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22A43-363C-4C20-A7FD-7C56504915E1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0EA21-4A6D-46DD-A1B0-3885315CEDE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Left</a:t>
            </a:r>
            <a:r>
              <a:rPr lang="sk-SK" dirty="0" smtClean="0"/>
              <a:t> </a:t>
            </a:r>
            <a:r>
              <a:rPr lang="sk-SK" dirty="0" err="1" smtClean="0"/>
              <a:t>handed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0EA21-4A6D-46DD-A1B0-3885315CEDE2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Statue in Bratislava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0EA21-4A6D-46DD-A1B0-3885315CEDE2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</a:t>
            </a:r>
            <a:r>
              <a:rPr lang="sk-SK" baseline="0" dirty="0" smtClean="0"/>
              <a:t> rieke Orava, po búrke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0EA21-4A6D-46DD-A1B0-3885315CEDE2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48C6C4-88AD-47CC-BF21-A13674FAC892}" type="datetimeFigureOut">
              <a:rPr lang="sk-SK" smtClean="0"/>
              <a:pPr/>
              <a:t>5. 6. 2016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65C30A-5199-486F-90FC-E788FE38D76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Daniel Slanina</a:t>
            </a:r>
          </a:p>
          <a:p>
            <a:r>
              <a:rPr lang="sk-SK" dirty="0" err="1" smtClean="0"/>
              <a:t>Kirill</a:t>
            </a:r>
            <a:r>
              <a:rPr lang="sk-SK" dirty="0" smtClean="0"/>
              <a:t> </a:t>
            </a:r>
            <a:r>
              <a:rPr lang="sk-SK" dirty="0" err="1" smtClean="0"/>
              <a:t>Radchenko</a:t>
            </a:r>
            <a:endParaRPr lang="sk-SK" dirty="0" smtClean="0"/>
          </a:p>
          <a:p>
            <a:r>
              <a:rPr lang="sk-SK" dirty="0" smtClean="0"/>
              <a:t>2.B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Interesting</a:t>
            </a:r>
            <a:r>
              <a:rPr lang="sk-SK" dirty="0" smtClean="0"/>
              <a:t> </a:t>
            </a:r>
            <a:r>
              <a:rPr lang="sk-SK" dirty="0" err="1" smtClean="0"/>
              <a:t>facts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i</a:t>
            </a:r>
            <a:r>
              <a:rPr lang="en-US" sz="2800" dirty="0" smtClean="0"/>
              <a:t>n 1714 he married</a:t>
            </a:r>
            <a:r>
              <a:rPr lang="sk-SK" sz="2800" dirty="0" smtClean="0"/>
              <a:t> Ž</a:t>
            </a:r>
            <a:r>
              <a:rPr lang="en-US" sz="2800" dirty="0" err="1" smtClean="0"/>
              <a:t>ofia</a:t>
            </a:r>
            <a:r>
              <a:rPr lang="en-US" sz="2800" dirty="0" smtClean="0"/>
              <a:t> </a:t>
            </a:r>
            <a:r>
              <a:rPr lang="en-US" sz="2800" dirty="0" err="1" smtClean="0"/>
              <a:t>Wachsmannová</a:t>
            </a:r>
            <a:r>
              <a:rPr lang="en-US" sz="2800" dirty="0" smtClean="0"/>
              <a:t> with whom</a:t>
            </a:r>
            <a:r>
              <a:rPr lang="sk-SK" sz="2800" dirty="0" smtClean="0"/>
              <a:t>,</a:t>
            </a:r>
            <a:r>
              <a:rPr lang="en-US" sz="2800" dirty="0" smtClean="0"/>
              <a:t> later</a:t>
            </a:r>
            <a:r>
              <a:rPr lang="sk-SK" sz="2800" dirty="0" smtClean="0"/>
              <a:t>, </a:t>
            </a:r>
            <a:r>
              <a:rPr lang="sk-SK" sz="2800" dirty="0" err="1" smtClean="0"/>
              <a:t>he</a:t>
            </a:r>
            <a:r>
              <a:rPr lang="en-US" sz="2800" dirty="0" smtClean="0"/>
              <a:t> had 7 children</a:t>
            </a:r>
            <a:endParaRPr lang="sk-SK" sz="2800" dirty="0" smtClean="0"/>
          </a:p>
          <a:p>
            <a:r>
              <a:rPr lang="sk-SK" sz="2800" dirty="0" smtClean="0"/>
              <a:t>h</a:t>
            </a:r>
            <a:r>
              <a:rPr lang="en-US" sz="2800" dirty="0" smtClean="0"/>
              <a:t>e was </a:t>
            </a:r>
            <a:r>
              <a:rPr lang="sk-SK" sz="2800" dirty="0" smtClean="0"/>
              <a:t>a </a:t>
            </a:r>
            <a:r>
              <a:rPr lang="en-US" sz="2800" dirty="0" smtClean="0"/>
              <a:t>municipal doctor in Pre</a:t>
            </a:r>
            <a:r>
              <a:rPr lang="sk-SK" sz="2800" dirty="0" smtClean="0"/>
              <a:t>š</a:t>
            </a:r>
            <a:r>
              <a:rPr lang="en-US" sz="2800" dirty="0" err="1" smtClean="0"/>
              <a:t>ov</a:t>
            </a:r>
            <a:endParaRPr lang="sk-SK" sz="2800" dirty="0" smtClean="0"/>
          </a:p>
          <a:p>
            <a:r>
              <a:rPr lang="sk-SK" sz="2800" dirty="0" err="1" smtClean="0"/>
              <a:t>Reimanova</a:t>
            </a:r>
            <a:r>
              <a:rPr lang="sk-SK" sz="2800" dirty="0" smtClean="0"/>
              <a:t> </a:t>
            </a:r>
            <a:r>
              <a:rPr lang="sk-SK" sz="2800" dirty="0" err="1" smtClean="0"/>
              <a:t>Street</a:t>
            </a:r>
            <a:r>
              <a:rPr lang="sk-SK" sz="2800" dirty="0" smtClean="0"/>
              <a:t> in Prešov </a:t>
            </a:r>
            <a:r>
              <a:rPr lang="sk-SK" sz="2800" dirty="0" err="1" smtClean="0"/>
              <a:t>University</a:t>
            </a:r>
            <a:r>
              <a:rPr lang="sk-SK" sz="2800" dirty="0" smtClean="0"/>
              <a:t> </a:t>
            </a:r>
            <a:r>
              <a:rPr lang="sk-SK" sz="2800" dirty="0" err="1" smtClean="0"/>
              <a:t>Hospital</a:t>
            </a:r>
            <a:r>
              <a:rPr lang="sk-SK" sz="2800" dirty="0" smtClean="0"/>
              <a:t> J.A. </a:t>
            </a:r>
            <a:r>
              <a:rPr lang="sk-SK" sz="2800" dirty="0" err="1" smtClean="0"/>
              <a:t>Raymana</a:t>
            </a:r>
            <a:r>
              <a:rPr lang="sk-SK" sz="2800" dirty="0" smtClean="0"/>
              <a:t>, </a:t>
            </a:r>
            <a:r>
              <a:rPr lang="sk-SK" sz="2800" dirty="0" err="1" smtClean="0"/>
              <a:t>Grammar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J. A. </a:t>
            </a:r>
            <a:r>
              <a:rPr lang="sk-SK" sz="2800" dirty="0" err="1" smtClean="0"/>
              <a:t>Raymana</a:t>
            </a:r>
            <a:r>
              <a:rPr lang="sk-SK" sz="2800" dirty="0" smtClean="0"/>
              <a:t> and </a:t>
            </a:r>
            <a:r>
              <a:rPr lang="sk-SK" sz="2800" dirty="0" err="1" smtClean="0"/>
              <a:t>private</a:t>
            </a:r>
            <a:r>
              <a:rPr lang="sk-SK" sz="2800" dirty="0" smtClean="0"/>
              <a:t> </a:t>
            </a:r>
            <a:r>
              <a:rPr lang="sk-SK" sz="2800" dirty="0" err="1" smtClean="0"/>
              <a:t>health</a:t>
            </a:r>
            <a:r>
              <a:rPr lang="sk-SK" sz="2800" dirty="0" smtClean="0"/>
              <a:t> </a:t>
            </a:r>
            <a:r>
              <a:rPr lang="sk-SK" sz="2800" dirty="0" err="1" smtClean="0"/>
              <a:t>clinic</a:t>
            </a:r>
            <a:r>
              <a:rPr lang="sk-SK" sz="2800" dirty="0" smtClean="0"/>
              <a:t> </a:t>
            </a:r>
            <a:r>
              <a:rPr lang="sk-SK" sz="2800" dirty="0" err="1" smtClean="0"/>
              <a:t>Reimanus</a:t>
            </a:r>
            <a:r>
              <a:rPr lang="sk-SK" sz="2800" dirty="0" smtClean="0"/>
              <a:t> </a:t>
            </a:r>
            <a:r>
              <a:rPr lang="sk-SK" sz="2800" dirty="0" err="1" smtClean="0"/>
              <a:t>have</a:t>
            </a:r>
            <a:r>
              <a:rPr lang="sk-SK" sz="2800" dirty="0" smtClean="0"/>
              <a:t> </a:t>
            </a:r>
            <a:r>
              <a:rPr lang="sk-SK" sz="2800" dirty="0" err="1" smtClean="0"/>
              <a:t>his</a:t>
            </a:r>
            <a:r>
              <a:rPr lang="sk-SK" sz="2800" dirty="0" smtClean="0"/>
              <a:t> </a:t>
            </a:r>
            <a:r>
              <a:rPr lang="sk-SK" sz="2800" dirty="0" err="1" smtClean="0"/>
              <a:t>name</a:t>
            </a:r>
            <a:endParaRPr lang="sk-SK" sz="2800" dirty="0"/>
          </a:p>
        </p:txBody>
      </p:sp>
      <p:pic>
        <p:nvPicPr>
          <p:cNvPr id="8194" name="Picture 2" descr="C:\Users\MESSI\Downloads\celabud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2636011" cy="1977008"/>
          </a:xfrm>
          <a:prstGeom prst="rect">
            <a:avLst/>
          </a:prstGeom>
          <a:noFill/>
        </p:spPr>
      </p:pic>
      <p:pic>
        <p:nvPicPr>
          <p:cNvPr id="8196" name="Picture 4" descr="C:\Users\MESSI\Downloads\nemocnica-presov-ilustrak-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C:\Users\MESSI\Downloads\69ccf21fae424f75b06ec4b5713f6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859271"/>
            <a:ext cx="1331640" cy="998730"/>
          </a:xfrm>
          <a:prstGeom prst="rect">
            <a:avLst/>
          </a:prstGeom>
          <a:noFill/>
        </p:spPr>
      </p:pic>
      <p:pic>
        <p:nvPicPr>
          <p:cNvPr id="10243" name="Picture 3" descr="C:\Users\MESSI\Downloads\Thanks-for-your-atten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32656"/>
            <a:ext cx="6049094" cy="6049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Marián </a:t>
            </a:r>
            <a:r>
              <a:rPr lang="sk-SK" dirty="0" err="1" smtClean="0"/>
              <a:t>Hossa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</a:t>
            </a:r>
            <a:r>
              <a:rPr lang="en-US" sz="2800" dirty="0" err="1" smtClean="0"/>
              <a:t>lovak</a:t>
            </a:r>
            <a:r>
              <a:rPr lang="en-US" sz="2800" dirty="0"/>
              <a:t> professional ice hockey right </a:t>
            </a:r>
            <a:r>
              <a:rPr lang="en-US" sz="2800" dirty="0" smtClean="0"/>
              <a:t>winger</a:t>
            </a:r>
            <a:endParaRPr lang="sk-SK" sz="2800" dirty="0" smtClean="0"/>
          </a:p>
          <a:p>
            <a:r>
              <a:rPr lang="en-US" sz="2800" dirty="0"/>
              <a:t>currently playing for the Chicago Blackhawks of the National Hockey League (NHL</a:t>
            </a:r>
            <a:r>
              <a:rPr lang="en-US" sz="2800" dirty="0" smtClean="0"/>
              <a:t>)</a:t>
            </a:r>
            <a:endParaRPr lang="sk-SK" sz="2800" dirty="0" smtClean="0"/>
          </a:p>
          <a:p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en-US" sz="2800" dirty="0" smtClean="0"/>
              <a:t>was </a:t>
            </a:r>
            <a:r>
              <a:rPr lang="en-US" sz="2800" dirty="0"/>
              <a:t>drafted by the Ottawa </a:t>
            </a:r>
            <a:r>
              <a:rPr lang="en-US" sz="2800" dirty="0" err="1" smtClean="0"/>
              <a:t>Senato</a:t>
            </a:r>
            <a:r>
              <a:rPr lang="sk-SK" sz="2800" dirty="0" smtClean="0"/>
              <a:t>r</a:t>
            </a:r>
            <a:r>
              <a:rPr lang="en-US" sz="2800" dirty="0" smtClean="0"/>
              <a:t>s</a:t>
            </a:r>
            <a:r>
              <a:rPr lang="en-US" sz="2800" dirty="0"/>
              <a:t> in the first round, 12th overall, of the 1997 NHL Entry </a:t>
            </a:r>
            <a:r>
              <a:rPr lang="en-US" sz="2800" dirty="0" smtClean="0"/>
              <a:t>Draft</a:t>
            </a:r>
            <a:endParaRPr lang="sk-SK" sz="2800" dirty="0"/>
          </a:p>
        </p:txBody>
      </p:sp>
      <p:pic>
        <p:nvPicPr>
          <p:cNvPr id="6146" name="Picture 2" descr="C:\Users\MESSI\Downloads\31710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05064"/>
            <a:ext cx="2024925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His</a:t>
            </a:r>
            <a:r>
              <a:rPr lang="sk-SK" dirty="0" smtClean="0"/>
              <a:t> </a:t>
            </a:r>
            <a:r>
              <a:rPr lang="sk-SK" dirty="0" err="1" smtClean="0"/>
              <a:t>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2800" dirty="0" err="1" smtClean="0"/>
              <a:t>Born</a:t>
            </a:r>
            <a:r>
              <a:rPr lang="sk-SK" sz="2800" dirty="0" smtClean="0"/>
              <a:t> on </a:t>
            </a:r>
            <a:r>
              <a:rPr lang="sk-SK" sz="2800" dirty="0" err="1"/>
              <a:t>January</a:t>
            </a:r>
            <a:r>
              <a:rPr lang="sk-SK" sz="2800" dirty="0"/>
              <a:t> 12, </a:t>
            </a:r>
            <a:r>
              <a:rPr lang="sk-SK" sz="2800" dirty="0" smtClean="0"/>
              <a:t>1979 in </a:t>
            </a:r>
            <a:r>
              <a:rPr lang="sk-SK" sz="2800" dirty="0"/>
              <a:t>Stará </a:t>
            </a:r>
            <a:r>
              <a:rPr lang="sk-SK" sz="2800" dirty="0" smtClean="0"/>
              <a:t>Ľubovňa</a:t>
            </a:r>
          </a:p>
          <a:p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en-US" sz="2800" dirty="0" smtClean="0"/>
              <a:t>was drafted by the Ottawa </a:t>
            </a:r>
            <a:r>
              <a:rPr lang="en-US" sz="2800" dirty="0" err="1" smtClean="0"/>
              <a:t>Senato</a:t>
            </a:r>
            <a:r>
              <a:rPr lang="sk-SK" sz="2800" dirty="0" smtClean="0"/>
              <a:t>r</a:t>
            </a:r>
            <a:r>
              <a:rPr lang="en-US" sz="2800" dirty="0" smtClean="0"/>
              <a:t>s in the first round, 12th overall, of the 1997 NHL Entry Draft</a:t>
            </a:r>
            <a:endParaRPr lang="sk-SK" sz="2800" dirty="0" smtClean="0"/>
          </a:p>
          <a:p>
            <a:r>
              <a:rPr lang="en-US" sz="2800" dirty="0"/>
              <a:t>played for the Atlanta Thrashers, Pittsburgh Penguins, Detroit Red Wings and his current team, the Chicago </a:t>
            </a:r>
            <a:r>
              <a:rPr lang="en-US" sz="2800" dirty="0" smtClean="0"/>
              <a:t>Blackhawks</a:t>
            </a:r>
            <a:endParaRPr lang="sk-SK" sz="2800" dirty="0" smtClean="0"/>
          </a:p>
          <a:p>
            <a:endParaRPr lang="sk-SK" dirty="0"/>
          </a:p>
        </p:txBody>
      </p:sp>
      <p:pic>
        <p:nvPicPr>
          <p:cNvPr id="4098" name="Picture 2" descr="C:\Users\MESSI\Downloads\Marian_Hossa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9080"/>
            <a:ext cx="3594693" cy="2383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Interesting</a:t>
            </a:r>
            <a:r>
              <a:rPr lang="sk-SK" dirty="0" smtClean="0"/>
              <a:t> </a:t>
            </a:r>
            <a:r>
              <a:rPr lang="sk-SK" dirty="0" err="1" smtClean="0"/>
              <a:t>facts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played </a:t>
            </a:r>
            <a:r>
              <a:rPr lang="en-US" sz="2800" dirty="0"/>
              <a:t>in three consecutive Stanley Cup Finals with three different teams, finally winning the Stanley Cup in </a:t>
            </a:r>
            <a:r>
              <a:rPr lang="en-US" sz="2800" dirty="0" smtClean="0"/>
              <a:t>20</a:t>
            </a:r>
            <a:r>
              <a:rPr lang="sk-SK" sz="2800" dirty="0" smtClean="0"/>
              <a:t>10</a:t>
            </a:r>
            <a:r>
              <a:rPr lang="en-US" sz="2800" dirty="0"/>
              <a:t> </a:t>
            </a:r>
            <a:r>
              <a:rPr lang="en-US" sz="2800" dirty="0" smtClean="0"/>
              <a:t>with </a:t>
            </a:r>
            <a:r>
              <a:rPr lang="en-US" sz="2800" dirty="0"/>
              <a:t>Chicago </a:t>
            </a:r>
            <a:r>
              <a:rPr lang="en-US" sz="2800" dirty="0" smtClean="0"/>
              <a:t>Blackhawks</a:t>
            </a:r>
            <a:endParaRPr lang="sk-SK" sz="2800" dirty="0" smtClean="0"/>
          </a:p>
          <a:p>
            <a:r>
              <a:rPr lang="sk-SK" sz="2800" dirty="0" smtClean="0"/>
              <a:t>In 2013 </a:t>
            </a:r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won</a:t>
            </a:r>
            <a:r>
              <a:rPr lang="sk-SK" sz="2800" dirty="0" smtClean="0"/>
              <a:t> </a:t>
            </a:r>
            <a:r>
              <a:rPr lang="sk-SK" sz="2800" dirty="0" err="1" smtClean="0"/>
              <a:t>his</a:t>
            </a:r>
            <a:r>
              <a:rPr lang="sk-SK" sz="2800" dirty="0" smtClean="0"/>
              <a:t> </a:t>
            </a:r>
            <a:r>
              <a:rPr lang="sk-SK" sz="2800" dirty="0" err="1" smtClean="0"/>
              <a:t>second</a:t>
            </a:r>
            <a:r>
              <a:rPr lang="sk-SK" sz="2800" dirty="0" smtClean="0"/>
              <a:t> </a:t>
            </a:r>
            <a:r>
              <a:rPr lang="sk-SK" sz="2800" dirty="0" err="1" smtClean="0"/>
              <a:t>Stanley</a:t>
            </a:r>
            <a:r>
              <a:rPr lang="sk-SK" sz="2800" dirty="0" smtClean="0"/>
              <a:t> Cup and </a:t>
            </a:r>
            <a:r>
              <a:rPr lang="sk-SK" sz="2800" dirty="0" err="1" smtClean="0"/>
              <a:t>third</a:t>
            </a:r>
            <a:r>
              <a:rPr lang="sk-SK" sz="2800" dirty="0" smtClean="0"/>
              <a:t> in 2015</a:t>
            </a:r>
            <a:endParaRPr lang="sk-SK" sz="2800" dirty="0"/>
          </a:p>
        </p:txBody>
      </p:sp>
      <p:pic>
        <p:nvPicPr>
          <p:cNvPr id="5122" name="Picture 2" descr="C:\Users\MESSI\Downloads\Marian-Hossa-Hoists-the-Stanley-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645023"/>
            <a:ext cx="3744416" cy="2622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Martin Benka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/>
              <a:t>a Slovak painter and </a:t>
            </a:r>
            <a:r>
              <a:rPr lang="en-US" dirty="0" smtClean="0"/>
              <a:t>illustrator</a:t>
            </a:r>
            <a:endParaRPr lang="sk-SK" dirty="0" smtClean="0"/>
          </a:p>
          <a:p>
            <a:r>
              <a:rPr lang="sk-SK" dirty="0" smtClean="0"/>
              <a:t>h</a:t>
            </a:r>
            <a:r>
              <a:rPr lang="en-US" dirty="0" smtClean="0"/>
              <a:t>e </a:t>
            </a:r>
            <a:r>
              <a:rPr lang="en-US" dirty="0"/>
              <a:t>is regarded as the founder of </a:t>
            </a:r>
            <a:r>
              <a:rPr lang="en-US" dirty="0" err="1" smtClean="0"/>
              <a:t>Modernis</a:t>
            </a:r>
            <a:r>
              <a:rPr lang="sk-SK" dirty="0" smtClean="0"/>
              <a:t>t</a:t>
            </a:r>
            <a:r>
              <a:rPr lang="en-US" dirty="0"/>
              <a:t> 20th century Slovak painting.</a:t>
            </a:r>
            <a:endParaRPr lang="sk-SK" dirty="0"/>
          </a:p>
        </p:txBody>
      </p:sp>
      <p:pic>
        <p:nvPicPr>
          <p:cNvPr id="3074" name="Picture 2" descr="C:\Users\MESSI\Downloads\1221728462_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3053261" cy="2751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His</a:t>
            </a:r>
            <a:r>
              <a:rPr lang="sk-SK" dirty="0" smtClean="0"/>
              <a:t> </a:t>
            </a:r>
            <a:r>
              <a:rPr lang="sk-SK" dirty="0" err="1" smtClean="0"/>
              <a:t>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Born</a:t>
            </a:r>
            <a:r>
              <a:rPr lang="sk-SK" dirty="0" smtClean="0"/>
              <a:t> on 21 </a:t>
            </a:r>
            <a:r>
              <a:rPr lang="sk-SK" dirty="0"/>
              <a:t>September </a:t>
            </a:r>
            <a:r>
              <a:rPr lang="sk-SK" dirty="0" smtClean="0"/>
              <a:t>1888 in Kostolište</a:t>
            </a:r>
          </a:p>
          <a:p>
            <a:r>
              <a:rPr lang="sk-SK" dirty="0" err="1" smtClean="0"/>
              <a:t>Died</a:t>
            </a:r>
            <a:r>
              <a:rPr lang="sk-SK" dirty="0" smtClean="0"/>
              <a:t> on </a:t>
            </a:r>
            <a:r>
              <a:rPr lang="sk-SK" dirty="0"/>
              <a:t>28 </a:t>
            </a:r>
            <a:r>
              <a:rPr lang="sk-SK" dirty="0" err="1"/>
              <a:t>June</a:t>
            </a:r>
            <a:r>
              <a:rPr lang="sk-SK" dirty="0"/>
              <a:t> </a:t>
            </a:r>
            <a:r>
              <a:rPr lang="sk-SK" dirty="0" smtClean="0"/>
              <a:t>1971 in Malacky</a:t>
            </a:r>
          </a:p>
          <a:p>
            <a:r>
              <a:rPr lang="en-US"/>
              <a:t>He is buried in the National Cemetery in </a:t>
            </a:r>
            <a:r>
              <a:rPr lang="en-US" smtClean="0"/>
              <a:t>Martin</a:t>
            </a:r>
            <a:endParaRPr lang="sk-SK" dirty="0"/>
          </a:p>
        </p:txBody>
      </p:sp>
      <p:pic>
        <p:nvPicPr>
          <p:cNvPr id="1026" name="Picture 2" descr="C:\Users\MESSI\Downloads\800px-Bratislava_Snopek_Ladislav_plastika_Martin_Be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2084227" cy="287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Interesting</a:t>
            </a:r>
            <a:r>
              <a:rPr lang="sk-SK" dirty="0" smtClean="0"/>
              <a:t> </a:t>
            </a:r>
            <a:r>
              <a:rPr lang="sk-SK" dirty="0" err="1" smtClean="0"/>
              <a:t>facts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/>
              <a:t>along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 Ľudovít </a:t>
            </a:r>
            <a:r>
              <a:rPr lang="sk-SK" sz="2800" dirty="0" err="1" smtClean="0"/>
              <a:t>Fulla</a:t>
            </a:r>
            <a:r>
              <a:rPr lang="sk-SK" sz="2800" dirty="0" smtClean="0"/>
              <a:t>, Mikuláš </a:t>
            </a:r>
            <a:r>
              <a:rPr lang="sk-SK" sz="2800" dirty="0" err="1" smtClean="0"/>
              <a:t>Galanda</a:t>
            </a:r>
            <a:r>
              <a:rPr lang="sk-SK" sz="2800" dirty="0" smtClean="0"/>
              <a:t>, and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Czech</a:t>
            </a:r>
            <a:r>
              <a:rPr lang="sk-SK" sz="2800" dirty="0" smtClean="0"/>
              <a:t> Jaroslav </a:t>
            </a:r>
            <a:r>
              <a:rPr lang="sk-SK" sz="2800" dirty="0" err="1" smtClean="0"/>
              <a:t>Vodrážka</a:t>
            </a:r>
            <a:r>
              <a:rPr lang="sk-SK" sz="2800" dirty="0" smtClean="0"/>
              <a:t>, </a:t>
            </a:r>
            <a:r>
              <a:rPr lang="sk-SK" sz="2800" dirty="0" err="1" smtClean="0"/>
              <a:t>he</a:t>
            </a:r>
            <a:r>
              <a:rPr lang="sk-SK" sz="2800" dirty="0" smtClean="0"/>
              <a:t> </a:t>
            </a:r>
            <a:r>
              <a:rPr lang="sk-SK" sz="2800" dirty="0" err="1" smtClean="0"/>
              <a:t>created</a:t>
            </a:r>
            <a:r>
              <a:rPr lang="sk-SK" sz="2800" dirty="0" smtClean="0"/>
              <a:t> </a:t>
            </a:r>
            <a:r>
              <a:rPr lang="sk-SK" sz="2800" dirty="0" err="1" smtClean="0"/>
              <a:t>Modernist</a:t>
            </a:r>
            <a:r>
              <a:rPr lang="sk-SK" sz="2800" dirty="0" smtClean="0"/>
              <a:t> Slovak </a:t>
            </a:r>
            <a:r>
              <a:rPr lang="sk-SK" sz="2800" dirty="0" err="1" smtClean="0"/>
              <a:t>typography</a:t>
            </a:r>
            <a:endParaRPr lang="sk-SK" sz="2800" dirty="0" smtClean="0"/>
          </a:p>
          <a:p>
            <a:r>
              <a:rPr lang="sk-SK" sz="2800" dirty="0" smtClean="0"/>
              <a:t>h</a:t>
            </a:r>
            <a:r>
              <a:rPr lang="en-US" sz="2800" dirty="0" smtClean="0"/>
              <a:t>e was a prolific creator of different</a:t>
            </a:r>
            <a:r>
              <a:rPr lang="sk-SK" sz="2800" dirty="0" smtClean="0"/>
              <a:t> </a:t>
            </a:r>
            <a:r>
              <a:rPr lang="en-US" sz="2800" dirty="0" smtClean="0"/>
              <a:t>fonts</a:t>
            </a:r>
            <a:endParaRPr lang="sk-SK" sz="2800" dirty="0" smtClean="0"/>
          </a:p>
          <a:p>
            <a:endParaRPr lang="sk-SK" sz="2800" dirty="0" smtClean="0"/>
          </a:p>
          <a:p>
            <a:endParaRPr lang="sk-SK" sz="2800" dirty="0"/>
          </a:p>
        </p:txBody>
      </p:sp>
      <p:pic>
        <p:nvPicPr>
          <p:cNvPr id="2050" name="Picture 2" descr="C:\Users\MESSI\Downloads\SVK_SNG.O_10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235577" cy="2839219"/>
          </a:xfrm>
          <a:prstGeom prst="rect">
            <a:avLst/>
          </a:prstGeom>
          <a:noFill/>
        </p:spPr>
      </p:pic>
      <p:pic>
        <p:nvPicPr>
          <p:cNvPr id="2051" name="Picture 3" descr="C:\Users\MESSI\Downloads\SVK_SNG.O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018963" cy="280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Ján Adam </a:t>
            </a:r>
            <a:r>
              <a:rPr lang="sk-SK" dirty="0" err="1" smtClean="0"/>
              <a:t>Rayman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h</a:t>
            </a:r>
            <a:r>
              <a:rPr lang="en-US" dirty="0" smtClean="0"/>
              <a:t>e was a doctor, </a:t>
            </a:r>
            <a:r>
              <a:rPr lang="en-US" dirty="0" err="1" smtClean="0"/>
              <a:t>infectionist</a:t>
            </a:r>
            <a:r>
              <a:rPr lang="en-US" dirty="0" smtClean="0"/>
              <a:t>, immunologist</a:t>
            </a:r>
            <a:r>
              <a:rPr lang="sk-SK" dirty="0" smtClean="0"/>
              <a:t> and</a:t>
            </a:r>
            <a:r>
              <a:rPr lang="en-US" dirty="0" smtClean="0"/>
              <a:t> pharmacist</a:t>
            </a:r>
            <a:endParaRPr lang="sk-SK" dirty="0" smtClean="0"/>
          </a:p>
          <a:p>
            <a:r>
              <a:rPr lang="sk-SK" dirty="0" smtClean="0"/>
              <a:t>h</a:t>
            </a:r>
            <a:r>
              <a:rPr lang="en-US" dirty="0" smtClean="0"/>
              <a:t>e graduated in pharmacy at </a:t>
            </a:r>
            <a:r>
              <a:rPr lang="en-US" dirty="0" err="1" smtClean="0"/>
              <a:t>Prešov</a:t>
            </a:r>
            <a:r>
              <a:rPr lang="en-US" dirty="0" smtClean="0"/>
              <a:t> Evangelical college</a:t>
            </a:r>
            <a:endParaRPr lang="sk-SK" dirty="0" smtClean="0"/>
          </a:p>
          <a:p>
            <a:r>
              <a:rPr lang="sk-SK" dirty="0" err="1" smtClean="0"/>
              <a:t>first</a:t>
            </a:r>
            <a:r>
              <a:rPr lang="sk-SK" dirty="0" smtClean="0"/>
              <a:t> </a:t>
            </a:r>
            <a:r>
              <a:rPr lang="sk-SK" dirty="0" err="1" smtClean="0"/>
              <a:t>vaccination</a:t>
            </a:r>
            <a:r>
              <a:rPr lang="sk-SK" dirty="0" smtClean="0"/>
              <a:t> </a:t>
            </a:r>
            <a:r>
              <a:rPr lang="sk-SK" dirty="0" err="1" smtClean="0"/>
              <a:t>against</a:t>
            </a:r>
            <a:r>
              <a:rPr lang="sk-SK" dirty="0" smtClean="0"/>
              <a:t> </a:t>
            </a:r>
            <a:r>
              <a:rPr lang="sk-SK" dirty="0" err="1" smtClean="0"/>
              <a:t>smallpox</a:t>
            </a:r>
            <a:r>
              <a:rPr lang="sk-SK" dirty="0" smtClean="0"/>
              <a:t> - 1721</a:t>
            </a:r>
          </a:p>
          <a:p>
            <a:endParaRPr lang="en-US" dirty="0" smtClean="0"/>
          </a:p>
          <a:p>
            <a:endParaRPr lang="sk-SK" dirty="0"/>
          </a:p>
        </p:txBody>
      </p:sp>
      <p:pic>
        <p:nvPicPr>
          <p:cNvPr id="7170" name="Picture 2" descr="C:\Users\MESSI\Downloads\ockov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7031"/>
            <a:ext cx="3312368" cy="228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His</a:t>
            </a:r>
            <a:r>
              <a:rPr lang="sk-SK" dirty="0" smtClean="0"/>
              <a:t> </a:t>
            </a:r>
            <a:r>
              <a:rPr lang="sk-SK" dirty="0" err="1" smtClean="0"/>
              <a:t>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born</a:t>
            </a:r>
            <a:r>
              <a:rPr lang="sk-SK" dirty="0" smtClean="0"/>
              <a:t> on </a:t>
            </a:r>
            <a:r>
              <a:rPr lang="sk-SK" dirty="0" err="1" smtClean="0"/>
              <a:t>April</a:t>
            </a:r>
            <a:r>
              <a:rPr lang="sk-SK" dirty="0" smtClean="0"/>
              <a:t> 23, 1690 in Prešov</a:t>
            </a:r>
          </a:p>
          <a:p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sk-SK" dirty="0" err="1" smtClean="0"/>
              <a:t>died</a:t>
            </a:r>
            <a:r>
              <a:rPr lang="sk-SK" dirty="0" smtClean="0"/>
              <a:t> on </a:t>
            </a:r>
            <a:r>
              <a:rPr lang="sk-SK" dirty="0" err="1" smtClean="0"/>
              <a:t>April</a:t>
            </a:r>
            <a:r>
              <a:rPr lang="sk-SK" dirty="0" smtClean="0"/>
              <a:t> 23,1770 in Prešov</a:t>
            </a:r>
          </a:p>
          <a:p>
            <a:r>
              <a:rPr lang="sk-SK" dirty="0" err="1" smtClean="0"/>
              <a:t>his</a:t>
            </a:r>
            <a:r>
              <a:rPr lang="sk-SK" dirty="0" smtClean="0"/>
              <a:t> </a:t>
            </a:r>
            <a:r>
              <a:rPr lang="sk-SK" dirty="0" err="1" smtClean="0"/>
              <a:t>dad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druggist</a:t>
            </a:r>
            <a:r>
              <a:rPr lang="sk-SK" dirty="0" smtClean="0"/>
              <a:t>, i</a:t>
            </a:r>
            <a:r>
              <a:rPr lang="en-US" dirty="0" smtClean="0"/>
              <a:t>t affected him in </a:t>
            </a:r>
            <a:r>
              <a:rPr lang="sk-SK" dirty="0" err="1" smtClean="0"/>
              <a:t>his</a:t>
            </a:r>
            <a:r>
              <a:rPr lang="sk-SK" dirty="0" smtClean="0"/>
              <a:t> </a:t>
            </a:r>
            <a:r>
              <a:rPr lang="en-US" dirty="0" smtClean="0"/>
              <a:t>career choices</a:t>
            </a:r>
            <a:endParaRPr lang="sk-SK" dirty="0"/>
          </a:p>
        </p:txBody>
      </p:sp>
      <p:pic>
        <p:nvPicPr>
          <p:cNvPr id="9218" name="Picture 2" descr="C:\Users\MESSI\Downloads\5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77072"/>
            <a:ext cx="5883673" cy="1835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</TotalTime>
  <Words>146</Words>
  <Application>Microsoft Office PowerPoint</Application>
  <PresentationFormat>Prezentácia na obrazovke (4:3)</PresentationFormat>
  <Paragraphs>44</Paragraphs>
  <Slides>11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Majetok</vt:lpstr>
      <vt:lpstr>Famous people</vt:lpstr>
      <vt:lpstr>Marián Hossa</vt:lpstr>
      <vt:lpstr>His life</vt:lpstr>
      <vt:lpstr>Interesting facts</vt:lpstr>
      <vt:lpstr>Martin Benka</vt:lpstr>
      <vt:lpstr>His life</vt:lpstr>
      <vt:lpstr>Interesting facts</vt:lpstr>
      <vt:lpstr>Ján Adam Rayman</vt:lpstr>
      <vt:lpstr>His life</vt:lpstr>
      <vt:lpstr>Interesting facts</vt:lpstr>
      <vt:lpstr>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people</dc:title>
  <dc:creator>daniel</dc:creator>
  <cp:lastModifiedBy>daniel</cp:lastModifiedBy>
  <cp:revision>14</cp:revision>
  <dcterms:created xsi:type="dcterms:W3CDTF">2016-05-27T17:43:39Z</dcterms:created>
  <dcterms:modified xsi:type="dcterms:W3CDTF">2016-06-05T08:53:09Z</dcterms:modified>
</cp:coreProperties>
</file>