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5EC60-D01A-4488-A9CA-EE22297A5344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CE44-C6E1-4FDC-8055-05056CFB4E1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Thomas_Jeffers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Neal_Boortz&amp;action=edit&amp;redlink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k.wikipedia.org/w/index.php?title=Jonathan_Henke&amp;action=edit&amp;redlink=1" TargetMode="External"/><Relationship Id="rId4" Type="http://schemas.openxmlformats.org/officeDocument/2006/relationships/hyperlink" Target="https://sk.wikipedia.org/w/index.php?title=P._J._O%27Rourke&amp;action=edit&amp;redlink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Thomas_Hill_Green&amp;action=edit&amp;redlink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k.wikipedia.org/w/index.php?title=Leonard_Trelawny_Hobhouse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politike, v hospodárstva</a:t>
            </a:r>
          </a:p>
          <a:p>
            <a:r>
              <a:rPr lang="sk-SK" dirty="0" smtClean="0"/>
              <a:t>Totalita- jednotnosť, celistvosť</a:t>
            </a:r>
          </a:p>
          <a:p>
            <a:r>
              <a:rPr lang="sk-SK" dirty="0" err="1" smtClean="0"/>
              <a:t>Anarchizmus-vytvoriť</a:t>
            </a:r>
            <a:r>
              <a:rPr lang="sk-SK" dirty="0" smtClean="0"/>
              <a:t> bezvládnu spoločnosť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“, ktorých záujmom je spoločnosť vydaná napospas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ktorej záujmom je spoločnosť nakoniec podriadená.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Lavo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 hore: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David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Humme</a:t>
            </a:r>
            <a:endParaRPr lang="sk-SK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 tooltip="Thomas Jefferson"/>
            </a:endParaRPr>
          </a:p>
          <a:p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Lavo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 dole: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Thomas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Jefferson"/>
              </a:rPr>
              <a:t>Jefferson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tretí prezident USA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 hore: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Locke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Stred dole: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Milton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Friedman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, a jeho uplatnenie vo filozofii a politike</a:t>
            </a:r>
          </a:p>
          <a:p>
            <a:r>
              <a:rPr lang="sk-SK" dirty="0" smtClean="0"/>
              <a:t>, a štát </a:t>
            </a:r>
            <a:r>
              <a:rPr lang="sk-SK" dirty="0" err="1" smtClean="0"/>
              <a:t>zaktočí</a:t>
            </a:r>
            <a:r>
              <a:rPr lang="sk-SK" dirty="0" smtClean="0"/>
              <a:t> iba ak sa poruší osobná sloboda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Ekonomickú, osobnú, náboženskú a politickú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20.storočí</a:t>
            </a:r>
          </a:p>
          <a:p>
            <a:r>
              <a:rPr lang="sk-SK" dirty="0" err="1" smtClean="0"/>
              <a:t>Welfare</a:t>
            </a:r>
            <a:r>
              <a:rPr lang="sk-SK" dirty="0" smtClean="0"/>
              <a:t> </a:t>
            </a:r>
            <a:r>
              <a:rPr lang="sk-SK" dirty="0" err="1" smtClean="0"/>
              <a:t>state-štát</a:t>
            </a:r>
            <a:r>
              <a:rPr lang="sk-SK" dirty="0" smtClean="0"/>
              <a:t> blahobytu</a:t>
            </a:r>
          </a:p>
          <a:p>
            <a:r>
              <a:rPr lang="sk-SK" dirty="0" err="1" smtClean="0"/>
              <a:t>Libertarianizmus</a:t>
            </a:r>
            <a:r>
              <a:rPr lang="sk-SK" dirty="0" smtClean="0"/>
              <a:t>- chceli byť moderný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Postavenia v spoločnosti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Predstavitelia: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eal Boortz (stránka neexistuje)"/>
              </a:rPr>
              <a:t>Neal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eal Boortz (stránka neexistuje)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eal Boortz (stránka neexistuje)"/>
              </a:rPr>
              <a:t>Boortz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. J. O'Rourke (stránka neexistuje)"/>
              </a:rPr>
              <a:t>P. J.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. J. O'Rourke (stránka neexistuje)"/>
              </a:rPr>
              <a:t>O´Rourke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Jonathan Henke (stránka neexistuje)"/>
              </a:rPr>
              <a:t>Jonathan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Jonathan Henke (stránka neexistuje)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Jonathan Henke (stránka neexistuje)"/>
              </a:rPr>
              <a:t>Henke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Taktiež aj nový liberalizmus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sociálni liberáli väčšou mierou 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obmedzujú ekonomickú slobodu,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ale rovnako ako klasickí liberáli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libertariáni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presadzujú pomerne veľkú osobnú slobodu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Napr. zaniknutá česká strana občianske hnutie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Industrializácia priniesla niektorým ľuďom obrovské bohatstvo, ale jej sprievodným javom boli tiež chudobné štvrte, bieda, nevedomosť a chudoby Zakladatelia: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homas Hill Green (stránka neexistuje)"/>
              </a:rPr>
              <a:t>Thomas Hill Green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eonard Trelawny Hobhouse (stránka neexistuje)"/>
              </a:rPr>
              <a:t>Leonard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eonard Trelawny Hobhouse (stránka neexistuje)"/>
              </a:rPr>
              <a:t>Trelawny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eonard Trelawny Hobhouse (stránka neexistuje)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eonard Trelawny Hobhouse (stránka neexistuje)"/>
              </a:rPr>
              <a:t>Hobhouse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Napr. </a:t>
            </a:r>
            <a:r>
              <a:rPr lang="sk-SK" dirty="0" err="1" smtClean="0"/>
              <a:t>švajčiarsk</a:t>
            </a:r>
            <a:endParaRPr lang="sk-SK" dirty="0" smtClean="0"/>
          </a:p>
          <a:p>
            <a:r>
              <a:rPr lang="sk-SK" dirty="0" smtClean="0"/>
              <a:t>„divokému kapitalizmu“ (sloboda bez zodpovednosti)</a:t>
            </a:r>
          </a:p>
          <a:p>
            <a:r>
              <a:rPr lang="sk-SK" dirty="0" smtClean="0"/>
              <a:t>„všetko ovládajúcemu štátu“ (zodpovednosť bez slobody)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E44-C6E1-4FDC-8055-05056CFB4E15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35FFE8-1878-486E-B609-B869A40103C3}" type="datetimeFigureOut">
              <a:rPr lang="sk-SK" smtClean="0"/>
              <a:t>3. 12. 2015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A716F4-AB1D-4712-8F38-675785A02092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y1Gncf" TargetMode="External"/><Relationship Id="rId2" Type="http://schemas.openxmlformats.org/officeDocument/2006/relationships/hyperlink" Target="https://goo.gl/4v9FW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JZ0T9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Liberalizmus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Sociálny liberalizmus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r>
              <a:rPr lang="sk-SK" dirty="0" smtClean="0"/>
              <a:t> Európe </a:t>
            </a:r>
            <a:r>
              <a:rPr lang="sk-SK" dirty="0" smtClean="0"/>
              <a:t>sa zväčša ľavicoví politici za liberálov nepovažujú, aj keď i tu existuje alebo existovalo niekoľko sociálne liberálnych </a:t>
            </a:r>
            <a:r>
              <a:rPr lang="sk-SK" dirty="0" smtClean="0"/>
              <a:t>strán</a:t>
            </a:r>
          </a:p>
          <a:p>
            <a:r>
              <a:rPr lang="pt-BR" dirty="0" smtClean="0"/>
              <a:t>názory moderných liberálov súvisia s ďalším rozvojom </a:t>
            </a:r>
            <a:r>
              <a:rPr lang="pt-BR" dirty="0" smtClean="0"/>
              <a:t>industrializácie</a:t>
            </a:r>
            <a:endParaRPr lang="sk-SK" dirty="0" smtClean="0"/>
          </a:p>
          <a:p>
            <a:r>
              <a:rPr lang="sk-SK" dirty="0" smtClean="0"/>
              <a:t>podľa </a:t>
            </a:r>
            <a:r>
              <a:rPr lang="sk-SK" dirty="0" smtClean="0"/>
              <a:t>názoru sociálnych liberálov nebol už minimálny štát z klasickej teórie schopný napraviť nerovnosť vo vnútri občianskej spoločnosti</a:t>
            </a:r>
            <a:endParaRPr lang="sk-SK" dirty="0"/>
          </a:p>
        </p:txBody>
      </p:sp>
      <p:pic>
        <p:nvPicPr>
          <p:cNvPr id="2050" name="Picture 2" descr="C:\Users\MESSI\Downloads\220px-Thomashill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653136"/>
            <a:ext cx="1368152" cy="166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Dnešný liberalizmus...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Vo vyspelých krajinách sa presadila táto definícia liberalizmu: </a:t>
            </a:r>
            <a:r>
              <a:rPr lang="sk-SK" i="1" dirty="0" smtClean="0"/>
              <a:t>Sloboda a zodpovednosť – pre každého bez rozdielu. Sloboda a zodpovednosť ako ekonomická, tak politická, tak </a:t>
            </a:r>
            <a:r>
              <a:rPr lang="sk-SK" i="1" dirty="0" smtClean="0"/>
              <a:t>sociálna</a:t>
            </a:r>
            <a:endParaRPr lang="sk-SK" dirty="0" smtClean="0"/>
          </a:p>
          <a:p>
            <a:r>
              <a:rPr lang="sk-SK" dirty="0" smtClean="0"/>
              <a:t>Títo liberáli ju považujú za jedinú alternatívu k </a:t>
            </a:r>
            <a:r>
              <a:rPr lang="sk-SK" dirty="0" smtClean="0"/>
              <a:t>„</a:t>
            </a:r>
            <a:r>
              <a:rPr lang="sk-SK" dirty="0" smtClean="0"/>
              <a:t>divokému </a:t>
            </a:r>
            <a:r>
              <a:rPr lang="sk-SK" dirty="0" smtClean="0"/>
              <a:t>kapitalizmu“ na </a:t>
            </a:r>
            <a:r>
              <a:rPr lang="sk-SK" dirty="0" smtClean="0"/>
              <a:t>strane jednej a k „všetko ovládajúcemu </a:t>
            </a:r>
            <a:r>
              <a:rPr lang="sk-SK" dirty="0" smtClean="0"/>
              <a:t>štátu“ na </a:t>
            </a:r>
            <a:r>
              <a:rPr lang="sk-SK" dirty="0" smtClean="0"/>
              <a:t>strane </a:t>
            </a:r>
            <a:r>
              <a:rPr lang="sk-SK" dirty="0" smtClean="0"/>
              <a:t>druhej</a:t>
            </a:r>
            <a:endParaRPr lang="sk-SK" dirty="0" smtClean="0"/>
          </a:p>
          <a:p>
            <a:r>
              <a:rPr lang="sk-SK" dirty="0" smtClean="0"/>
              <a:t>Nepovažujú sa za ani pravicu, ani za ľavicu.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Dnešný </a:t>
            </a:r>
            <a:r>
              <a:rPr lang="sk-SK" dirty="0" err="1" smtClean="0"/>
              <a:t>liberalimus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Dnešní liberáli taktiež ukazujú </a:t>
            </a:r>
            <a:r>
              <a:rPr lang="sk-SK" dirty="0" smtClean="0"/>
              <a:t>na to, že </a:t>
            </a:r>
            <a:r>
              <a:rPr lang="sk-SK" i="1" dirty="0" smtClean="0"/>
              <a:t>sloboda bez zodpovednosti</a:t>
            </a:r>
            <a:r>
              <a:rPr lang="sk-SK" dirty="0" smtClean="0"/>
              <a:t> smeruje k rozpadu spoločnosti na „mocensko-politické klany - mafie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Zároveň upozorňujú, že </a:t>
            </a:r>
            <a:r>
              <a:rPr lang="sk-SK" i="1" dirty="0" smtClean="0"/>
              <a:t>zodpovednosť bez slobody</a:t>
            </a:r>
            <a:r>
              <a:rPr lang="sk-SK" dirty="0" smtClean="0"/>
              <a:t> vedie k </a:t>
            </a:r>
            <a:r>
              <a:rPr lang="sk-SK" dirty="0" smtClean="0"/>
              <a:t>totalite alebo </a:t>
            </a:r>
            <a:r>
              <a:rPr lang="sk-SK" dirty="0" smtClean="0"/>
              <a:t>k rastúcej </a:t>
            </a:r>
            <a:r>
              <a:rPr lang="sk-SK" dirty="0" smtClean="0"/>
              <a:t>byrokracii</a:t>
            </a:r>
          </a:p>
          <a:p>
            <a:r>
              <a:rPr lang="sk-SK" dirty="0" smtClean="0"/>
              <a:t>v </a:t>
            </a:r>
            <a:r>
              <a:rPr lang="sk-SK" dirty="0" smtClean="0"/>
              <a:t>dnešnej dobe by sa dal základný postoj k liberalizmu charakterizovať mottom "Ži a nechaj žiť"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Citáty...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„Existujú dve slová v politike, ktoré sa nedajú preložiť. Federalizmus a liberalizmus. </a:t>
            </a:r>
            <a:endParaRPr lang="sk-SK" dirty="0" smtClean="0"/>
          </a:p>
          <a:p>
            <a:r>
              <a:rPr lang="sk-SK" dirty="0" smtClean="0"/>
              <a:t>Byť liberálny vo Francúzsku znamená ocitnúť sa až extrémne napravo. Byť liberálny v Amerike znamená byť naľavo. Liberálny v Británii znamená centristickú politiku, ľahko doľava, ľavý stred</a:t>
            </a:r>
            <a:r>
              <a:rPr lang="sk-SK" dirty="0" smtClean="0"/>
              <a:t>.“</a:t>
            </a:r>
          </a:p>
          <a:p>
            <a:r>
              <a:rPr lang="pt-BR" i="1" dirty="0" smtClean="0"/>
              <a:t>–Francois Bayrou, Praha, máj 2006</a:t>
            </a:r>
            <a:endParaRPr lang="sk-SK" dirty="0"/>
          </a:p>
        </p:txBody>
      </p:sp>
      <p:pic>
        <p:nvPicPr>
          <p:cNvPr id="4098" name="Picture 2" descr="C:\Users\MESSI\Downloads\françois-bayr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81128"/>
            <a:ext cx="2699792" cy="157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Predstavitelia</a:t>
            </a:r>
            <a:endParaRPr lang="sk-SK" dirty="0"/>
          </a:p>
        </p:txBody>
      </p:sp>
      <p:pic>
        <p:nvPicPr>
          <p:cNvPr id="5122" name="Picture 2" descr="C:\Users\MESSI\Downloads\Karl_Popp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1633897" cy="2094111"/>
          </a:xfrm>
          <a:prstGeom prst="rect">
            <a:avLst/>
          </a:prstGeom>
          <a:noFill/>
        </p:spPr>
      </p:pic>
      <p:pic>
        <p:nvPicPr>
          <p:cNvPr id="5123" name="Picture 3" descr="C:\Users\MESSI\Downloads\John_Loc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8800"/>
            <a:ext cx="1949278" cy="2348880"/>
          </a:xfrm>
          <a:prstGeom prst="rect">
            <a:avLst/>
          </a:prstGeom>
          <a:noFill/>
        </p:spPr>
      </p:pic>
      <p:pic>
        <p:nvPicPr>
          <p:cNvPr id="5124" name="Picture 4" descr="C:\Users\MESSI\Downloads\800px-David_Hu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1634916" cy="1982336"/>
          </a:xfrm>
          <a:prstGeom prst="rect">
            <a:avLst/>
          </a:prstGeom>
          <a:noFill/>
        </p:spPr>
      </p:pic>
      <p:pic>
        <p:nvPicPr>
          <p:cNvPr id="5125" name="Picture 5" descr="C:\Users\MESSI\Downloads\Thomas_Jefferson_by_Rembrandt_Peale,_1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933056"/>
            <a:ext cx="2211247" cy="2636912"/>
          </a:xfrm>
          <a:prstGeom prst="rect">
            <a:avLst/>
          </a:prstGeom>
          <a:noFill/>
        </p:spPr>
      </p:pic>
      <p:pic>
        <p:nvPicPr>
          <p:cNvPr id="5126" name="Picture 6" descr="C:\Users\MESSI\Downloads\Jeremy_Bentham_by_Henry_William_Pickersgill_det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1728192" cy="2347246"/>
          </a:xfrm>
          <a:prstGeom prst="rect">
            <a:avLst/>
          </a:prstGeom>
          <a:noFill/>
        </p:spPr>
      </p:pic>
      <p:pic>
        <p:nvPicPr>
          <p:cNvPr id="5127" name="Picture 7" descr="C:\Users\MESSI\Downloads\800px-Portrait_of_Milton_Friedm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509120"/>
            <a:ext cx="1457129" cy="181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goo.gl/4v9FWd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goo.gl/y1Gncf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goo.gl/JZ0T99</a:t>
            </a:r>
            <a:endParaRPr lang="sk-SK" dirty="0" smtClean="0"/>
          </a:p>
          <a:p>
            <a:r>
              <a:rPr lang="sk-SK" dirty="0" smtClean="0"/>
              <a:t>https://goo.gl/4eMofB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pic>
        <p:nvPicPr>
          <p:cNvPr id="6146" name="Picture 2" descr="C:\Users\MESSI\Downloads\564674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744" y="19081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Liberalizmus...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 </a:t>
            </a:r>
            <a:r>
              <a:rPr lang="sk-SK" dirty="0" smtClean="0"/>
              <a:t>hnutie, hlásajúce</a:t>
            </a:r>
            <a:r>
              <a:rPr lang="sk-SK" dirty="0" smtClean="0"/>
              <a:t> slobodu jednotlivca a slobodu </a:t>
            </a:r>
            <a:r>
              <a:rPr lang="sk-SK" dirty="0" smtClean="0"/>
              <a:t>podnikania a </a:t>
            </a:r>
            <a:r>
              <a:rPr lang="sk-SK" dirty="0" smtClean="0"/>
              <a:t>žiadajúce zrušiť privilégia šľachty a duchovenstva </a:t>
            </a:r>
          </a:p>
          <a:p>
            <a:r>
              <a:rPr lang="sv-SE" dirty="0" smtClean="0"/>
              <a:t>stojí v protiklade k </a:t>
            </a:r>
            <a:r>
              <a:rPr lang="sv-SE" dirty="0" smtClean="0"/>
              <a:t>totalite</a:t>
            </a:r>
            <a:endParaRPr lang="sk-SK" dirty="0" smtClean="0"/>
          </a:p>
          <a:p>
            <a:r>
              <a:rPr lang="sk-SK" dirty="0" smtClean="0"/>
              <a:t>od</a:t>
            </a:r>
            <a:r>
              <a:rPr lang="sk-SK" dirty="0" smtClean="0"/>
              <a:t> </a:t>
            </a:r>
            <a:r>
              <a:rPr lang="sk-SK" dirty="0" smtClean="0"/>
              <a:t>anarchizmu</a:t>
            </a:r>
            <a:r>
              <a:rPr lang="sk-SK" dirty="0" smtClean="0"/>
              <a:t> sa liberalizmus odlišuje tým, že štát považuje za nutný k ochrane </a:t>
            </a:r>
            <a:r>
              <a:rPr lang="sk-SK" dirty="0" smtClean="0"/>
              <a:t>slobody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Vývoj...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pramene siahajú </a:t>
            </a:r>
            <a:r>
              <a:rPr lang="sk-SK" dirty="0" smtClean="0"/>
              <a:t>do doby osvietenstva, vzniku slobodného pohľadu na svet, a jeho uplatnenie vo filozofii </a:t>
            </a:r>
            <a:r>
              <a:rPr lang="sk-SK" dirty="0" smtClean="0"/>
              <a:t>a politike</a:t>
            </a:r>
          </a:p>
          <a:p>
            <a:r>
              <a:rPr lang="pl-PL" dirty="0" smtClean="0"/>
              <a:t>chce oslobodiť spoločnosť od </a:t>
            </a:r>
            <a:r>
              <a:rPr lang="pl-PL" dirty="0" smtClean="0"/>
              <a:t>neslobody</a:t>
            </a:r>
          </a:p>
          <a:p>
            <a:r>
              <a:rPr lang="sk-SK" dirty="0" smtClean="0"/>
              <a:t>základom </a:t>
            </a:r>
            <a:r>
              <a:rPr lang="sk-SK" dirty="0" smtClean="0"/>
              <a:t>jeho politickej filozofie je indivíduum, občan, ktorý má čo najväčšiu slobodu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Delenie liberalizmu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4000" dirty="0" smtClean="0"/>
              <a:t>Klasický liberalizmus</a:t>
            </a:r>
          </a:p>
          <a:p>
            <a:r>
              <a:rPr lang="sk-SK" sz="4000" dirty="0" err="1" smtClean="0"/>
              <a:t>Neoklasický</a:t>
            </a:r>
            <a:r>
              <a:rPr lang="sk-SK" sz="4000" dirty="0" smtClean="0"/>
              <a:t> </a:t>
            </a:r>
            <a:r>
              <a:rPr lang="sk-SK" sz="4000" dirty="0" smtClean="0"/>
              <a:t>liberalizmus</a:t>
            </a:r>
          </a:p>
          <a:p>
            <a:r>
              <a:rPr lang="sk-SK" sz="4000" dirty="0" smtClean="0"/>
              <a:t>Sociálny liberalizmus</a:t>
            </a:r>
          </a:p>
          <a:p>
            <a:r>
              <a:rPr lang="sk-SK" sz="4000" dirty="0" smtClean="0"/>
              <a:t>Dnešný liberalizmus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Klasický liberalizmus...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pravicová</a:t>
            </a:r>
            <a:r>
              <a:rPr lang="sk-SK" dirty="0" smtClean="0"/>
              <a:t> ideológia, bojujúca za maximálnu </a:t>
            </a:r>
            <a:r>
              <a:rPr lang="sk-SK" dirty="0" smtClean="0"/>
              <a:t>slobodu</a:t>
            </a:r>
          </a:p>
          <a:p>
            <a:r>
              <a:rPr lang="sk-SK" dirty="0" smtClean="0"/>
              <a:t>dobre ho charakterizuje aj citát:</a:t>
            </a:r>
          </a:p>
          <a:p>
            <a:pPr>
              <a:buNone/>
            </a:pPr>
            <a:r>
              <a:rPr lang="sk-SK" i="1" dirty="0" smtClean="0"/>
              <a:t> </a:t>
            </a:r>
            <a:r>
              <a:rPr lang="sk-SK" i="1" dirty="0" smtClean="0"/>
              <a:t>  „Sloboda </a:t>
            </a:r>
            <a:r>
              <a:rPr lang="sk-SK" i="1" dirty="0" smtClean="0"/>
              <a:t>tvojej päste končí na špičke môjho nosu</a:t>
            </a:r>
            <a:r>
              <a:rPr lang="sk-SK" dirty="0" smtClean="0"/>
              <a:t> alebo </a:t>
            </a:r>
            <a:r>
              <a:rPr lang="sk-SK" i="1" dirty="0" smtClean="0"/>
              <a:t>Moja sloboda sa končí tam, kde sa začína sloboda </a:t>
            </a:r>
            <a:r>
              <a:rPr lang="sk-SK" i="1" dirty="0" smtClean="0"/>
              <a:t>druhého</a:t>
            </a:r>
            <a:r>
              <a:rPr lang="en-US" i="1" dirty="0" smtClean="0"/>
              <a:t>”</a:t>
            </a:r>
            <a:r>
              <a:rPr lang="sk-SK" dirty="0" smtClean="0"/>
              <a:t> (</a:t>
            </a:r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Locke</a:t>
            </a:r>
            <a:r>
              <a:rPr lang="sk-SK" dirty="0" smtClean="0"/>
              <a:t>).</a:t>
            </a:r>
            <a:endParaRPr lang="sk-SK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Neoklasický</a:t>
            </a:r>
            <a:r>
              <a:rPr lang="sk-SK" dirty="0" smtClean="0"/>
              <a:t> liberalizmus (</a:t>
            </a:r>
            <a:r>
              <a:rPr lang="sk-SK" dirty="0" err="1" smtClean="0"/>
              <a:t>libertarianizmus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 Spojených štátoch amerických názov liberalizmus postupne privlastňovali politici snažiaci sa o takzvaný </a:t>
            </a:r>
            <a:r>
              <a:rPr lang="sk-SK" i="1" dirty="0" err="1" smtClean="0"/>
              <a:t>welfare</a:t>
            </a:r>
            <a:r>
              <a:rPr lang="sk-SK" i="1" dirty="0" smtClean="0"/>
              <a:t> </a:t>
            </a:r>
            <a:r>
              <a:rPr lang="sk-SK" i="1" dirty="0" smtClean="0"/>
              <a:t>state</a:t>
            </a:r>
          </a:p>
          <a:p>
            <a:r>
              <a:rPr lang="sk-SK" dirty="0" smtClean="0"/>
              <a:t>k</a:t>
            </a:r>
            <a:r>
              <a:rPr lang="sk-SK" dirty="0" smtClean="0"/>
              <a:t>eď sa neskôr sa </a:t>
            </a:r>
            <a:r>
              <a:rPr lang="sk-SK" dirty="0" smtClean="0"/>
              <a:t>objavili politici, ktorí chceli presadzovať politiku nadväzujúcu na tradície klasického </a:t>
            </a:r>
            <a:r>
              <a:rPr lang="sk-SK" dirty="0" smtClean="0"/>
              <a:t>liberalizmu 17.-20.st., </a:t>
            </a:r>
            <a:r>
              <a:rPr lang="sk-SK" dirty="0" smtClean="0"/>
              <a:t>názov liberalizmus bol už synonymum ľavicovej </a:t>
            </a:r>
            <a:r>
              <a:rPr lang="sk-SK" dirty="0" smtClean="0"/>
              <a:t>politiky</a:t>
            </a:r>
          </a:p>
          <a:p>
            <a:r>
              <a:rPr lang="sk-SK" dirty="0" smtClean="0"/>
              <a:t>t</a:t>
            </a:r>
            <a:r>
              <a:rPr lang="sk-SK" dirty="0" smtClean="0"/>
              <a:t>ak vznikol názov </a:t>
            </a:r>
            <a:r>
              <a:rPr lang="sk-SK" dirty="0" err="1" smtClean="0"/>
              <a:t>libertarianizmus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Neoklasický</a:t>
            </a:r>
            <a:r>
              <a:rPr lang="sk-SK" dirty="0" smtClean="0"/>
              <a:t> liberalizmus</a:t>
            </a:r>
            <a:endParaRPr lang="sk-SK" dirty="0"/>
          </a:p>
        </p:txBody>
      </p:sp>
      <p:pic>
        <p:nvPicPr>
          <p:cNvPr id="3074" name="Picture 2" descr="C:\Users\MESSI\Downloads\Politicke_spektru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191034" cy="443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Neoklasický</a:t>
            </a:r>
            <a:r>
              <a:rPr lang="sk-SK" dirty="0" smtClean="0"/>
              <a:t> liberalizmus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od </a:t>
            </a:r>
            <a:r>
              <a:rPr lang="sk-SK" dirty="0" err="1" smtClean="0"/>
              <a:t>libertariánov</a:t>
            </a:r>
            <a:r>
              <a:rPr lang="sk-SK" dirty="0" smtClean="0"/>
              <a:t> sa v 90. rokoch v USA odčlenila vetva </a:t>
            </a:r>
            <a:r>
              <a:rPr lang="sk-SK" dirty="0" err="1" smtClean="0"/>
              <a:t>neolibertariánov</a:t>
            </a:r>
            <a:endParaRPr lang="sk-SK" dirty="0" smtClean="0"/>
          </a:p>
          <a:p>
            <a:r>
              <a:rPr lang="sk-SK" dirty="0" smtClean="0"/>
              <a:t>c</a:t>
            </a:r>
            <a:r>
              <a:rPr lang="sk-SK" dirty="0" smtClean="0"/>
              <a:t>hceli slobodu pre každého človeka na svete</a:t>
            </a:r>
          </a:p>
          <a:p>
            <a:r>
              <a:rPr lang="sk-SK" dirty="0" smtClean="0"/>
              <a:t>z </a:t>
            </a:r>
            <a:r>
              <a:rPr lang="sk-SK" dirty="0" smtClean="0"/>
              <a:t>toho potom vyplýva ich ochota použiť armádu na boj proti </a:t>
            </a:r>
            <a:r>
              <a:rPr lang="sk-SK" dirty="0" err="1" smtClean="0"/>
              <a:t>diktátorskym</a:t>
            </a:r>
            <a:r>
              <a:rPr lang="sk-SK" dirty="0" smtClean="0"/>
              <a:t> režimom a neslobodným </a:t>
            </a:r>
            <a:r>
              <a:rPr lang="sk-SK" dirty="0" smtClean="0"/>
              <a:t>krajinám</a:t>
            </a:r>
            <a:endParaRPr lang="sk-SK" dirty="0"/>
          </a:p>
        </p:txBody>
      </p:sp>
      <p:pic>
        <p:nvPicPr>
          <p:cNvPr id="1026" name="Picture 2" descr="C:\Users\MESSI\Downloads\neal_boortz_r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2966864" cy="197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Sociálny liberalizmus...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ideológia blízka politike európskych sociálno-demokratických </a:t>
            </a:r>
            <a:r>
              <a:rPr lang="sk-SK" dirty="0" smtClean="0"/>
              <a:t>strán</a:t>
            </a:r>
          </a:p>
          <a:p>
            <a:r>
              <a:rPr lang="sk-SK" dirty="0" smtClean="0"/>
              <a:t>p</a:t>
            </a:r>
            <a:r>
              <a:rPr lang="sk-SK" dirty="0" smtClean="0"/>
              <a:t>resadzuje </a:t>
            </a:r>
            <a:r>
              <a:rPr lang="sk-SK" dirty="0" smtClean="0"/>
              <a:t>pomerne veľké zásahy do štátnej ekonomiky, vysoké dane a starostlivý </a:t>
            </a:r>
            <a:r>
              <a:rPr lang="sk-SK" dirty="0" smtClean="0"/>
              <a:t>štát</a:t>
            </a:r>
          </a:p>
          <a:p>
            <a:r>
              <a:rPr lang="sk-SK" dirty="0" smtClean="0"/>
              <a:t>sociálni liberáli väčšou mierou obmedzujú ekonomickú slobodu, ale </a:t>
            </a:r>
            <a:r>
              <a:rPr lang="sk-SK" dirty="0" smtClean="0"/>
              <a:t>presadzujú </a:t>
            </a:r>
            <a:r>
              <a:rPr lang="sk-SK" dirty="0" smtClean="0"/>
              <a:t>pomerne veľkú osobnú slobodu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299</Words>
  <Application>Microsoft Office PowerPoint</Application>
  <PresentationFormat>Prezentácia na obrazovke (4:3)</PresentationFormat>
  <Paragraphs>89</Paragraphs>
  <Slides>16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Občiansky</vt:lpstr>
      <vt:lpstr>Liberalizmus</vt:lpstr>
      <vt:lpstr>Liberalizmus...</vt:lpstr>
      <vt:lpstr>Vývoj...</vt:lpstr>
      <vt:lpstr>Delenie liberalizmu</vt:lpstr>
      <vt:lpstr>Klasický liberalizmus...</vt:lpstr>
      <vt:lpstr>Neoklasický liberalizmus (libertarianizmus)</vt:lpstr>
      <vt:lpstr>Neoklasický liberalizmus</vt:lpstr>
      <vt:lpstr>Neoklasický liberalizmus</vt:lpstr>
      <vt:lpstr>Sociálny liberalizmus...</vt:lpstr>
      <vt:lpstr>Sociálny liberalizmus</vt:lpstr>
      <vt:lpstr>Dnešný liberalizmus...</vt:lpstr>
      <vt:lpstr>Dnešný liberalimus...</vt:lpstr>
      <vt:lpstr>Citáty...</vt:lpstr>
      <vt:lpstr>Predstavitelia</vt:lpstr>
      <vt:lpstr>Zdroje...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Liberalizmus</dc:title>
  <dc:creator>daniel</dc:creator>
  <cp:lastModifiedBy>daniel</cp:lastModifiedBy>
  <cp:revision>8</cp:revision>
  <dcterms:created xsi:type="dcterms:W3CDTF">2015-12-03T15:49:32Z</dcterms:created>
  <dcterms:modified xsi:type="dcterms:W3CDTF">2015-12-03T17:03:10Z</dcterms:modified>
</cp:coreProperties>
</file>