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57" r:id="rId4"/>
    <p:sldId id="258" r:id="rId5"/>
    <p:sldId id="259" r:id="rId6"/>
    <p:sldId id="262" r:id="rId7"/>
    <p:sldId id="260" r:id="rId8"/>
    <p:sldId id="261" r:id="rId9"/>
    <p:sldId id="263" r:id="rId10"/>
    <p:sldId id="264" r:id="rId11"/>
    <p:sldId id="265" r:id="rId12"/>
    <p:sldId id="266" r:id="rId13"/>
    <p:sldId id="267" r:id="rId14"/>
    <p:sldId id="268" r:id="rId15"/>
    <p:sldId id="296" r:id="rId16"/>
    <p:sldId id="269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3" r:id="rId27"/>
    <p:sldId id="280" r:id="rId28"/>
    <p:sldId id="284" r:id="rId29"/>
    <p:sldId id="285" r:id="rId30"/>
    <p:sldId id="292" r:id="rId31"/>
    <p:sldId id="286" r:id="rId32"/>
    <p:sldId id="281" r:id="rId33"/>
    <p:sldId id="287" r:id="rId34"/>
    <p:sldId id="288" r:id="rId35"/>
    <p:sldId id="289" r:id="rId36"/>
    <p:sldId id="290" r:id="rId37"/>
    <p:sldId id="291" r:id="rId38"/>
    <p:sldId id="293" r:id="rId39"/>
    <p:sldId id="294" r:id="rId40"/>
    <p:sldId id="295" r:id="rId41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A812B65-9A1B-42FF-8DDA-365A2B0950AF}" type="datetimeFigureOut">
              <a:rPr lang="sk-SK" smtClean="0"/>
              <a:pPr/>
              <a:t>5.3.2010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10" name="Obdĺžni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ĺžni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ĺžni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ovná spojnic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Rovná spojnic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ĺžni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5.3.2010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5.3.2010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8" name="Zástupný symbol obsah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A812B65-9A1B-42FF-8DDA-365A2B0950AF}" type="datetimeFigureOut">
              <a:rPr lang="sk-SK" smtClean="0"/>
              <a:pPr/>
              <a:t>5.3.2010</a:t>
            </a:fld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0" name="Zástupný symbol päty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Hlavička sekci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A812B65-9A1B-42FF-8DDA-365A2B0950AF}" type="datetimeFigureOut">
              <a:rPr lang="sk-SK" smtClean="0"/>
              <a:pPr/>
              <a:t>5.3.2010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sk-SK"/>
          </a:p>
        </p:txBody>
      </p:sp>
      <p:sp>
        <p:nvSpPr>
          <p:cNvPr id="9" name="Obdĺžni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ovná spojnic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Rovná spojnic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Rovná spojnic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ĺžni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ovná spojnic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5.3.2010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Zástupný symbol obsah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5.3.2010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11" name="Zástupný symbol obsah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3" name="Zástupný symbol obsah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12" name="Zástupný symbol tex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4" name="Zástupný symbol tex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6" name="Zástupný symbol dátum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A812B65-9A1B-42FF-8DDA-365A2B0950AF}" type="datetimeFigureOut">
              <a:rPr lang="sk-SK" smtClean="0"/>
              <a:pPr/>
              <a:t>5.3.2010</a:t>
            </a:fld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12B65-9A1B-42FF-8DDA-365A2B0950AF}" type="datetimeFigureOut">
              <a:rPr lang="sk-SK" smtClean="0"/>
              <a:pPr/>
              <a:t>5.3.2010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8" name="Rovná spojnic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ĺžni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ovná spojnic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obsah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21" name="Zástupný symbol dátum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A812B65-9A1B-42FF-8DDA-365A2B0950AF}" type="datetimeFigureOut">
              <a:rPr lang="sk-SK" smtClean="0"/>
              <a:pPr/>
              <a:t>5.3.2010</a:t>
            </a:fld>
            <a:endParaRPr lang="sk-SK"/>
          </a:p>
        </p:txBody>
      </p:sp>
      <p:sp>
        <p:nvSpPr>
          <p:cNvPr id="22" name="Zástupný symbol čísla snímky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3" name="Zástupný symbol päty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sk-SK" smtClean="0"/>
              <a:t>Ak chcete pridať obrázok, kliknite na ikonu</a:t>
            </a:r>
            <a:endParaRPr kumimoji="0"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10" name="Rovná spojnic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ĺžni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ovná spojnic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Rovná spojnic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Rovná spojnic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dátum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A812B65-9A1B-42FF-8DDA-365A2B0950AF}" type="datetimeFigureOut">
              <a:rPr lang="sk-SK" smtClean="0"/>
              <a:pPr/>
              <a:t>5.3.2010</a:t>
            </a:fld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21" name="Zástupný symbol päty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vná spojnic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A812B65-9A1B-42FF-8DDA-365A2B0950AF}" type="datetimeFigureOut">
              <a:rPr lang="sk-SK" smtClean="0"/>
              <a:pPr/>
              <a:t>5.3.2010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sk-SK"/>
          </a:p>
        </p:txBody>
      </p:sp>
      <p:sp>
        <p:nvSpPr>
          <p:cNvPr id="7" name="Rovná spojnic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Rovná spojnic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ĺžni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vná spojnic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6463108-0728-4F2C-A3A7-356034624A9C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057400" y="609600"/>
            <a:ext cx="6172200" cy="1894362"/>
          </a:xfrm>
        </p:spPr>
        <p:txBody>
          <a:bodyPr/>
          <a:lstStyle/>
          <a:p>
            <a:r>
              <a:rPr lang="en-US" dirty="0" smtClean="0"/>
              <a:t>SPORT	MILLIONAIRE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sk-SK" dirty="0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2362200"/>
            <a:ext cx="2857500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66800" y="0"/>
            <a:ext cx="8077200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8.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When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did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women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start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competing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?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1912		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lang="sk-SK" sz="3200" dirty="0" smtClean="0"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1906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C. 1945				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3200" dirty="0" smtClean="0"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D. 1952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914400" y="914401"/>
            <a:ext cx="73914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3200" b="1" dirty="0" smtClean="0"/>
              <a:t>9. </a:t>
            </a:r>
            <a:r>
              <a:rPr lang="sk-SK" sz="3200" b="1" dirty="0" err="1" smtClean="0"/>
              <a:t>What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does</a:t>
            </a:r>
            <a:r>
              <a:rPr lang="sk-SK" sz="3200" b="1" dirty="0" smtClean="0"/>
              <a:t>  </a:t>
            </a:r>
            <a:r>
              <a:rPr lang="sk-SK" sz="3200" b="1" dirty="0" err="1" smtClean="0"/>
              <a:t>the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Olympics</a:t>
            </a:r>
            <a:r>
              <a:rPr lang="sk-SK" sz="3200" b="1" dirty="0" smtClean="0"/>
              <a:t> motto </a:t>
            </a:r>
            <a:r>
              <a:rPr lang="sk-SK" sz="3200" dirty="0" smtClean="0"/>
              <a:t>“</a:t>
            </a:r>
            <a:r>
              <a:rPr lang="sk-SK" sz="3200" dirty="0" err="1" smtClean="0"/>
              <a:t>Citius</a:t>
            </a:r>
            <a:r>
              <a:rPr lang="sk-SK" sz="3200" dirty="0" smtClean="0"/>
              <a:t>, </a:t>
            </a:r>
            <a:r>
              <a:rPr lang="sk-SK" sz="3200" dirty="0" err="1" smtClean="0"/>
              <a:t>altius</a:t>
            </a:r>
            <a:r>
              <a:rPr lang="sk-SK" sz="3200" dirty="0" smtClean="0"/>
              <a:t>, </a:t>
            </a:r>
            <a:r>
              <a:rPr lang="sk-SK" sz="3200" dirty="0" err="1" smtClean="0"/>
              <a:t>fortius</a:t>
            </a:r>
            <a:r>
              <a:rPr lang="sk-SK" sz="3200" dirty="0" smtClean="0"/>
              <a:t>”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mean</a:t>
            </a:r>
            <a:r>
              <a:rPr lang="sk-SK" sz="3200" b="1" dirty="0" smtClean="0"/>
              <a:t>?</a:t>
            </a:r>
          </a:p>
          <a:p>
            <a:endParaRPr lang="sk-SK" sz="3200" dirty="0" smtClean="0"/>
          </a:p>
          <a:p>
            <a:endParaRPr lang="sk-SK" sz="3200" dirty="0" smtClean="0"/>
          </a:p>
          <a:p>
            <a:pPr marL="514350" indent="-514350">
              <a:buAutoNum type="alphaUcPeriod"/>
            </a:pPr>
            <a:r>
              <a:rPr lang="sk-SK" sz="3200" dirty="0" smtClean="0"/>
              <a:t>“</a:t>
            </a:r>
            <a:r>
              <a:rPr lang="sk-SK" sz="3200" dirty="0" err="1" smtClean="0"/>
              <a:t>Faster</a:t>
            </a:r>
            <a:r>
              <a:rPr lang="sk-SK" sz="3200" dirty="0" smtClean="0"/>
              <a:t>, </a:t>
            </a:r>
            <a:r>
              <a:rPr lang="sk-SK" sz="3200" dirty="0" err="1" smtClean="0"/>
              <a:t>longer</a:t>
            </a:r>
            <a:r>
              <a:rPr lang="sk-SK" sz="3200" dirty="0" smtClean="0"/>
              <a:t>, </a:t>
            </a:r>
            <a:r>
              <a:rPr lang="sk-SK" sz="3200" dirty="0" err="1" smtClean="0"/>
              <a:t>stronger</a:t>
            </a:r>
            <a:r>
              <a:rPr lang="sk-SK" sz="3200" dirty="0" smtClean="0"/>
              <a:t>”	</a:t>
            </a:r>
          </a:p>
          <a:p>
            <a:pPr marL="514350" indent="-514350">
              <a:buAutoNum type="alphaUcPeriod"/>
            </a:pPr>
            <a:endParaRPr lang="sk-SK" sz="3200" dirty="0" smtClean="0"/>
          </a:p>
          <a:p>
            <a:pPr marL="514350" indent="-514350">
              <a:buAutoNum type="alphaUcPeriod"/>
            </a:pPr>
            <a:r>
              <a:rPr lang="sk-SK" sz="3200" dirty="0" smtClean="0"/>
              <a:t> “</a:t>
            </a:r>
            <a:r>
              <a:rPr lang="sk-SK" sz="3200" dirty="0" err="1" smtClean="0"/>
              <a:t>Faster</a:t>
            </a:r>
            <a:r>
              <a:rPr lang="sk-SK" sz="3200" dirty="0" smtClean="0"/>
              <a:t>, </a:t>
            </a:r>
            <a:r>
              <a:rPr lang="sk-SK" sz="3200" dirty="0" err="1" smtClean="0"/>
              <a:t>better</a:t>
            </a:r>
            <a:r>
              <a:rPr lang="sk-SK" sz="3200" dirty="0" smtClean="0"/>
              <a:t>, </a:t>
            </a:r>
            <a:r>
              <a:rPr lang="sk-SK" sz="3200" dirty="0" err="1" smtClean="0"/>
              <a:t>stronger</a:t>
            </a:r>
            <a:r>
              <a:rPr lang="sk-SK" sz="3200" dirty="0" smtClean="0"/>
              <a:t>”</a:t>
            </a:r>
          </a:p>
          <a:p>
            <a:pPr marL="514350" indent="-514350">
              <a:buAutoNum type="alphaUcPeriod"/>
            </a:pPr>
            <a:endParaRPr lang="sk-SK" sz="3200" dirty="0" smtClean="0"/>
          </a:p>
          <a:p>
            <a:pPr marL="514350" indent="-514350">
              <a:buAutoNum type="alphaUcPeriod" startAt="3"/>
            </a:pPr>
            <a:r>
              <a:rPr lang="sk-SK" sz="3200" dirty="0" smtClean="0"/>
              <a:t>“</a:t>
            </a:r>
            <a:r>
              <a:rPr lang="sk-SK" sz="3200" dirty="0" err="1" smtClean="0"/>
              <a:t>Faster</a:t>
            </a:r>
            <a:r>
              <a:rPr lang="sk-SK" sz="3200" dirty="0" smtClean="0"/>
              <a:t>, </a:t>
            </a:r>
            <a:r>
              <a:rPr lang="sk-SK" sz="3200" dirty="0" err="1" smtClean="0"/>
              <a:t>higher</a:t>
            </a:r>
            <a:r>
              <a:rPr lang="sk-SK" sz="3200" dirty="0" smtClean="0"/>
              <a:t>, </a:t>
            </a:r>
            <a:r>
              <a:rPr lang="sk-SK" sz="3200" dirty="0" err="1" smtClean="0"/>
              <a:t>better</a:t>
            </a:r>
            <a:r>
              <a:rPr lang="sk-SK" sz="3200" dirty="0" smtClean="0"/>
              <a:t>”	</a:t>
            </a:r>
          </a:p>
          <a:p>
            <a:pPr marL="514350" indent="-514350">
              <a:buAutoNum type="alphaUcPeriod" startAt="3"/>
            </a:pPr>
            <a:endParaRPr lang="sk-SK" sz="3200" dirty="0" smtClean="0"/>
          </a:p>
          <a:p>
            <a:pPr marL="514350" indent="-514350">
              <a:buAutoNum type="alphaUcPeriod" startAt="3"/>
            </a:pPr>
            <a:r>
              <a:rPr lang="sk-SK" sz="3200" dirty="0" smtClean="0"/>
              <a:t> “</a:t>
            </a:r>
            <a:r>
              <a:rPr lang="sk-SK" sz="3200" dirty="0" err="1" smtClean="0"/>
              <a:t>Faster</a:t>
            </a:r>
            <a:r>
              <a:rPr lang="sk-SK" sz="3200" dirty="0" smtClean="0"/>
              <a:t>, </a:t>
            </a:r>
            <a:r>
              <a:rPr lang="sk-SK" sz="3200" dirty="0" err="1" smtClean="0"/>
              <a:t>higher</a:t>
            </a:r>
            <a:r>
              <a:rPr lang="sk-SK" sz="3200" dirty="0" smtClean="0"/>
              <a:t>, </a:t>
            </a:r>
            <a:r>
              <a:rPr lang="sk-SK" sz="3200" dirty="0" err="1" smtClean="0"/>
              <a:t>stronger</a:t>
            </a:r>
            <a:r>
              <a:rPr lang="sk-SK" sz="3200" dirty="0" smtClean="0"/>
              <a:t>”</a:t>
            </a:r>
            <a:endParaRPr lang="sk-SK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685800" y="990600"/>
            <a:ext cx="7924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3200" b="1" dirty="0" smtClean="0"/>
              <a:t>10. </a:t>
            </a:r>
            <a:r>
              <a:rPr lang="sk-SK" sz="3200" b="1" dirty="0" err="1" smtClean="0"/>
              <a:t>Can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athletes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under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seventeen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participate</a:t>
            </a:r>
            <a:r>
              <a:rPr lang="sk-SK" sz="3200" b="1" dirty="0" smtClean="0"/>
              <a:t> in </a:t>
            </a:r>
            <a:r>
              <a:rPr lang="sk-SK" sz="3200" b="1" dirty="0" err="1" smtClean="0"/>
              <a:t>the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Olympics</a:t>
            </a:r>
            <a:r>
              <a:rPr lang="sk-SK" sz="3200" b="1" dirty="0" smtClean="0"/>
              <a:t>?</a:t>
            </a:r>
          </a:p>
          <a:p>
            <a:pPr algn="ctr"/>
            <a:r>
              <a:rPr lang="sk-SK" sz="3200" dirty="0" smtClean="0"/>
              <a:t>			</a:t>
            </a:r>
          </a:p>
          <a:p>
            <a:pPr marL="514350" indent="-514350">
              <a:buAutoNum type="alphaUcPeriod"/>
            </a:pPr>
            <a:r>
              <a:rPr lang="sk-SK" sz="3200" dirty="0" err="1" smtClean="0"/>
              <a:t>Yes</a:t>
            </a:r>
            <a:endParaRPr lang="sk-SK" sz="3200" dirty="0" smtClean="0"/>
          </a:p>
          <a:p>
            <a:pPr marL="514350" indent="-514350">
              <a:buAutoNum type="alphaUcPeriod"/>
            </a:pPr>
            <a:endParaRPr lang="sk-SK" sz="3200" dirty="0" smtClean="0"/>
          </a:p>
          <a:p>
            <a:pPr marL="514350" indent="-514350">
              <a:buAutoNum type="alphaUcPeriod"/>
            </a:pPr>
            <a:endParaRPr lang="sk-SK" sz="3200" dirty="0" smtClean="0"/>
          </a:p>
          <a:p>
            <a:pPr marL="514350" indent="-514350">
              <a:buAutoNum type="alphaUcPeriod"/>
            </a:pPr>
            <a:r>
              <a:rPr lang="sk-SK" sz="3200" dirty="0" smtClean="0"/>
              <a:t>No</a:t>
            </a:r>
          </a:p>
          <a:p>
            <a:pPr marL="514350" indent="-514350">
              <a:buAutoNum type="alphaUcPeriod"/>
            </a:pPr>
            <a:endParaRPr lang="sk-SK" sz="3200" dirty="0" smtClean="0"/>
          </a:p>
          <a:p>
            <a:pPr marL="514350" indent="-514350">
              <a:buAutoNum type="alphaUcPeriod"/>
            </a:pPr>
            <a:endParaRPr lang="sk-SK" sz="3200" dirty="0" smtClean="0"/>
          </a:p>
          <a:p>
            <a:r>
              <a:rPr lang="sk-SK" sz="3200" dirty="0" smtClean="0"/>
              <a:t>C. In </a:t>
            </a:r>
            <a:r>
              <a:rPr lang="sk-SK" sz="3200" dirty="0" err="1" smtClean="0"/>
              <a:t>some</a:t>
            </a:r>
            <a:r>
              <a:rPr lang="sk-SK" sz="3200" dirty="0" smtClean="0"/>
              <a:t> </a:t>
            </a:r>
            <a:r>
              <a:rPr lang="sk-SK" sz="3200" dirty="0" err="1" smtClean="0"/>
              <a:t>sports</a:t>
            </a:r>
            <a:r>
              <a:rPr lang="sk-SK" sz="3200" dirty="0" smtClean="0"/>
              <a:t>  no				</a:t>
            </a:r>
            <a:endParaRPr lang="sk-SK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685800" y="685801"/>
            <a:ext cx="79248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3200" b="1" dirty="0" smtClean="0"/>
              <a:t>11. </a:t>
            </a:r>
            <a:r>
              <a:rPr lang="sk-SK" sz="3200" b="1" dirty="0" err="1" smtClean="0"/>
              <a:t>How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many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sports</a:t>
            </a:r>
            <a:r>
              <a:rPr lang="sk-SK" sz="3200" b="1" dirty="0" smtClean="0"/>
              <a:t> and </a:t>
            </a:r>
            <a:r>
              <a:rPr lang="sk-SK" sz="3200" b="1" dirty="0" err="1" smtClean="0"/>
              <a:t>events</a:t>
            </a:r>
            <a:r>
              <a:rPr lang="sk-SK" sz="3200" b="1" dirty="0" smtClean="0"/>
              <a:t> are in </a:t>
            </a:r>
            <a:r>
              <a:rPr lang="sk-SK" sz="3200" b="1" dirty="0" err="1" smtClean="0"/>
              <a:t>the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Olympics</a:t>
            </a:r>
            <a:r>
              <a:rPr lang="sk-SK" sz="3200" b="1" dirty="0" smtClean="0"/>
              <a:t>?</a:t>
            </a:r>
          </a:p>
          <a:p>
            <a:endParaRPr lang="sk-SK" sz="3200" b="1" dirty="0" smtClean="0"/>
          </a:p>
          <a:p>
            <a:endParaRPr lang="sk-SK" sz="3200" b="1" dirty="0" smtClean="0"/>
          </a:p>
          <a:p>
            <a:pPr marL="514350" indent="-514350">
              <a:buAutoNum type="alphaUcPeriod"/>
            </a:pPr>
            <a:r>
              <a:rPr lang="sk-SK" sz="3200" dirty="0" smtClean="0"/>
              <a:t>22 </a:t>
            </a:r>
            <a:r>
              <a:rPr lang="sk-SK" sz="3200" dirty="0" err="1" smtClean="0"/>
              <a:t>sports</a:t>
            </a:r>
            <a:r>
              <a:rPr lang="sk-SK" sz="3200" dirty="0" smtClean="0"/>
              <a:t>/ 254 </a:t>
            </a:r>
            <a:r>
              <a:rPr lang="sk-SK" sz="3200" dirty="0" err="1" smtClean="0"/>
              <a:t>events</a:t>
            </a:r>
            <a:r>
              <a:rPr lang="sk-SK" sz="3200" dirty="0" smtClean="0"/>
              <a:t>			</a:t>
            </a:r>
          </a:p>
          <a:p>
            <a:pPr marL="514350" indent="-514350">
              <a:buAutoNum type="alphaUcPeriod"/>
            </a:pPr>
            <a:endParaRPr lang="sk-SK" sz="3200" dirty="0" smtClean="0"/>
          </a:p>
          <a:p>
            <a:pPr marL="514350" indent="-514350">
              <a:buAutoNum type="alphaUcPeriod"/>
            </a:pPr>
            <a:r>
              <a:rPr lang="sk-SK" sz="3200" dirty="0" smtClean="0"/>
              <a:t>30 </a:t>
            </a:r>
            <a:r>
              <a:rPr lang="sk-SK" sz="3200" dirty="0" err="1" smtClean="0"/>
              <a:t>sports</a:t>
            </a:r>
            <a:r>
              <a:rPr lang="sk-SK" sz="3200" dirty="0" smtClean="0"/>
              <a:t> /301 </a:t>
            </a:r>
            <a:r>
              <a:rPr lang="sk-SK" sz="3200" dirty="0" err="1" smtClean="0"/>
              <a:t>events</a:t>
            </a:r>
            <a:endParaRPr lang="sk-SK" sz="3200" dirty="0" smtClean="0"/>
          </a:p>
          <a:p>
            <a:pPr marL="514350" indent="-514350"/>
            <a:endParaRPr lang="sk-SK" sz="3200" dirty="0" smtClean="0"/>
          </a:p>
          <a:p>
            <a:r>
              <a:rPr lang="sk-SK" sz="3200" dirty="0" smtClean="0"/>
              <a:t>C. 28 </a:t>
            </a:r>
            <a:r>
              <a:rPr lang="sk-SK" sz="3200" dirty="0" err="1" smtClean="0"/>
              <a:t>sports</a:t>
            </a:r>
            <a:r>
              <a:rPr lang="sk-SK" sz="3200" dirty="0" smtClean="0"/>
              <a:t> /301 </a:t>
            </a:r>
            <a:r>
              <a:rPr lang="sk-SK" sz="3200" dirty="0" err="1" smtClean="0"/>
              <a:t>events</a:t>
            </a:r>
            <a:r>
              <a:rPr lang="sk-SK" sz="3200" dirty="0" smtClean="0"/>
              <a:t>			</a:t>
            </a:r>
          </a:p>
          <a:p>
            <a:endParaRPr lang="sk-SK" sz="3200" dirty="0" smtClean="0"/>
          </a:p>
          <a:p>
            <a:r>
              <a:rPr lang="sk-SK" sz="3200" dirty="0" smtClean="0"/>
              <a:t>D. 15 sports/201 </a:t>
            </a:r>
            <a:r>
              <a:rPr lang="sk-SK" sz="3200" dirty="0" err="1" smtClean="0"/>
              <a:t>events</a:t>
            </a:r>
            <a:endParaRPr lang="sk-SK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143000" y="838200"/>
            <a:ext cx="70866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3200" b="1" dirty="0" smtClean="0"/>
              <a:t>12. Has </a:t>
            </a:r>
            <a:r>
              <a:rPr lang="sk-SK" sz="3200" b="1" dirty="0" err="1" smtClean="0"/>
              <a:t>China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ever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hosted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the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Olympics</a:t>
            </a:r>
            <a:r>
              <a:rPr lang="sk-SK" sz="3200" b="1" dirty="0" smtClean="0"/>
              <a:t>?</a:t>
            </a:r>
          </a:p>
          <a:p>
            <a:endParaRPr lang="sk-SK" sz="3200" b="1" dirty="0" smtClean="0"/>
          </a:p>
          <a:p>
            <a:endParaRPr lang="sk-SK" sz="3200" b="1" dirty="0" smtClean="0"/>
          </a:p>
          <a:p>
            <a:pPr marL="514350" indent="-514350">
              <a:buAutoNum type="alphaUcPeriod"/>
            </a:pPr>
            <a:r>
              <a:rPr lang="sk-SK" sz="3200" dirty="0" err="1" smtClean="0"/>
              <a:t>Yes</a:t>
            </a:r>
            <a:endParaRPr lang="sk-SK" sz="3200" dirty="0" smtClean="0"/>
          </a:p>
          <a:p>
            <a:pPr marL="514350" indent="-514350">
              <a:buAutoNum type="alphaUcPeriod"/>
            </a:pPr>
            <a:endParaRPr lang="sk-SK" sz="3200" dirty="0" smtClean="0"/>
          </a:p>
          <a:p>
            <a:pPr marL="514350" indent="-514350">
              <a:buAutoNum type="alphaUcPeriod"/>
            </a:pPr>
            <a:r>
              <a:rPr lang="sk-SK" sz="3200" dirty="0" smtClean="0"/>
              <a:t>No</a:t>
            </a:r>
          </a:p>
          <a:p>
            <a:pPr marL="514350" indent="-514350"/>
            <a:endParaRPr lang="sk-SK" sz="3200" dirty="0" smtClean="0"/>
          </a:p>
          <a:p>
            <a:r>
              <a:rPr lang="sk-SK" sz="3200" dirty="0" smtClean="0"/>
              <a:t>C. </a:t>
            </a:r>
            <a:r>
              <a:rPr lang="sk-SK" sz="3200" dirty="0" err="1" smtClean="0"/>
              <a:t>It</a:t>
            </a:r>
            <a:r>
              <a:rPr lang="sk-SK" sz="3200" dirty="0" smtClean="0"/>
              <a:t> </a:t>
            </a:r>
            <a:r>
              <a:rPr lang="sk-SK" sz="3200" dirty="0" err="1" smtClean="0"/>
              <a:t>will</a:t>
            </a:r>
            <a:r>
              <a:rPr lang="sk-SK" sz="3200" dirty="0" smtClean="0"/>
              <a:t> in 2012				</a:t>
            </a:r>
          </a:p>
          <a:p>
            <a:endParaRPr lang="sk-SK" sz="3200" dirty="0" smtClean="0"/>
          </a:p>
          <a:p>
            <a:r>
              <a:rPr lang="sk-SK" sz="3200" dirty="0" smtClean="0"/>
              <a:t>D. Never </a:t>
            </a:r>
            <a:r>
              <a:rPr lang="sk-SK" sz="3200" dirty="0" err="1" smtClean="0"/>
              <a:t>will</a:t>
            </a:r>
            <a:r>
              <a:rPr lang="sk-SK" sz="3200" dirty="0" smtClean="0"/>
              <a:t> </a:t>
            </a:r>
            <a:r>
              <a:rPr lang="sk-SK" sz="3200" dirty="0" err="1" smtClean="0"/>
              <a:t>because</a:t>
            </a:r>
            <a:r>
              <a:rPr lang="sk-SK" sz="3200" dirty="0" smtClean="0"/>
              <a:t> </a:t>
            </a:r>
            <a:r>
              <a:rPr lang="sk-SK" sz="3200" dirty="0" err="1" smtClean="0"/>
              <a:t>of</a:t>
            </a:r>
            <a:r>
              <a:rPr lang="sk-SK" sz="3200" dirty="0" smtClean="0"/>
              <a:t> </a:t>
            </a:r>
            <a:r>
              <a:rPr lang="sk-SK" sz="3200" dirty="0" err="1" smtClean="0"/>
              <a:t>regime</a:t>
            </a:r>
            <a:endParaRPr lang="sk-SK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7400" y="438150"/>
            <a:ext cx="6062754" cy="573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BlokTextu 4"/>
          <p:cNvSpPr txBox="1"/>
          <p:nvPr/>
        </p:nvSpPr>
        <p:spPr>
          <a:xfrm>
            <a:off x="1676400" y="1524000"/>
            <a:ext cx="503664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r>
              <a:rPr lang="en-US" sz="3200" b="1" dirty="0" smtClean="0">
                <a:solidFill>
                  <a:srgbClr val="FF0000"/>
                </a:solidFill>
              </a:rPr>
              <a:t>S</a:t>
            </a:r>
          </a:p>
          <a:p>
            <a:endParaRPr lang="en-US" sz="3200" b="1" dirty="0" smtClean="0">
              <a:solidFill>
                <a:srgbClr val="FF0000"/>
              </a:solidFill>
            </a:endParaRPr>
          </a:p>
          <a:p>
            <a:r>
              <a:rPr lang="en-US" sz="3200" b="1" dirty="0" smtClean="0">
                <a:solidFill>
                  <a:srgbClr val="FF0000"/>
                </a:solidFill>
              </a:rPr>
              <a:t>P</a:t>
            </a:r>
          </a:p>
          <a:p>
            <a:endParaRPr lang="en-US" sz="3200" b="1" dirty="0" smtClean="0">
              <a:solidFill>
                <a:srgbClr val="FF0000"/>
              </a:solidFill>
            </a:endParaRPr>
          </a:p>
          <a:p>
            <a:r>
              <a:rPr lang="en-US" sz="3200" b="1" dirty="0" smtClean="0">
                <a:solidFill>
                  <a:srgbClr val="FF0000"/>
                </a:solidFill>
              </a:rPr>
              <a:t>O</a:t>
            </a:r>
          </a:p>
          <a:p>
            <a:endParaRPr lang="en-US" sz="3200" b="1" dirty="0" smtClean="0">
              <a:solidFill>
                <a:srgbClr val="FF0000"/>
              </a:solidFill>
            </a:endParaRPr>
          </a:p>
          <a:p>
            <a:r>
              <a:rPr lang="en-US" sz="3200" b="1" dirty="0" smtClean="0">
                <a:solidFill>
                  <a:srgbClr val="FF0000"/>
                </a:solidFill>
              </a:rPr>
              <a:t>R</a:t>
            </a:r>
          </a:p>
          <a:p>
            <a:endParaRPr lang="en-US" sz="3200" b="1" dirty="0" smtClean="0">
              <a:solidFill>
                <a:srgbClr val="FF0000"/>
              </a:solidFill>
            </a:endParaRPr>
          </a:p>
          <a:p>
            <a:r>
              <a:rPr lang="en-US" sz="3200" b="1" dirty="0" smtClean="0">
                <a:solidFill>
                  <a:srgbClr val="FF0000"/>
                </a:solidFill>
              </a:rPr>
              <a:t>T</a:t>
            </a:r>
          </a:p>
          <a:p>
            <a:endParaRPr lang="en-US" dirty="0" smtClean="0"/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685800" y="685800"/>
            <a:ext cx="76962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>
              <a:buAutoNum type="arabicPeriod"/>
            </a:pPr>
            <a:r>
              <a:rPr lang="sk-SK" sz="3200" b="1" dirty="0" smtClean="0"/>
              <a:t>In </a:t>
            </a:r>
            <a:r>
              <a:rPr lang="sk-SK" sz="3200" b="1" dirty="0" err="1" smtClean="0"/>
              <a:t>what</a:t>
            </a:r>
            <a:r>
              <a:rPr lang="sk-SK" sz="3200" b="1" dirty="0" smtClean="0"/>
              <a:t> country </a:t>
            </a:r>
            <a:r>
              <a:rPr lang="sk-SK" sz="3200" b="1" dirty="0" err="1" smtClean="0"/>
              <a:t>was</a:t>
            </a:r>
            <a:r>
              <a:rPr lang="sk-SK" sz="3200" b="1" dirty="0" smtClean="0"/>
              <a:t> </a:t>
            </a:r>
            <a:r>
              <a:rPr lang="en-US" sz="3200" b="1" dirty="0" smtClean="0"/>
              <a:t>f</a:t>
            </a:r>
            <a:r>
              <a:rPr lang="sk-SK" sz="3200" b="1" dirty="0" err="1" smtClean="0"/>
              <a:t>ootball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invented</a:t>
            </a:r>
            <a:r>
              <a:rPr lang="sk-SK" sz="3200" b="1" dirty="0" smtClean="0"/>
              <a:t>?</a:t>
            </a:r>
          </a:p>
          <a:p>
            <a:pPr marL="514350" indent="-514350">
              <a:buAutoNum type="arabicPeriod"/>
            </a:pPr>
            <a:endParaRPr lang="sk-SK" sz="3200" b="1" dirty="0" smtClean="0"/>
          </a:p>
          <a:p>
            <a:pPr marL="514350" indent="-514350"/>
            <a:endParaRPr lang="sk-SK" sz="3200" b="1" dirty="0" smtClean="0"/>
          </a:p>
          <a:p>
            <a:pPr marL="514350" indent="-514350">
              <a:buAutoNum type="alphaUcPeriod"/>
            </a:pPr>
            <a:r>
              <a:rPr lang="sk-SK" sz="3200" dirty="0" err="1" smtClean="0"/>
              <a:t>Engl</a:t>
            </a:r>
            <a:r>
              <a:rPr lang="en-US" sz="3200" dirty="0" smtClean="0"/>
              <a:t>and</a:t>
            </a:r>
            <a:endParaRPr lang="sk-SK" sz="3200" dirty="0" smtClean="0"/>
          </a:p>
          <a:p>
            <a:pPr marL="514350" indent="-514350">
              <a:buAutoNum type="alphaUcPeriod"/>
            </a:pPr>
            <a:endParaRPr lang="sk-SK" sz="3200" dirty="0" smtClean="0"/>
          </a:p>
          <a:p>
            <a:pPr marL="514350" indent="-514350">
              <a:buAutoNum type="alphaUcPeriod"/>
            </a:pPr>
            <a:r>
              <a:rPr lang="sk-SK" sz="3200" dirty="0" err="1" smtClean="0"/>
              <a:t>Brazil</a:t>
            </a:r>
            <a:endParaRPr lang="sk-SK" sz="3200" dirty="0" smtClean="0"/>
          </a:p>
          <a:p>
            <a:pPr marL="514350" indent="-514350">
              <a:buAutoNum type="alphaUcPeriod"/>
            </a:pPr>
            <a:endParaRPr lang="sk-SK" sz="3200" dirty="0" smtClean="0"/>
          </a:p>
          <a:p>
            <a:r>
              <a:rPr lang="sk-SK" sz="3200" dirty="0" smtClean="0"/>
              <a:t>C. </a:t>
            </a:r>
            <a:r>
              <a:rPr lang="sk-SK" sz="3200" dirty="0" err="1" smtClean="0"/>
              <a:t>Chin</a:t>
            </a:r>
            <a:r>
              <a:rPr lang="en-US" sz="3200" dirty="0" smtClean="0"/>
              <a:t>a</a:t>
            </a:r>
            <a:r>
              <a:rPr lang="sk-SK" sz="3200" dirty="0" smtClean="0"/>
              <a:t>					</a:t>
            </a:r>
          </a:p>
          <a:p>
            <a:endParaRPr lang="sk-SK" sz="3200" dirty="0" smtClean="0"/>
          </a:p>
          <a:p>
            <a:r>
              <a:rPr lang="sk-SK" sz="3200" dirty="0" smtClean="0"/>
              <a:t>D. </a:t>
            </a:r>
            <a:r>
              <a:rPr lang="sk-SK" sz="3200" dirty="0" err="1" smtClean="0"/>
              <a:t>Ital</a:t>
            </a:r>
            <a:r>
              <a:rPr lang="en-US" sz="3200" dirty="0" smtClean="0"/>
              <a:t>y</a:t>
            </a:r>
            <a:endParaRPr lang="sk-SK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914400" y="381000"/>
            <a:ext cx="8001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2.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Which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country has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won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the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most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Football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World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Cups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?</a:t>
            </a:r>
            <a:endParaRPr lang="sk-SK" sz="3200" dirty="0" smtClean="0"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Brazil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	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lang="sk-SK" sz="3200" dirty="0" smtClean="0">
              <a:ea typeface="Times New Roman" pitchFamily="18" charset="0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Italy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/>
            </a:r>
            <a:b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</a:b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C.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Germany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3200" dirty="0" smtClean="0"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D.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Argentina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914400" y="762000"/>
            <a:ext cx="8001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3200" b="1" dirty="0" smtClean="0"/>
              <a:t>3</a:t>
            </a:r>
            <a:r>
              <a:rPr lang="sk-SK" sz="3200" dirty="0" smtClean="0"/>
              <a:t>. </a:t>
            </a:r>
            <a:r>
              <a:rPr lang="sk-SK" sz="3200" b="1" dirty="0" err="1" smtClean="0"/>
              <a:t>What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is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the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fastest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women´s</a:t>
            </a:r>
            <a:r>
              <a:rPr lang="sk-SK" sz="3200" b="1" dirty="0" smtClean="0"/>
              <a:t> serve </a:t>
            </a:r>
            <a:r>
              <a:rPr lang="sk-SK" sz="3200" b="1" dirty="0" err="1" smtClean="0"/>
              <a:t>Tennis</a:t>
            </a:r>
            <a:r>
              <a:rPr lang="sk-SK" sz="3200" b="1" dirty="0" smtClean="0"/>
              <a:t>) ? </a:t>
            </a:r>
          </a:p>
          <a:p>
            <a:endParaRPr lang="sk-SK" sz="3200" b="1" dirty="0" smtClean="0"/>
          </a:p>
          <a:p>
            <a:endParaRPr lang="sk-SK" sz="3200" b="1" dirty="0" smtClean="0"/>
          </a:p>
          <a:p>
            <a:pPr marL="514350" indent="-514350">
              <a:buAutoNum type="alphaUcPeriod"/>
            </a:pPr>
            <a:r>
              <a:rPr lang="sk-SK" sz="3200" dirty="0" smtClean="0"/>
              <a:t>114 km/h	</a:t>
            </a:r>
          </a:p>
          <a:p>
            <a:pPr marL="514350" indent="-514350">
              <a:buAutoNum type="alphaUcPeriod"/>
            </a:pPr>
            <a:endParaRPr lang="sk-SK" sz="3200" dirty="0" smtClean="0"/>
          </a:p>
          <a:p>
            <a:pPr marL="514350" indent="-514350">
              <a:buAutoNum type="alphaUcPeriod"/>
            </a:pPr>
            <a:r>
              <a:rPr lang="sk-SK" sz="3200" dirty="0" smtClean="0"/>
              <a:t>210 km/h</a:t>
            </a:r>
          </a:p>
          <a:p>
            <a:pPr marL="514350" indent="-514350">
              <a:buAutoNum type="alphaUcPeriod"/>
            </a:pPr>
            <a:endParaRPr lang="sk-SK" sz="3200" dirty="0" smtClean="0"/>
          </a:p>
          <a:p>
            <a:r>
              <a:rPr lang="sk-SK" sz="3200" dirty="0" smtClean="0"/>
              <a:t>C. 119 km/h	</a:t>
            </a:r>
          </a:p>
          <a:p>
            <a:endParaRPr lang="sk-SK" sz="3200" dirty="0" smtClean="0"/>
          </a:p>
          <a:p>
            <a:r>
              <a:rPr lang="sk-SK" sz="3200" dirty="0" smtClean="0"/>
              <a:t>D. 206 km/h</a:t>
            </a:r>
            <a:endParaRPr lang="sk-SK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914400" y="381000"/>
            <a:ext cx="7620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4. Slovakia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takes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part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at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every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World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Championship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in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ice-hockey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since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...(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year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?)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3200" b="1" dirty="0" smtClean="0"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1993	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lang="sk-SK" sz="3200" dirty="0" smtClean="0"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1999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C. 1996				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3200" dirty="0" smtClean="0"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D. 2000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2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2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lokTextu 1"/>
          <p:cNvSpPr txBox="1"/>
          <p:nvPr/>
        </p:nvSpPr>
        <p:spPr>
          <a:xfrm>
            <a:off x="3048000" y="190500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latin typeface="Century Gothic" pitchFamily="34" charset="0"/>
              </a:rPr>
              <a:t>OLYMPICS</a:t>
            </a:r>
            <a:endParaRPr lang="sk-SK" sz="3600" b="1" dirty="0">
              <a:latin typeface="Century Gothic" pitchFamily="34" charset="0"/>
            </a:endParaRPr>
          </a:p>
        </p:txBody>
      </p:sp>
      <p:pic>
        <p:nvPicPr>
          <p:cNvPr id="2355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0615" y="3057524"/>
            <a:ext cx="4513385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1066800" y="914401"/>
            <a:ext cx="75438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5. Slovak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ice-hockey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team 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won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gold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medal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 in .................... 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3200" b="1" dirty="0" smtClean="0"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2000	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lang="sk-SK" sz="3200" dirty="0" smtClean="0"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2003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C. 2005				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3200" dirty="0" smtClean="0"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D. 2002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1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89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891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609600" y="1066800"/>
            <a:ext cx="85344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6. On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hockey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jerseys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what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does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the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'A'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stand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for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?</a:t>
            </a:r>
            <a:endParaRPr lang="sk-SK" sz="3200" dirty="0" smtClean="0"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alternate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coach				</a:t>
            </a: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lang="sk-SK" sz="3200" dirty="0" smtClean="0">
              <a:ea typeface="Times New Roman" pitchFamily="18" charset="0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alternate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player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C.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alternate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captain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			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3200" dirty="0" smtClean="0"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D.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alternate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goalkeeper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8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8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8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88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88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88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066800" y="838200"/>
            <a:ext cx="75438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3200" b="1" dirty="0" smtClean="0"/>
              <a:t>7. </a:t>
            </a:r>
            <a:r>
              <a:rPr lang="sk-SK" sz="3200" b="1" dirty="0" err="1" smtClean="0"/>
              <a:t>Who</a:t>
            </a:r>
            <a:r>
              <a:rPr lang="sk-SK" sz="3200" b="1" dirty="0" smtClean="0"/>
              <a:t> has </a:t>
            </a:r>
            <a:r>
              <a:rPr lang="sk-SK" sz="3200" b="1" dirty="0" err="1" smtClean="0"/>
              <a:t>scored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the</a:t>
            </a:r>
            <a:r>
              <a:rPr lang="sk-SK" sz="3200" b="1" dirty="0" smtClean="0"/>
              <a:t> most </a:t>
            </a:r>
            <a:r>
              <a:rPr lang="sk-SK" sz="3200" b="1" dirty="0" err="1" smtClean="0"/>
              <a:t>goals</a:t>
            </a:r>
            <a:r>
              <a:rPr lang="sk-SK" sz="3200" b="1" dirty="0" smtClean="0"/>
              <a:t> in </a:t>
            </a:r>
            <a:r>
              <a:rPr lang="sk-SK" sz="3200" b="1" dirty="0" err="1" smtClean="0"/>
              <a:t>the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history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of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the</a:t>
            </a:r>
            <a:r>
              <a:rPr lang="sk-SK" sz="3200" b="1" dirty="0" smtClean="0"/>
              <a:t> NHL?</a:t>
            </a:r>
          </a:p>
          <a:p>
            <a:endParaRPr lang="sk-SK" sz="3200" b="1" dirty="0" smtClean="0"/>
          </a:p>
          <a:p>
            <a:endParaRPr lang="sk-SK" sz="3200" b="1" dirty="0" smtClean="0"/>
          </a:p>
          <a:p>
            <a:pPr marL="514350" indent="-514350">
              <a:buAutoNum type="alphaUcPeriod"/>
            </a:pPr>
            <a:r>
              <a:rPr lang="sk-SK" sz="3200" dirty="0" err="1" smtClean="0"/>
              <a:t>Wayne</a:t>
            </a:r>
            <a:r>
              <a:rPr lang="sk-SK" sz="3200" dirty="0" smtClean="0"/>
              <a:t> </a:t>
            </a:r>
            <a:r>
              <a:rPr lang="sk-SK" sz="3200" dirty="0" err="1" smtClean="0"/>
              <a:t>Gretzky</a:t>
            </a:r>
            <a:r>
              <a:rPr lang="sk-SK" sz="3200" dirty="0" smtClean="0"/>
              <a:t> 				</a:t>
            </a:r>
          </a:p>
          <a:p>
            <a:pPr marL="514350" indent="-514350">
              <a:buAutoNum type="alphaUcPeriod"/>
            </a:pPr>
            <a:endParaRPr lang="sk-SK" sz="3200" dirty="0" smtClean="0"/>
          </a:p>
          <a:p>
            <a:pPr marL="514350" indent="-514350">
              <a:buAutoNum type="alphaUcPeriod"/>
            </a:pPr>
            <a:r>
              <a:rPr lang="sk-SK" sz="3200" dirty="0" smtClean="0"/>
              <a:t> </a:t>
            </a:r>
            <a:r>
              <a:rPr lang="sk-SK" sz="3200" dirty="0" err="1" smtClean="0"/>
              <a:t>Steve</a:t>
            </a:r>
            <a:r>
              <a:rPr lang="sk-SK" sz="3200" dirty="0" smtClean="0"/>
              <a:t> </a:t>
            </a:r>
            <a:r>
              <a:rPr lang="sk-SK" sz="3200" dirty="0" err="1" smtClean="0"/>
              <a:t>Yzerman</a:t>
            </a:r>
            <a:endParaRPr lang="sk-SK" sz="3200" dirty="0" smtClean="0"/>
          </a:p>
          <a:p>
            <a:pPr marL="514350" indent="-514350"/>
            <a:endParaRPr lang="sk-SK" sz="3200" dirty="0" smtClean="0"/>
          </a:p>
          <a:p>
            <a:r>
              <a:rPr lang="sk-SK" sz="3200" dirty="0" smtClean="0"/>
              <a:t>C. Jaromír </a:t>
            </a:r>
            <a:r>
              <a:rPr lang="sk-SK" sz="3200" dirty="0" err="1" smtClean="0"/>
              <a:t>Jágr</a:t>
            </a:r>
            <a:endParaRPr lang="sk-SK" sz="3200" dirty="0" smtClean="0"/>
          </a:p>
          <a:p>
            <a:endParaRPr lang="sk-SK" sz="3200" dirty="0" smtClean="0"/>
          </a:p>
          <a:p>
            <a:r>
              <a:rPr lang="sk-SK" sz="3200" dirty="0" smtClean="0"/>
              <a:t>D. </a:t>
            </a:r>
            <a:r>
              <a:rPr lang="sk-SK" sz="3200" dirty="0" err="1" smtClean="0"/>
              <a:t>Mario</a:t>
            </a:r>
            <a:r>
              <a:rPr lang="sk-SK" sz="3200" dirty="0" smtClean="0"/>
              <a:t> </a:t>
            </a:r>
            <a:r>
              <a:rPr lang="sk-SK" sz="3200" dirty="0" err="1" smtClean="0"/>
              <a:t>Lemieux</a:t>
            </a:r>
            <a:endParaRPr lang="sk-SK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ChangeArrowheads="1"/>
          </p:cNvSpPr>
          <p:nvPr/>
        </p:nvSpPr>
        <p:spPr bwMode="auto">
          <a:xfrm>
            <a:off x="533400" y="533400"/>
            <a:ext cx="8001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8.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What's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the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oldest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stroke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used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in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competitive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swimming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?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3200" b="1" dirty="0" smtClean="0"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the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butterfly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			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lang="sk-SK" sz="3200" dirty="0" smtClean="0"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the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breastroke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C.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the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backstroke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				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3200" dirty="0" smtClean="0"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D.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the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crawl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84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ChangeArrowheads="1"/>
          </p:cNvSpPr>
          <p:nvPr/>
        </p:nvSpPr>
        <p:spPr bwMode="auto">
          <a:xfrm>
            <a:off x="609600" y="457200"/>
            <a:ext cx="85344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9.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What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is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Moscow's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most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famous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football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club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?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3200" b="1" dirty="0" smtClean="0"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Dynamo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Moscow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	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lang="sk-SK" sz="3200" dirty="0" smtClean="0"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Spartak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Moscow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C.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Torpedo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Moscow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				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3200" dirty="0" smtClean="0"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D.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Locomotive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Moscow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ChangeArrowheads="1"/>
          </p:cNvSpPr>
          <p:nvPr/>
        </p:nvSpPr>
        <p:spPr bwMode="auto">
          <a:xfrm>
            <a:off x="685800" y="914401"/>
            <a:ext cx="79248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10.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Which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piece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of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sporting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equipment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is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3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inches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in diameter and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weighs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6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ounces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?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3200" b="1" dirty="0" smtClean="0"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an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ice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hockey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puck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		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lang="sk-SK" sz="3200" dirty="0" smtClean="0"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 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tennis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ball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C. a baseball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ball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				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3200" dirty="0" smtClean="0"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D. a 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billiard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ball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7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7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1"/>
          <p:cNvSpPr>
            <a:spLocks noChangeArrowheads="1"/>
          </p:cNvSpPr>
          <p:nvPr/>
        </p:nvSpPr>
        <p:spPr bwMode="auto">
          <a:xfrm>
            <a:off x="609600" y="685800"/>
            <a:ext cx="80772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11.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Sergey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Bubka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broke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the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world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record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32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times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at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which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sport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?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3200" b="1" dirty="0" smtClean="0"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javelin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throw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	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lang="sk-SK" sz="3200" dirty="0" smtClean="0"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long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jump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C. pole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vault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3200" dirty="0" smtClean="0"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D.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high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jump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30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30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30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300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30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300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30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300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838200" y="533400"/>
            <a:ext cx="77724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12.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Which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game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is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sometimes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described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as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'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bowls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on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ice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'?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3200" b="1" dirty="0" smtClean="0"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figure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skating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	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lang="sk-SK" sz="3200" dirty="0" smtClean="0"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curling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C.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speed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skating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				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3200" dirty="0" smtClean="0"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D.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ice-hockey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6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ChangeArrowheads="1"/>
          </p:cNvSpPr>
          <p:nvPr/>
        </p:nvSpPr>
        <p:spPr bwMode="auto">
          <a:xfrm>
            <a:off x="838200" y="914400"/>
            <a:ext cx="7924800" cy="5698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13.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How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many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events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make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up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the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heptathlon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?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3200" b="1" dirty="0" smtClean="0"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Six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lang="sk-SK" sz="3200" dirty="0" smtClean="0"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Five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C. </a:t>
            </a:r>
            <a:r>
              <a:rPr lang="sk-SK" sz="3200" dirty="0" err="1" smtClean="0">
                <a:ea typeface="Times New Roman" pitchFamily="18" charset="0"/>
              </a:rPr>
              <a:t>F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our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						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3200" dirty="0" smtClean="0"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D.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Seven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9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9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9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19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19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19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9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9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609600" y="838200"/>
            <a:ext cx="77724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14. In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which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sport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do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you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play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for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the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Stanley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cup?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Baseball		</a:t>
            </a: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lang="sk-SK" sz="3200" dirty="0" smtClean="0"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Floor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ball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C.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Ice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Hockey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					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sk-SK" sz="3200" dirty="0" smtClean="0"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D.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Football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6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6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6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6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914400" y="533400"/>
            <a:ext cx="7543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3200" b="1" dirty="0" smtClean="0"/>
              <a:t>1. </a:t>
            </a:r>
            <a:r>
              <a:rPr lang="sk-SK" sz="3200" b="1" dirty="0" err="1" smtClean="0"/>
              <a:t>Why</a:t>
            </a:r>
            <a:r>
              <a:rPr lang="sk-SK" sz="3200" b="1" dirty="0" smtClean="0"/>
              <a:t> are </a:t>
            </a:r>
            <a:r>
              <a:rPr lang="sk-SK" sz="3200" b="1" dirty="0" err="1" smtClean="0"/>
              <a:t>the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Games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called</a:t>
            </a:r>
            <a:r>
              <a:rPr lang="sk-SK" sz="3200" b="1" dirty="0" smtClean="0"/>
              <a:t> “</a:t>
            </a:r>
            <a:r>
              <a:rPr lang="sk-SK" sz="3200" b="1" dirty="0" err="1" smtClean="0"/>
              <a:t>the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Olympics</a:t>
            </a:r>
            <a:r>
              <a:rPr lang="sk-SK" sz="3200" b="1" dirty="0" smtClean="0"/>
              <a:t>”?</a:t>
            </a:r>
            <a:endParaRPr lang="sk-SK" sz="3200" dirty="0" smtClean="0"/>
          </a:p>
          <a:p>
            <a:endParaRPr lang="en-US" sz="3200" dirty="0" smtClean="0"/>
          </a:p>
          <a:p>
            <a:pPr marL="514350" indent="-514350">
              <a:buAutoNum type="alphaUcPeriod"/>
            </a:pPr>
            <a:r>
              <a:rPr lang="sk-SK" sz="3200" dirty="0" err="1" smtClean="0"/>
              <a:t>invented</a:t>
            </a:r>
            <a:r>
              <a:rPr lang="sk-SK" sz="3200" dirty="0" smtClean="0"/>
              <a:t> by </a:t>
            </a:r>
            <a:r>
              <a:rPr lang="sk-SK" sz="3200" dirty="0" err="1" smtClean="0"/>
              <a:t>Greek</a:t>
            </a:r>
            <a:r>
              <a:rPr lang="sk-SK" sz="3200" dirty="0" smtClean="0"/>
              <a:t> </a:t>
            </a:r>
            <a:r>
              <a:rPr lang="sk-SK" sz="3200" dirty="0" err="1" smtClean="0"/>
              <a:t>athlete</a:t>
            </a:r>
            <a:r>
              <a:rPr lang="sk-SK" sz="3200" dirty="0" smtClean="0"/>
              <a:t> </a:t>
            </a:r>
            <a:r>
              <a:rPr lang="sk-SK" sz="3200" dirty="0" err="1" smtClean="0"/>
              <a:t>Olympus</a:t>
            </a:r>
            <a:r>
              <a:rPr lang="sk-SK" sz="3200" dirty="0" smtClean="0"/>
              <a:t> </a:t>
            </a:r>
            <a:endParaRPr lang="en-US" sz="3200" dirty="0" smtClean="0"/>
          </a:p>
          <a:p>
            <a:pPr marL="514350" indent="-514350">
              <a:buAutoNum type="alphaUcPeriod"/>
            </a:pPr>
            <a:endParaRPr lang="en-US" sz="3200" dirty="0" smtClean="0"/>
          </a:p>
          <a:p>
            <a:pPr marL="514350" indent="-514350">
              <a:buAutoNum type="alphaUcPeriod"/>
            </a:pPr>
            <a:r>
              <a:rPr lang="sk-SK" sz="3200" dirty="0" err="1" smtClean="0"/>
              <a:t>first</a:t>
            </a:r>
            <a:r>
              <a:rPr lang="sk-SK" sz="3200" dirty="0" smtClean="0"/>
              <a:t> </a:t>
            </a:r>
            <a:r>
              <a:rPr lang="sk-SK" sz="3200" dirty="0" err="1" smtClean="0"/>
              <a:t>winner</a:t>
            </a:r>
            <a:r>
              <a:rPr lang="sk-SK" sz="3200" dirty="0" smtClean="0"/>
              <a:t> </a:t>
            </a:r>
            <a:r>
              <a:rPr lang="sk-SK" sz="3200" dirty="0" err="1" smtClean="0"/>
              <a:t>was</a:t>
            </a:r>
            <a:r>
              <a:rPr lang="sk-SK" sz="3200" dirty="0" smtClean="0"/>
              <a:t> </a:t>
            </a:r>
            <a:r>
              <a:rPr lang="sk-SK" sz="3200" dirty="0" err="1" smtClean="0"/>
              <a:t>from</a:t>
            </a:r>
            <a:r>
              <a:rPr lang="sk-SK" sz="3200" dirty="0" smtClean="0"/>
              <a:t> </a:t>
            </a:r>
            <a:r>
              <a:rPr lang="sk-SK" sz="3200" dirty="0" err="1" smtClean="0"/>
              <a:t>the</a:t>
            </a:r>
            <a:r>
              <a:rPr lang="sk-SK" sz="3200" dirty="0" smtClean="0"/>
              <a:t> Olymp </a:t>
            </a:r>
            <a:r>
              <a:rPr lang="sk-SK" sz="3200" dirty="0" err="1" smtClean="0"/>
              <a:t>village</a:t>
            </a:r>
            <a:endParaRPr lang="sk-SK" sz="3200" dirty="0" smtClean="0"/>
          </a:p>
          <a:p>
            <a:endParaRPr lang="en-US" sz="3200" dirty="0" smtClean="0"/>
          </a:p>
          <a:p>
            <a:r>
              <a:rPr lang="sk-SK" sz="3200" dirty="0" smtClean="0"/>
              <a:t>C. </a:t>
            </a:r>
            <a:r>
              <a:rPr lang="sk-SK" sz="3200" dirty="0" err="1" smtClean="0"/>
              <a:t>started</a:t>
            </a:r>
            <a:r>
              <a:rPr lang="sk-SK" sz="3200" dirty="0" smtClean="0"/>
              <a:t> in Olympia, </a:t>
            </a:r>
            <a:r>
              <a:rPr lang="sk-SK" sz="3200" dirty="0" err="1" smtClean="0"/>
              <a:t>Greece</a:t>
            </a:r>
            <a:r>
              <a:rPr lang="sk-SK" sz="3200" dirty="0" smtClean="0"/>
              <a:t>.		</a:t>
            </a:r>
            <a:endParaRPr lang="en-US" sz="3200" dirty="0" smtClean="0"/>
          </a:p>
          <a:p>
            <a:endParaRPr lang="en-US" sz="3200" dirty="0" smtClean="0"/>
          </a:p>
          <a:p>
            <a:r>
              <a:rPr lang="sk-SK" sz="3200" dirty="0" smtClean="0"/>
              <a:t>D. </a:t>
            </a:r>
            <a:r>
              <a:rPr lang="sk-SK" sz="3200" dirty="0" err="1" smtClean="0"/>
              <a:t>started</a:t>
            </a:r>
            <a:r>
              <a:rPr lang="sk-SK" sz="3200" dirty="0" smtClean="0"/>
              <a:t> in Olymp </a:t>
            </a:r>
            <a:r>
              <a:rPr lang="sk-SK" sz="3200" dirty="0" err="1" smtClean="0"/>
              <a:t>village</a:t>
            </a:r>
            <a:r>
              <a:rPr lang="sk-SK" sz="3200" dirty="0" smtClean="0"/>
              <a:t>, </a:t>
            </a:r>
            <a:r>
              <a:rPr lang="sk-SK" sz="3200" dirty="0" err="1" smtClean="0"/>
              <a:t>Greece</a:t>
            </a:r>
            <a:r>
              <a:rPr lang="sk-SK" sz="3200" dirty="0" smtClean="0"/>
              <a:t> </a:t>
            </a:r>
            <a:endParaRPr lang="sk-SK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"/>
          <p:cNvSpPr>
            <a:spLocks noChangeArrowheads="1"/>
          </p:cNvSpPr>
          <p:nvPr/>
        </p:nvSpPr>
        <p:spPr bwMode="auto">
          <a:xfrm>
            <a:off x="838200" y="533400"/>
            <a:ext cx="7620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15.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Which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African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country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were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the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first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to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reach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the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world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cup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quarterfinals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? 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200" b="1" dirty="0" smtClean="0"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Cameroon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	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lang="en-US" sz="3200" dirty="0" smtClean="0"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Nigeria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C. Senegal	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200" dirty="0" smtClean="0"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D. Egypt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01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01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1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01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01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01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685800" y="533400"/>
            <a:ext cx="79248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16.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Which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sport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in Slovakia  has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been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the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most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successful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so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far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at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the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Olympics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?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shooting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	</a:t>
            </a:r>
            <a:endParaRPr lang="en-US" sz="3200" dirty="0" smtClean="0"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lang="en-US" sz="3200" dirty="0" err="1" smtClean="0">
                <a:ea typeface="Times New Roman" pitchFamily="18" charset="0"/>
              </a:rPr>
              <a:t>c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anoeing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C.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swimming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						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200" dirty="0" smtClean="0"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D.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biathlon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1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914400" y="762001"/>
            <a:ext cx="7620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17.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Which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country has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won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the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most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medals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in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the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Winter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Olympics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so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far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(to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January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2010)?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the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USA		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lang="en-US" sz="3200" dirty="0" smtClean="0"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Norway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C.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Canada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		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200" dirty="0" smtClean="0"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D.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Switzerland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6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6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6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838200" y="609600"/>
            <a:ext cx="71628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18. 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Which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footballer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scored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in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the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1958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World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Cup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Final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when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only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17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years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old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? 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Pele 	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lang="en-US" sz="3200" dirty="0" smtClean="0"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Maradona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C.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Ronaldo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		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200" dirty="0" smtClean="0"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D.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Ronaldino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762000" y="685801"/>
            <a:ext cx="7620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19.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What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sport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has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the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fastest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speed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achieved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without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mechanical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assistance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?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ice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hockey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	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lang="en-US" sz="3200" dirty="0" smtClean="0"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downhill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skiing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C.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skeleton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			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200" dirty="0" smtClean="0"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D.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sledging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0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0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914400" y="762000"/>
            <a:ext cx="78486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20.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How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many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players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or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swimmers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are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there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in a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water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polo team?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200" b="1" dirty="0" smtClean="0"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11				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lang="en-US" sz="3200" dirty="0" smtClean="0"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6		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C.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 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9			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200" dirty="0" smtClean="0"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.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7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609600" y="762000"/>
            <a:ext cx="75438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21.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Which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sport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 or game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consists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of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clubs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,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balls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,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hits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, bunker?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200" b="1" dirty="0" smtClean="0"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rugby		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lang="en-US" sz="3200" dirty="0" smtClean="0"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ricket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C.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golf	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200" dirty="0" smtClean="0"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.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badminton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762000" y="762000"/>
            <a:ext cx="75438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22.The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abbreviation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 SLO in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the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inernational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sports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abbreviations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of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countries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stands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for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 ....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Slovakia			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lang="en-US" sz="3200" dirty="0" smtClean="0"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Somalia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C: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Slovenia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	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200" dirty="0" smtClean="0"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D. Sierra Leone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1"/>
          <p:cNvSpPr>
            <a:spLocks noChangeArrowheads="1"/>
          </p:cNvSpPr>
          <p:nvPr/>
        </p:nvSpPr>
        <p:spPr bwMode="auto">
          <a:xfrm>
            <a:off x="762000" y="685800"/>
            <a:ext cx="73152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23.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We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don´t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need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when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skiing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.....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ski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poles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	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lang="en-US" sz="3200" dirty="0" smtClean="0"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lang="en-US" sz="3200" dirty="0" err="1" smtClean="0">
                <a:ea typeface="Times New Roman" pitchFamily="18" charset="0"/>
              </a:rPr>
              <a:t>s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lope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C.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ski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tow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		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200" dirty="0" smtClean="0"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D.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s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huttlecock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29400" y="1447800"/>
            <a:ext cx="122872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4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32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32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4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2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24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"/>
          <p:cNvSpPr>
            <a:spLocks noChangeArrowheads="1"/>
          </p:cNvSpPr>
          <p:nvPr/>
        </p:nvSpPr>
        <p:spPr bwMode="auto">
          <a:xfrm>
            <a:off x="609600" y="838200"/>
            <a:ext cx="8001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24.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Which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game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would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you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associate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the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names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of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Marek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Matiaško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, Miroslav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Matiaško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. Janka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Gereková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, Martina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Halinárová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with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?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lang="en-US" sz="3200" dirty="0" err="1" smtClean="0">
                <a:ea typeface="Times New Roman" pitchFamily="18" charset="0"/>
              </a:rPr>
              <a:t>s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wimming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kiing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C.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snowboarding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	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.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biathlon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2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2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2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2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222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1143000" y="990600"/>
            <a:ext cx="74676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2. 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What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was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Olympia?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 big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mountain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in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Greece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			</a:t>
            </a:r>
            <a:endParaRPr lang="en-US" sz="3200" dirty="0" smtClean="0"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an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ancient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Greek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town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C: a 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birth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place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of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Zeus			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200" dirty="0" smtClean="0"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D.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an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ancient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sport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centre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6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6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6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609600" y="685801"/>
            <a:ext cx="76200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25.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What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do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American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cheerleaders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usually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hold in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each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hand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for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their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routines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at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sport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 </a:t>
            </a:r>
            <a:r>
              <a:rPr kumimoji="0" lang="sk-SK" sz="32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events</a:t>
            </a:r>
            <a:r>
              <a:rPr kumimoji="0" lang="sk-SK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?</a:t>
            </a:r>
            <a:endParaRPr kumimoji="0" lang="en-US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Loudhailers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B. Model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flags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C.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Pompoms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D.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</a:rPr>
              <a:t>Drumsticks</a:t>
            </a:r>
            <a:endParaRPr kumimoji="0" lang="sk-SK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838200" y="990600"/>
            <a:ext cx="83058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1" i="0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3. 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What do the five Olympic rings that appear on the 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</a:rPr>
              <a:t>fla</a:t>
            </a:r>
            <a:r>
              <a:rPr kumimoji="0" lang="sk-SK" sz="3200" b="1" i="0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g</a:t>
            </a:r>
            <a:r>
              <a:rPr kumimoji="0" lang="en-US" sz="3200" b="1" i="0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 sign</a:t>
            </a:r>
            <a:r>
              <a:rPr kumimoji="0" lang="sk-SK" sz="3200" b="1" i="0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i</a:t>
            </a:r>
            <a:r>
              <a:rPr kumimoji="0" lang="en-US" sz="3200" b="1" i="0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</a:rPr>
              <a:t>fy</a:t>
            </a:r>
            <a:r>
              <a:rPr lang="sk-SK" sz="3200" b="1" dirty="0" smtClean="0">
                <a:ea typeface="Times New Roman" pitchFamily="18" charset="0"/>
              </a:rPr>
              <a:t>?</a:t>
            </a:r>
            <a:endParaRPr kumimoji="0" lang="sk-SK" sz="3200" b="0" i="0" strike="noStrike" cap="none" normalizeH="0" baseline="0" dirty="0" smtClean="0">
              <a:ln>
                <a:noFill/>
              </a:ln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</a:rPr>
              <a:t>strength</a:t>
            </a:r>
            <a:endParaRPr kumimoji="0" lang="en-US" sz="3200" b="0" i="0" u="none" strike="noStrike" cap="none" normalizeH="0" baseline="0" dirty="0" smtClean="0">
              <a:ln>
                <a:noFill/>
              </a:ln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n-US" sz="3200" dirty="0" smtClean="0"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B.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</a:rPr>
              <a:t>union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</a:rPr>
              <a:t>of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</a:rPr>
              <a:t>the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</a:rPr>
              <a:t>five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</a:rPr>
              <a:t>powerful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</a:rPr>
              <a:t>countries</a:t>
            </a:r>
            <a:endParaRPr kumimoji="0" lang="en-US" sz="3200" b="0" i="0" u="none" strike="noStrike" cap="none" normalizeH="0" baseline="0" dirty="0" smtClean="0">
              <a:ln>
                <a:noFill/>
              </a:ln>
              <a:effectLst/>
              <a:ea typeface="Times New Roman" pitchFamily="18" charset="0"/>
            </a:endParaRPr>
          </a:p>
          <a:p>
            <a:pPr marL="514350" marR="0" lvl="0" indent="-5143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lphaUcPeriod"/>
              <a:tabLst/>
            </a:pPr>
            <a:endParaRPr kumimoji="0" lang="sk-SK" sz="3200" b="0" i="0" u="none" strike="noStrike" cap="none" normalizeH="0" baseline="0" dirty="0" smtClean="0">
              <a:ln>
                <a:noFill/>
              </a:ln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C.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</a:rPr>
              <a:t>union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</a:rPr>
              <a:t>of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</a:rPr>
              <a:t>the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</a:rPr>
              <a:t>five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</a:rPr>
              <a:t>continents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 		</a:t>
            </a:r>
            <a:endParaRPr kumimoji="0" lang="en-US" sz="3200" b="0" i="0" u="none" strike="noStrike" cap="none" normalizeH="0" baseline="0" dirty="0" smtClean="0">
              <a:ln>
                <a:noFill/>
              </a:ln>
              <a:effectLst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3200" dirty="0" smtClean="0"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k-SK" sz="3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D.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</a:rPr>
              <a:t>five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</a:rPr>
              <a:t>basic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</a:rPr>
              <a:t>qualities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 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</a:rPr>
              <a:t>of</a:t>
            </a:r>
            <a:r>
              <a:rPr kumimoji="0" lang="sk-SK" sz="3200" b="0" i="0" u="none" strike="noStrike" cap="none" normalizeH="0" baseline="0" dirty="0" smtClean="0">
                <a:ln>
                  <a:noFill/>
                </a:ln>
                <a:effectLst/>
                <a:ea typeface="Times New Roman" pitchFamily="18" charset="0"/>
              </a:rPr>
              <a:t> a </a:t>
            </a:r>
            <a:r>
              <a:rPr kumimoji="0" lang="sk-SK" sz="3200" b="0" i="0" u="none" strike="noStrike" cap="none" normalizeH="0" baseline="0" dirty="0" err="1" smtClean="0">
                <a:ln>
                  <a:noFill/>
                </a:ln>
                <a:effectLst/>
                <a:ea typeface="Times New Roman" pitchFamily="18" charset="0"/>
              </a:rPr>
              <a:t>sportsman</a:t>
            </a:r>
            <a:endParaRPr kumimoji="0" lang="sk-SK" sz="3200" b="0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1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14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1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4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143000" y="838200"/>
            <a:ext cx="7162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3200" b="1" dirty="0" smtClean="0"/>
              <a:t>4. </a:t>
            </a:r>
            <a:r>
              <a:rPr lang="sk-SK" sz="3200" b="1" dirty="0" err="1" smtClean="0"/>
              <a:t>When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were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the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first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Olympics</a:t>
            </a:r>
            <a:r>
              <a:rPr lang="sk-SK" sz="3200" b="1" dirty="0" smtClean="0"/>
              <a:t>?</a:t>
            </a:r>
          </a:p>
          <a:p>
            <a:pPr algn="ctr"/>
            <a:endParaRPr lang="sk-SK" sz="3200" dirty="0" smtClean="0"/>
          </a:p>
          <a:p>
            <a:pPr marL="514350" indent="-514350">
              <a:buAutoNum type="alphaUcPeriod"/>
            </a:pPr>
            <a:r>
              <a:rPr lang="sk-SK" sz="3200" dirty="0" smtClean="0"/>
              <a:t>566 BC		</a:t>
            </a:r>
          </a:p>
          <a:p>
            <a:pPr marL="514350" indent="-514350">
              <a:buAutoNum type="alphaUcPeriod"/>
            </a:pPr>
            <a:endParaRPr lang="sk-SK" sz="3200" dirty="0" smtClean="0"/>
          </a:p>
          <a:p>
            <a:pPr marL="514350" indent="-514350">
              <a:buAutoNum type="alphaUcPeriod"/>
            </a:pPr>
            <a:r>
              <a:rPr lang="sk-SK" sz="3200" dirty="0" smtClean="0"/>
              <a:t>677 BC</a:t>
            </a:r>
            <a:br>
              <a:rPr lang="sk-SK" sz="3200" dirty="0" smtClean="0"/>
            </a:br>
            <a:endParaRPr lang="sk-SK" sz="3200" dirty="0" smtClean="0"/>
          </a:p>
          <a:p>
            <a:pPr marL="514350" indent="-514350">
              <a:buAutoNum type="alphaUcPeriod"/>
            </a:pPr>
            <a:r>
              <a:rPr lang="sk-SK" sz="3200" dirty="0" smtClean="0"/>
              <a:t>776 BC				</a:t>
            </a:r>
          </a:p>
          <a:p>
            <a:pPr marL="514350" indent="-514350">
              <a:buAutoNum type="alphaUcPeriod"/>
            </a:pPr>
            <a:endParaRPr lang="sk-SK" sz="3200" dirty="0" smtClean="0"/>
          </a:p>
          <a:p>
            <a:pPr marL="514350" indent="-514350">
              <a:buAutoNum type="alphaUcPeriod"/>
            </a:pPr>
            <a:r>
              <a:rPr lang="sk-SK" sz="3200" dirty="0" smtClean="0"/>
              <a:t>566 AD</a:t>
            </a:r>
            <a:endParaRPr lang="sk-SK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609600" y="914400"/>
            <a:ext cx="8153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3200" b="1" dirty="0" smtClean="0"/>
              <a:t>5. </a:t>
            </a:r>
            <a:r>
              <a:rPr lang="sk-SK" sz="3200" b="1" dirty="0" err="1" smtClean="0"/>
              <a:t>When</a:t>
            </a:r>
            <a:r>
              <a:rPr lang="sk-SK" sz="3200" b="1" dirty="0" smtClean="0"/>
              <a:t> and </a:t>
            </a:r>
            <a:r>
              <a:rPr lang="sk-SK" sz="3200" b="1" dirty="0" err="1" smtClean="0"/>
              <a:t>where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were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the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first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modern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Olympic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games</a:t>
            </a:r>
            <a:r>
              <a:rPr lang="en-US" sz="3200" b="1" dirty="0" smtClean="0"/>
              <a:t> </a:t>
            </a:r>
            <a:r>
              <a:rPr lang="sk-SK" sz="3200" b="1" dirty="0" err="1" smtClean="0"/>
              <a:t>held</a:t>
            </a:r>
            <a:r>
              <a:rPr lang="sk-SK" sz="3200" b="1" dirty="0" smtClean="0"/>
              <a:t>?</a:t>
            </a:r>
          </a:p>
          <a:p>
            <a:pPr algn="ctr"/>
            <a:r>
              <a:rPr lang="sk-SK" sz="3200" dirty="0" smtClean="0"/>
              <a:t> </a:t>
            </a:r>
          </a:p>
          <a:p>
            <a:pPr marL="514350" indent="-514350">
              <a:buAutoNum type="alphaUcPeriod"/>
            </a:pPr>
            <a:r>
              <a:rPr lang="sk-SK" sz="3200" dirty="0" err="1" smtClean="0"/>
              <a:t>Athens</a:t>
            </a:r>
            <a:r>
              <a:rPr lang="sk-SK" sz="3200" dirty="0" smtClean="0"/>
              <a:t> in 1896	</a:t>
            </a:r>
          </a:p>
          <a:p>
            <a:pPr marL="514350" indent="-514350">
              <a:buAutoNum type="alphaUcPeriod"/>
            </a:pPr>
            <a:endParaRPr lang="sk-SK" sz="3200" dirty="0" smtClean="0"/>
          </a:p>
          <a:p>
            <a:pPr marL="514350" indent="-514350">
              <a:buAutoNum type="alphaUcPeriod"/>
            </a:pPr>
            <a:r>
              <a:rPr lang="sk-SK" sz="3200" dirty="0" err="1" smtClean="0"/>
              <a:t>Athens</a:t>
            </a:r>
            <a:r>
              <a:rPr lang="sk-SK" sz="3200" dirty="0" smtClean="0"/>
              <a:t> in 1986</a:t>
            </a:r>
          </a:p>
          <a:p>
            <a:pPr marL="514350" indent="-514350">
              <a:buAutoNum type="alphaUcPeriod"/>
            </a:pPr>
            <a:endParaRPr lang="sk-SK" sz="3200" dirty="0" smtClean="0"/>
          </a:p>
          <a:p>
            <a:r>
              <a:rPr lang="sk-SK" sz="3200" dirty="0" smtClean="0"/>
              <a:t>C. </a:t>
            </a:r>
            <a:r>
              <a:rPr lang="sk-SK" sz="3200" dirty="0" err="1" smtClean="0"/>
              <a:t>Athens</a:t>
            </a:r>
            <a:r>
              <a:rPr lang="sk-SK" sz="3200" dirty="0" smtClean="0"/>
              <a:t> in 1906				</a:t>
            </a:r>
          </a:p>
          <a:p>
            <a:endParaRPr lang="sk-SK" sz="3200" dirty="0" smtClean="0"/>
          </a:p>
          <a:p>
            <a:r>
              <a:rPr lang="sk-SK" sz="3200" dirty="0" smtClean="0"/>
              <a:t>D. </a:t>
            </a:r>
            <a:r>
              <a:rPr lang="sk-SK" sz="3200" dirty="0" err="1" smtClean="0"/>
              <a:t>Rome</a:t>
            </a:r>
            <a:r>
              <a:rPr lang="sk-SK" sz="3200" dirty="0" smtClean="0"/>
              <a:t> in 1898</a:t>
            </a:r>
            <a:endParaRPr lang="sk-SK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219200" y="914400"/>
            <a:ext cx="76200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sk-SK" sz="3200" b="1" dirty="0" smtClean="0"/>
              <a:t>6. </a:t>
            </a:r>
            <a:r>
              <a:rPr lang="sk-SK" sz="3200" b="1" dirty="0" err="1" smtClean="0"/>
              <a:t>What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was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the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first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Olympic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event</a:t>
            </a:r>
            <a:r>
              <a:rPr lang="sk-SK" sz="3200" b="1" dirty="0" smtClean="0"/>
              <a:t>?</a:t>
            </a:r>
            <a:r>
              <a:rPr lang="sk-SK" sz="3200" dirty="0" smtClean="0"/>
              <a:t> </a:t>
            </a:r>
          </a:p>
          <a:p>
            <a:endParaRPr lang="sk-SK" sz="3200" dirty="0" smtClean="0"/>
          </a:p>
          <a:p>
            <a:pPr marL="514350" indent="-514350">
              <a:buAutoNum type="alphaUcPeriod"/>
            </a:pPr>
            <a:r>
              <a:rPr lang="sk-SK" sz="3200" dirty="0" err="1" smtClean="0"/>
              <a:t>jumping</a:t>
            </a:r>
            <a:r>
              <a:rPr lang="sk-SK" sz="3200" dirty="0" smtClean="0"/>
              <a:t>					</a:t>
            </a:r>
          </a:p>
          <a:p>
            <a:pPr marL="514350" indent="-514350">
              <a:buAutoNum type="alphaUcPeriod"/>
            </a:pPr>
            <a:endParaRPr lang="sk-SK" sz="3200" dirty="0" smtClean="0"/>
          </a:p>
          <a:p>
            <a:pPr marL="514350" indent="-514350">
              <a:buAutoNum type="alphaUcPeriod"/>
            </a:pPr>
            <a:r>
              <a:rPr lang="sk-SK" sz="3200" dirty="0" err="1" smtClean="0"/>
              <a:t>the</a:t>
            </a:r>
            <a:r>
              <a:rPr lang="sk-SK" sz="3200" dirty="0" smtClean="0"/>
              <a:t> </a:t>
            </a:r>
            <a:r>
              <a:rPr lang="sk-SK" sz="3200" dirty="0" err="1" smtClean="0"/>
              <a:t>sprint</a:t>
            </a:r>
            <a:endParaRPr lang="sk-SK" sz="3200" dirty="0" smtClean="0"/>
          </a:p>
          <a:p>
            <a:pPr marL="514350" indent="-514350">
              <a:buAutoNum type="alphaUcPeriod"/>
            </a:pPr>
            <a:endParaRPr lang="sk-SK" sz="3200" dirty="0" smtClean="0"/>
          </a:p>
          <a:p>
            <a:r>
              <a:rPr lang="sk-SK" sz="3200" dirty="0" smtClean="0"/>
              <a:t>C. wrestling		</a:t>
            </a:r>
          </a:p>
          <a:p>
            <a:endParaRPr lang="sk-SK" sz="3200" dirty="0" smtClean="0"/>
          </a:p>
          <a:p>
            <a:r>
              <a:rPr lang="sk-SK" sz="3200" dirty="0" smtClean="0"/>
              <a:t>D. </a:t>
            </a:r>
            <a:r>
              <a:rPr lang="sk-SK" sz="3200" dirty="0" err="1" smtClean="0"/>
              <a:t>discus</a:t>
            </a:r>
            <a:endParaRPr lang="sk-SK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ĺžnik 1"/>
          <p:cNvSpPr/>
          <p:nvPr/>
        </p:nvSpPr>
        <p:spPr>
          <a:xfrm>
            <a:off x="1066800" y="762000"/>
            <a:ext cx="7543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sz="3200" b="1" dirty="0" smtClean="0"/>
              <a:t>7. </a:t>
            </a:r>
            <a:r>
              <a:rPr lang="sk-SK" sz="3200" b="1" dirty="0" err="1" smtClean="0"/>
              <a:t>How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many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types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of</a:t>
            </a:r>
            <a:r>
              <a:rPr lang="sk-SK" sz="3200" b="1" dirty="0" smtClean="0"/>
              <a:t> </a:t>
            </a:r>
            <a:r>
              <a:rPr lang="sk-SK" sz="3200" b="1" dirty="0" err="1" smtClean="0"/>
              <a:t>Olypmpics</a:t>
            </a:r>
            <a:r>
              <a:rPr lang="sk-SK" sz="3200" b="1" dirty="0" smtClean="0"/>
              <a:t> are </a:t>
            </a:r>
            <a:r>
              <a:rPr lang="sk-SK" sz="3200" b="1" dirty="0" err="1" smtClean="0"/>
              <a:t>there</a:t>
            </a:r>
            <a:r>
              <a:rPr lang="sk-SK" sz="3200" b="1" dirty="0" smtClean="0"/>
              <a:t>?</a:t>
            </a:r>
          </a:p>
          <a:p>
            <a:endParaRPr lang="sk-SK" sz="3200" dirty="0" smtClean="0"/>
          </a:p>
          <a:p>
            <a:endParaRPr lang="sk-SK" sz="3200" dirty="0" smtClean="0"/>
          </a:p>
          <a:p>
            <a:pPr marL="514350" indent="-514350">
              <a:buAutoNum type="alphaUcPeriod"/>
            </a:pPr>
            <a:r>
              <a:rPr lang="sk-SK" sz="3200" dirty="0" smtClean="0"/>
              <a:t>2						</a:t>
            </a:r>
          </a:p>
          <a:p>
            <a:pPr marL="514350" indent="-514350">
              <a:buAutoNum type="alphaUcPeriod"/>
            </a:pPr>
            <a:endParaRPr lang="sk-SK" sz="3200" dirty="0" smtClean="0"/>
          </a:p>
          <a:p>
            <a:pPr marL="514350" indent="-514350">
              <a:buAutoNum type="alphaUcPeriod"/>
            </a:pPr>
            <a:r>
              <a:rPr lang="sk-SK" sz="3200" dirty="0" smtClean="0"/>
              <a:t>3</a:t>
            </a:r>
          </a:p>
          <a:p>
            <a:pPr marL="514350" indent="-514350">
              <a:buAutoNum type="alphaUcPeriod"/>
            </a:pPr>
            <a:endParaRPr lang="sk-SK" sz="3200" dirty="0" smtClean="0"/>
          </a:p>
          <a:p>
            <a:r>
              <a:rPr lang="sk-SK" sz="3200" dirty="0" smtClean="0"/>
              <a:t>C. 5		</a:t>
            </a:r>
          </a:p>
          <a:p>
            <a:endParaRPr lang="sk-SK" sz="3200" dirty="0" smtClean="0"/>
          </a:p>
          <a:p>
            <a:r>
              <a:rPr lang="sk-SK" sz="3200" dirty="0" smtClean="0"/>
              <a:t>D. 4</a:t>
            </a:r>
            <a:endParaRPr lang="sk-SK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áda">
  <a:themeElements>
    <a:clrScheme name="Arkád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ád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ád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86</TotalTime>
  <Words>618</Words>
  <PresentationFormat>Prezentácia na obrazovke (4:3)</PresentationFormat>
  <Paragraphs>372</Paragraphs>
  <Slides>40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40</vt:i4>
      </vt:variant>
    </vt:vector>
  </HeadingPairs>
  <TitlesOfParts>
    <vt:vector size="41" baseType="lpstr">
      <vt:lpstr>Arkáda</vt:lpstr>
      <vt:lpstr>SPORT MILLIONAIRE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  <vt:lpstr>Snímka 10</vt:lpstr>
      <vt:lpstr>Snímka 11</vt:lpstr>
      <vt:lpstr>Snímka 12</vt:lpstr>
      <vt:lpstr>Snímka 13</vt:lpstr>
      <vt:lpstr>Snímka 14</vt:lpstr>
      <vt:lpstr>Snímka 15</vt:lpstr>
      <vt:lpstr>Snímka 16</vt:lpstr>
      <vt:lpstr>Snímka 17</vt:lpstr>
      <vt:lpstr>Snímka 18</vt:lpstr>
      <vt:lpstr>Snímka 19</vt:lpstr>
      <vt:lpstr>Snímka 20</vt:lpstr>
      <vt:lpstr>Snímka 21</vt:lpstr>
      <vt:lpstr>Snímka 22</vt:lpstr>
      <vt:lpstr>Snímka 23</vt:lpstr>
      <vt:lpstr>Snímka 24</vt:lpstr>
      <vt:lpstr>Snímka 25</vt:lpstr>
      <vt:lpstr>Snímka 26</vt:lpstr>
      <vt:lpstr>Snímka 27</vt:lpstr>
      <vt:lpstr>Snímka 28</vt:lpstr>
      <vt:lpstr>Snímka 29</vt:lpstr>
      <vt:lpstr>Snímka 30</vt:lpstr>
      <vt:lpstr>Snímka 31</vt:lpstr>
      <vt:lpstr>Snímka 32</vt:lpstr>
      <vt:lpstr>Snímka 33</vt:lpstr>
      <vt:lpstr>Snímka 34</vt:lpstr>
      <vt:lpstr>Snímka 35</vt:lpstr>
      <vt:lpstr>Snímka 36</vt:lpstr>
      <vt:lpstr>Snímka 37</vt:lpstr>
      <vt:lpstr>Snímka 38</vt:lpstr>
      <vt:lpstr>Snímka 39</vt:lpstr>
      <vt:lpstr>Snímka 40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SPORT MILLIONAIRE</dc:title>
  <cp:lastModifiedBy>student</cp:lastModifiedBy>
  <cp:revision>14</cp:revision>
  <dcterms:modified xsi:type="dcterms:W3CDTF">2010-03-05T11:44:06Z</dcterms:modified>
</cp:coreProperties>
</file>