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96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0" r:id="rId28"/>
    <p:sldId id="284" r:id="rId29"/>
    <p:sldId id="285" r:id="rId30"/>
    <p:sldId id="292" r:id="rId31"/>
    <p:sldId id="286" r:id="rId32"/>
    <p:sldId id="281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5.3.2010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7400" y="609600"/>
            <a:ext cx="6172200" cy="1894362"/>
          </a:xfrm>
        </p:spPr>
        <p:txBody>
          <a:bodyPr/>
          <a:lstStyle/>
          <a:p>
            <a:r>
              <a:rPr lang="en-US" dirty="0" smtClean="0"/>
              <a:t>SPORT	MILLIONAIRE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sk-SK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362200"/>
            <a:ext cx="28575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0"/>
            <a:ext cx="8077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8.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When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did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women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start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competing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1912	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1906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1945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1952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14400" y="914401"/>
            <a:ext cx="7391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/>
              <a:t>9. </a:t>
            </a:r>
            <a:r>
              <a:rPr lang="sk-SK" sz="3200" b="1" dirty="0" err="1" smtClean="0"/>
              <a:t>What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does</a:t>
            </a:r>
            <a:r>
              <a:rPr lang="sk-SK" sz="3200" b="1" dirty="0" smtClean="0"/>
              <a:t> 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Olympics</a:t>
            </a:r>
            <a:r>
              <a:rPr lang="sk-SK" sz="3200" b="1" dirty="0" smtClean="0"/>
              <a:t> motto </a:t>
            </a:r>
            <a:r>
              <a:rPr lang="sk-SK" sz="3200" dirty="0" smtClean="0"/>
              <a:t>“</a:t>
            </a:r>
            <a:r>
              <a:rPr lang="sk-SK" sz="3200" dirty="0" err="1" smtClean="0"/>
              <a:t>Citius</a:t>
            </a:r>
            <a:r>
              <a:rPr lang="sk-SK" sz="3200" dirty="0" smtClean="0"/>
              <a:t>, </a:t>
            </a:r>
            <a:r>
              <a:rPr lang="sk-SK" sz="3200" dirty="0" err="1" smtClean="0"/>
              <a:t>altius</a:t>
            </a:r>
            <a:r>
              <a:rPr lang="sk-SK" sz="3200" dirty="0" smtClean="0"/>
              <a:t>, </a:t>
            </a:r>
            <a:r>
              <a:rPr lang="sk-SK" sz="3200" dirty="0" err="1" smtClean="0"/>
              <a:t>fortius</a:t>
            </a:r>
            <a:r>
              <a:rPr lang="sk-SK" sz="3200" dirty="0" smtClean="0"/>
              <a:t>”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mean</a:t>
            </a:r>
            <a:r>
              <a:rPr lang="sk-SK" sz="3200" b="1" dirty="0" smtClean="0"/>
              <a:t>?</a:t>
            </a:r>
          </a:p>
          <a:p>
            <a:endParaRPr lang="sk-SK" sz="3200" dirty="0" smtClean="0"/>
          </a:p>
          <a:p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“</a:t>
            </a:r>
            <a:r>
              <a:rPr lang="sk-SK" sz="3200" dirty="0" err="1" smtClean="0"/>
              <a:t>Faster</a:t>
            </a:r>
            <a:r>
              <a:rPr lang="sk-SK" sz="3200" dirty="0" smtClean="0"/>
              <a:t>, </a:t>
            </a:r>
            <a:r>
              <a:rPr lang="sk-SK" sz="3200" dirty="0" err="1" smtClean="0"/>
              <a:t>longer</a:t>
            </a:r>
            <a:r>
              <a:rPr lang="sk-SK" sz="3200" dirty="0" smtClean="0"/>
              <a:t>, </a:t>
            </a:r>
            <a:r>
              <a:rPr lang="sk-SK" sz="3200" dirty="0" err="1" smtClean="0"/>
              <a:t>stronger</a:t>
            </a:r>
            <a:r>
              <a:rPr lang="sk-SK" sz="3200" dirty="0" smtClean="0"/>
              <a:t>”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 “</a:t>
            </a:r>
            <a:r>
              <a:rPr lang="sk-SK" sz="3200" dirty="0" err="1" smtClean="0"/>
              <a:t>Faster</a:t>
            </a:r>
            <a:r>
              <a:rPr lang="sk-SK" sz="3200" dirty="0" smtClean="0"/>
              <a:t>, </a:t>
            </a:r>
            <a:r>
              <a:rPr lang="sk-SK" sz="3200" dirty="0" err="1" smtClean="0"/>
              <a:t>better</a:t>
            </a:r>
            <a:r>
              <a:rPr lang="sk-SK" sz="3200" dirty="0" smtClean="0"/>
              <a:t>, </a:t>
            </a:r>
            <a:r>
              <a:rPr lang="sk-SK" sz="3200" dirty="0" err="1" smtClean="0"/>
              <a:t>stronger</a:t>
            </a:r>
            <a:r>
              <a:rPr lang="sk-SK" sz="3200" dirty="0" smtClean="0"/>
              <a:t>”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 startAt="3"/>
            </a:pPr>
            <a:r>
              <a:rPr lang="sk-SK" sz="3200" dirty="0" smtClean="0"/>
              <a:t>“</a:t>
            </a:r>
            <a:r>
              <a:rPr lang="sk-SK" sz="3200" dirty="0" err="1" smtClean="0"/>
              <a:t>Faster</a:t>
            </a:r>
            <a:r>
              <a:rPr lang="sk-SK" sz="3200" dirty="0" smtClean="0"/>
              <a:t>, </a:t>
            </a:r>
            <a:r>
              <a:rPr lang="sk-SK" sz="3200" dirty="0" err="1" smtClean="0"/>
              <a:t>higher</a:t>
            </a:r>
            <a:r>
              <a:rPr lang="sk-SK" sz="3200" dirty="0" smtClean="0"/>
              <a:t>, </a:t>
            </a:r>
            <a:r>
              <a:rPr lang="sk-SK" sz="3200" dirty="0" err="1" smtClean="0"/>
              <a:t>better</a:t>
            </a:r>
            <a:r>
              <a:rPr lang="sk-SK" sz="3200" dirty="0" smtClean="0"/>
              <a:t>”	</a:t>
            </a:r>
          </a:p>
          <a:p>
            <a:pPr marL="514350" indent="-514350">
              <a:buAutoNum type="alphaUcPeriod" startAt="3"/>
            </a:pPr>
            <a:endParaRPr lang="sk-SK" sz="3200" dirty="0" smtClean="0"/>
          </a:p>
          <a:p>
            <a:pPr marL="514350" indent="-514350">
              <a:buAutoNum type="alphaUcPeriod" startAt="3"/>
            </a:pPr>
            <a:r>
              <a:rPr lang="sk-SK" sz="3200" dirty="0" smtClean="0"/>
              <a:t> “</a:t>
            </a:r>
            <a:r>
              <a:rPr lang="sk-SK" sz="3200" dirty="0" err="1" smtClean="0"/>
              <a:t>Faster</a:t>
            </a:r>
            <a:r>
              <a:rPr lang="sk-SK" sz="3200" dirty="0" smtClean="0"/>
              <a:t>, </a:t>
            </a:r>
            <a:r>
              <a:rPr lang="sk-SK" sz="3200" dirty="0" err="1" smtClean="0"/>
              <a:t>higher</a:t>
            </a:r>
            <a:r>
              <a:rPr lang="sk-SK" sz="3200" dirty="0" smtClean="0"/>
              <a:t>, </a:t>
            </a:r>
            <a:r>
              <a:rPr lang="sk-SK" sz="3200" dirty="0" err="1" smtClean="0"/>
              <a:t>stronger</a:t>
            </a:r>
            <a:r>
              <a:rPr lang="sk-SK" sz="3200" dirty="0" smtClean="0"/>
              <a:t>”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85800" y="9906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10. </a:t>
            </a:r>
            <a:r>
              <a:rPr lang="sk-SK" sz="3200" b="1" dirty="0" err="1" smtClean="0"/>
              <a:t>Can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athletes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under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seventeen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participate</a:t>
            </a:r>
            <a:r>
              <a:rPr lang="sk-SK" sz="3200" b="1" dirty="0" smtClean="0"/>
              <a:t> in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Olympics</a:t>
            </a:r>
            <a:r>
              <a:rPr lang="sk-SK" sz="3200" b="1" dirty="0" smtClean="0"/>
              <a:t>?</a:t>
            </a:r>
          </a:p>
          <a:p>
            <a:pPr algn="ctr"/>
            <a:r>
              <a:rPr lang="sk-SK" sz="3200" dirty="0" smtClean="0"/>
              <a:t>			</a:t>
            </a:r>
          </a:p>
          <a:p>
            <a:pPr marL="514350" indent="-514350">
              <a:buAutoNum type="alphaUcPeriod"/>
            </a:pPr>
            <a:r>
              <a:rPr lang="sk-SK" sz="3200" dirty="0" err="1" smtClean="0"/>
              <a:t>Yes</a:t>
            </a:r>
            <a:endParaRPr lang="sk-SK" sz="3200" dirty="0" smtClean="0"/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No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endParaRPr lang="sk-SK" sz="3200" dirty="0" smtClean="0"/>
          </a:p>
          <a:p>
            <a:r>
              <a:rPr lang="sk-SK" sz="3200" dirty="0" smtClean="0"/>
              <a:t>C. In </a:t>
            </a:r>
            <a:r>
              <a:rPr lang="sk-SK" sz="3200" dirty="0" err="1" smtClean="0"/>
              <a:t>some</a:t>
            </a:r>
            <a:r>
              <a:rPr lang="sk-SK" sz="3200" dirty="0" smtClean="0"/>
              <a:t> </a:t>
            </a:r>
            <a:r>
              <a:rPr lang="sk-SK" sz="3200" dirty="0" err="1" smtClean="0"/>
              <a:t>sports</a:t>
            </a:r>
            <a:r>
              <a:rPr lang="sk-SK" sz="3200" dirty="0" smtClean="0"/>
              <a:t>  no				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85800" y="685801"/>
            <a:ext cx="7924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11. </a:t>
            </a:r>
            <a:r>
              <a:rPr lang="sk-SK" sz="3200" b="1" dirty="0" err="1" smtClean="0"/>
              <a:t>How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many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sports</a:t>
            </a:r>
            <a:r>
              <a:rPr lang="sk-SK" sz="3200" b="1" dirty="0" smtClean="0"/>
              <a:t> and </a:t>
            </a:r>
            <a:r>
              <a:rPr lang="sk-SK" sz="3200" b="1" dirty="0" err="1" smtClean="0"/>
              <a:t>events</a:t>
            </a:r>
            <a:r>
              <a:rPr lang="sk-SK" sz="3200" b="1" dirty="0" smtClean="0"/>
              <a:t> are in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Olympics</a:t>
            </a:r>
            <a:r>
              <a:rPr lang="sk-SK" sz="3200" b="1" dirty="0" smtClean="0"/>
              <a:t>?</a:t>
            </a:r>
          </a:p>
          <a:p>
            <a:endParaRPr lang="sk-SK" sz="3200" b="1" dirty="0" smtClean="0"/>
          </a:p>
          <a:p>
            <a:endParaRPr lang="sk-SK" sz="3200" b="1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22 </a:t>
            </a:r>
            <a:r>
              <a:rPr lang="sk-SK" sz="3200" dirty="0" err="1" smtClean="0"/>
              <a:t>sports</a:t>
            </a:r>
            <a:r>
              <a:rPr lang="sk-SK" sz="3200" dirty="0" smtClean="0"/>
              <a:t>/ 254 </a:t>
            </a:r>
            <a:r>
              <a:rPr lang="sk-SK" sz="3200" dirty="0" err="1" smtClean="0"/>
              <a:t>events</a:t>
            </a:r>
            <a:r>
              <a:rPr lang="sk-SK" sz="3200" dirty="0" smtClean="0"/>
              <a:t>		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30 </a:t>
            </a:r>
            <a:r>
              <a:rPr lang="sk-SK" sz="3200" dirty="0" err="1" smtClean="0"/>
              <a:t>sports</a:t>
            </a:r>
            <a:r>
              <a:rPr lang="sk-SK" sz="3200" dirty="0" smtClean="0"/>
              <a:t> /301 </a:t>
            </a:r>
            <a:r>
              <a:rPr lang="sk-SK" sz="3200" dirty="0" err="1" smtClean="0"/>
              <a:t>events</a:t>
            </a:r>
            <a:endParaRPr lang="sk-SK" sz="3200" dirty="0" smtClean="0"/>
          </a:p>
          <a:p>
            <a:pPr marL="514350" indent="-514350"/>
            <a:endParaRPr lang="sk-SK" sz="3200" dirty="0" smtClean="0"/>
          </a:p>
          <a:p>
            <a:r>
              <a:rPr lang="sk-SK" sz="3200" dirty="0" smtClean="0"/>
              <a:t>C. 28 </a:t>
            </a:r>
            <a:r>
              <a:rPr lang="sk-SK" sz="3200" dirty="0" err="1" smtClean="0"/>
              <a:t>sports</a:t>
            </a:r>
            <a:r>
              <a:rPr lang="sk-SK" sz="3200" dirty="0" smtClean="0"/>
              <a:t> /301 </a:t>
            </a:r>
            <a:r>
              <a:rPr lang="sk-SK" sz="3200" dirty="0" err="1" smtClean="0"/>
              <a:t>events</a:t>
            </a:r>
            <a:r>
              <a:rPr lang="sk-SK" sz="3200" dirty="0" smtClean="0"/>
              <a:t>			</a:t>
            </a:r>
          </a:p>
          <a:p>
            <a:endParaRPr lang="sk-SK" sz="3200" dirty="0" smtClean="0"/>
          </a:p>
          <a:p>
            <a:r>
              <a:rPr lang="sk-SK" sz="3200" dirty="0" smtClean="0"/>
              <a:t>D. 15 sports/201 </a:t>
            </a:r>
            <a:r>
              <a:rPr lang="sk-SK" sz="3200" dirty="0" err="1" smtClean="0"/>
              <a:t>events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8382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12. Has </a:t>
            </a:r>
            <a:r>
              <a:rPr lang="sk-SK" sz="3200" b="1" dirty="0" err="1" smtClean="0"/>
              <a:t>China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ever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hosted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Olympics</a:t>
            </a:r>
            <a:r>
              <a:rPr lang="sk-SK" sz="3200" b="1" dirty="0" smtClean="0"/>
              <a:t>?</a:t>
            </a:r>
          </a:p>
          <a:p>
            <a:endParaRPr lang="sk-SK" sz="3200" b="1" dirty="0" smtClean="0"/>
          </a:p>
          <a:p>
            <a:endParaRPr lang="sk-SK" sz="3200" b="1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Yes</a:t>
            </a:r>
            <a:endParaRPr lang="sk-SK" sz="3200" dirty="0" smtClean="0"/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No</a:t>
            </a:r>
          </a:p>
          <a:p>
            <a:pPr marL="514350" indent="-514350"/>
            <a:endParaRPr lang="sk-SK" sz="3200" dirty="0" smtClean="0"/>
          </a:p>
          <a:p>
            <a:r>
              <a:rPr lang="sk-SK" sz="3200" dirty="0" smtClean="0"/>
              <a:t>C. </a:t>
            </a:r>
            <a:r>
              <a:rPr lang="sk-SK" sz="3200" dirty="0" err="1" smtClean="0"/>
              <a:t>It</a:t>
            </a:r>
            <a:r>
              <a:rPr lang="sk-SK" sz="3200" dirty="0" smtClean="0"/>
              <a:t> </a:t>
            </a:r>
            <a:r>
              <a:rPr lang="sk-SK" sz="3200" dirty="0" err="1" smtClean="0"/>
              <a:t>will</a:t>
            </a:r>
            <a:r>
              <a:rPr lang="sk-SK" sz="3200" dirty="0" smtClean="0"/>
              <a:t> in 2012				</a:t>
            </a:r>
          </a:p>
          <a:p>
            <a:endParaRPr lang="sk-SK" sz="3200" dirty="0" smtClean="0"/>
          </a:p>
          <a:p>
            <a:r>
              <a:rPr lang="sk-SK" sz="3200" dirty="0" smtClean="0"/>
              <a:t>D. Never </a:t>
            </a:r>
            <a:r>
              <a:rPr lang="sk-SK" sz="3200" dirty="0" err="1" smtClean="0"/>
              <a:t>will</a:t>
            </a:r>
            <a:r>
              <a:rPr lang="sk-SK" sz="3200" dirty="0" smtClean="0"/>
              <a:t> </a:t>
            </a:r>
            <a:r>
              <a:rPr lang="sk-SK" sz="3200" dirty="0" err="1" smtClean="0"/>
              <a:t>because</a:t>
            </a:r>
            <a:r>
              <a:rPr lang="sk-SK" sz="3200" dirty="0" smtClean="0"/>
              <a:t> </a:t>
            </a:r>
            <a:r>
              <a:rPr lang="sk-SK" sz="3200" dirty="0" err="1" smtClean="0"/>
              <a:t>of</a:t>
            </a:r>
            <a:r>
              <a:rPr lang="sk-SK" sz="3200" dirty="0" smtClean="0"/>
              <a:t> </a:t>
            </a:r>
            <a:r>
              <a:rPr lang="sk-SK" sz="3200" dirty="0" err="1" smtClean="0"/>
              <a:t>regime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38150"/>
            <a:ext cx="6062754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1676400" y="1524000"/>
            <a:ext cx="50366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S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P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O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R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T</a:t>
            </a:r>
          </a:p>
          <a:p>
            <a:endParaRPr lang="en-US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85800" y="6858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sk-SK" sz="3200" b="1" dirty="0" smtClean="0"/>
              <a:t>In </a:t>
            </a:r>
            <a:r>
              <a:rPr lang="sk-SK" sz="3200" b="1" dirty="0" err="1" smtClean="0"/>
              <a:t>what</a:t>
            </a:r>
            <a:r>
              <a:rPr lang="sk-SK" sz="3200" b="1" dirty="0" smtClean="0"/>
              <a:t> country </a:t>
            </a:r>
            <a:r>
              <a:rPr lang="sk-SK" sz="3200" b="1" dirty="0" err="1" smtClean="0"/>
              <a:t>was</a:t>
            </a:r>
            <a:r>
              <a:rPr lang="sk-SK" sz="3200" b="1" dirty="0" smtClean="0"/>
              <a:t> </a:t>
            </a:r>
            <a:r>
              <a:rPr lang="en-US" sz="3200" b="1" dirty="0" smtClean="0"/>
              <a:t>f</a:t>
            </a:r>
            <a:r>
              <a:rPr lang="sk-SK" sz="3200" b="1" dirty="0" err="1" smtClean="0"/>
              <a:t>ootball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invented</a:t>
            </a:r>
            <a:r>
              <a:rPr lang="sk-SK" sz="3200" b="1" dirty="0" smtClean="0"/>
              <a:t>?</a:t>
            </a:r>
          </a:p>
          <a:p>
            <a:pPr marL="514350" indent="-514350">
              <a:buAutoNum type="arabicPeriod"/>
            </a:pPr>
            <a:endParaRPr lang="sk-SK" sz="3200" b="1" dirty="0" smtClean="0"/>
          </a:p>
          <a:p>
            <a:pPr marL="514350" indent="-514350"/>
            <a:endParaRPr lang="sk-SK" sz="3200" b="1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Engl</a:t>
            </a:r>
            <a:r>
              <a:rPr lang="en-US" sz="3200" dirty="0" smtClean="0"/>
              <a:t>and</a:t>
            </a:r>
            <a:endParaRPr lang="sk-SK" sz="3200" dirty="0" smtClean="0"/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Brazil</a:t>
            </a:r>
            <a:endParaRPr lang="sk-SK" sz="3200" dirty="0" smtClean="0"/>
          </a:p>
          <a:p>
            <a:pPr marL="514350" indent="-514350">
              <a:buAutoNum type="alphaUcPeriod"/>
            </a:pPr>
            <a:endParaRPr lang="sk-SK" sz="3200" dirty="0" smtClean="0"/>
          </a:p>
          <a:p>
            <a:r>
              <a:rPr lang="sk-SK" sz="3200" dirty="0" smtClean="0"/>
              <a:t>C. </a:t>
            </a:r>
            <a:r>
              <a:rPr lang="sk-SK" sz="3200" dirty="0" err="1" smtClean="0"/>
              <a:t>Chin</a:t>
            </a:r>
            <a:r>
              <a:rPr lang="en-US" sz="3200" dirty="0" smtClean="0"/>
              <a:t>a</a:t>
            </a:r>
            <a:r>
              <a:rPr lang="sk-SK" sz="3200" dirty="0" smtClean="0"/>
              <a:t>					</a:t>
            </a:r>
          </a:p>
          <a:p>
            <a:endParaRPr lang="sk-SK" sz="3200" dirty="0" smtClean="0"/>
          </a:p>
          <a:p>
            <a:r>
              <a:rPr lang="sk-SK" sz="3200" dirty="0" smtClean="0"/>
              <a:t>D. </a:t>
            </a:r>
            <a:r>
              <a:rPr lang="sk-SK" sz="3200" dirty="0" err="1" smtClean="0"/>
              <a:t>Ital</a:t>
            </a:r>
            <a:r>
              <a:rPr lang="en-US" sz="3200" dirty="0" smtClean="0"/>
              <a:t>y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14400" y="381000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country has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most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Football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World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Cups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</a:t>
            </a: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Brazil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Italy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/>
            </a:r>
            <a:b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</a:b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Germany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Argentina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14400" y="762000"/>
            <a:ext cx="8001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3</a:t>
            </a:r>
            <a:r>
              <a:rPr lang="sk-SK" sz="3200" dirty="0" smtClean="0"/>
              <a:t>. </a:t>
            </a:r>
            <a:r>
              <a:rPr lang="sk-SK" sz="3200" b="1" dirty="0" err="1" smtClean="0"/>
              <a:t>What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is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fastest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women´s</a:t>
            </a:r>
            <a:r>
              <a:rPr lang="sk-SK" sz="3200" b="1" dirty="0" smtClean="0"/>
              <a:t> serve </a:t>
            </a:r>
            <a:r>
              <a:rPr lang="sk-SK" sz="3200" b="1" dirty="0" err="1" smtClean="0"/>
              <a:t>Tennis</a:t>
            </a:r>
            <a:r>
              <a:rPr lang="sk-SK" sz="3200" b="1" dirty="0" smtClean="0"/>
              <a:t>) ? </a:t>
            </a:r>
          </a:p>
          <a:p>
            <a:endParaRPr lang="sk-SK" sz="3200" b="1" dirty="0" smtClean="0"/>
          </a:p>
          <a:p>
            <a:endParaRPr lang="sk-SK" sz="3200" b="1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114 km/h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210 km/h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r>
              <a:rPr lang="sk-SK" sz="3200" dirty="0" smtClean="0"/>
              <a:t>C. 119 km/h	</a:t>
            </a:r>
          </a:p>
          <a:p>
            <a:endParaRPr lang="sk-SK" sz="3200" dirty="0" smtClean="0"/>
          </a:p>
          <a:p>
            <a:r>
              <a:rPr lang="sk-SK" sz="3200" dirty="0" smtClean="0"/>
              <a:t>D. 206 km/h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381000"/>
            <a:ext cx="7620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4. Slovakia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takes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part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every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World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Championship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ice-hockey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since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...(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year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1993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1999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1996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2000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048000" y="1905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entury Gothic" pitchFamily="34" charset="0"/>
              </a:rPr>
              <a:t>OLYMPICS</a:t>
            </a:r>
            <a:endParaRPr lang="sk-SK" sz="3600" b="1" dirty="0">
              <a:latin typeface="Century Gothic" pitchFamily="34" charset="0"/>
            </a:endParaRP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0615" y="3057524"/>
            <a:ext cx="451338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066800" y="914401"/>
            <a:ext cx="7543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5. Slovak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ice-hockey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team 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gold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medal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in .................... 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2000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2003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2005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2002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09600" y="10668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6. On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hockey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jerseys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does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'A'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stand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</a:t>
            </a: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alternate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coach				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alternate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player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alternate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captain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alternate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goalkeeper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66800" y="838200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7. </a:t>
            </a:r>
            <a:r>
              <a:rPr lang="sk-SK" sz="3200" b="1" dirty="0" err="1" smtClean="0"/>
              <a:t>Who</a:t>
            </a:r>
            <a:r>
              <a:rPr lang="sk-SK" sz="3200" b="1" dirty="0" smtClean="0"/>
              <a:t> has </a:t>
            </a:r>
            <a:r>
              <a:rPr lang="sk-SK" sz="3200" b="1" dirty="0" err="1" smtClean="0"/>
              <a:t>scored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most </a:t>
            </a:r>
            <a:r>
              <a:rPr lang="sk-SK" sz="3200" b="1" dirty="0" err="1" smtClean="0"/>
              <a:t>goals</a:t>
            </a:r>
            <a:r>
              <a:rPr lang="sk-SK" sz="3200" b="1" dirty="0" smtClean="0"/>
              <a:t> in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history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of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NHL?</a:t>
            </a:r>
          </a:p>
          <a:p>
            <a:endParaRPr lang="sk-SK" sz="3200" b="1" dirty="0" smtClean="0"/>
          </a:p>
          <a:p>
            <a:endParaRPr lang="sk-SK" sz="3200" b="1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Wayne</a:t>
            </a:r>
            <a:r>
              <a:rPr lang="sk-SK" sz="3200" dirty="0" smtClean="0"/>
              <a:t> </a:t>
            </a:r>
            <a:r>
              <a:rPr lang="sk-SK" sz="3200" dirty="0" err="1" smtClean="0"/>
              <a:t>Gretzky</a:t>
            </a:r>
            <a:r>
              <a:rPr lang="sk-SK" sz="3200" dirty="0" smtClean="0"/>
              <a:t> 			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 </a:t>
            </a:r>
            <a:r>
              <a:rPr lang="sk-SK" sz="3200" dirty="0" err="1" smtClean="0"/>
              <a:t>Steve</a:t>
            </a:r>
            <a:r>
              <a:rPr lang="sk-SK" sz="3200" dirty="0" smtClean="0"/>
              <a:t> </a:t>
            </a:r>
            <a:r>
              <a:rPr lang="sk-SK" sz="3200" dirty="0" err="1" smtClean="0"/>
              <a:t>Yzerman</a:t>
            </a:r>
            <a:endParaRPr lang="sk-SK" sz="3200" dirty="0" smtClean="0"/>
          </a:p>
          <a:p>
            <a:pPr marL="514350" indent="-514350"/>
            <a:endParaRPr lang="sk-SK" sz="3200" dirty="0" smtClean="0"/>
          </a:p>
          <a:p>
            <a:r>
              <a:rPr lang="sk-SK" sz="3200" dirty="0" smtClean="0"/>
              <a:t>C. Jaromír </a:t>
            </a:r>
            <a:r>
              <a:rPr lang="sk-SK" sz="3200" dirty="0" err="1" smtClean="0"/>
              <a:t>Jágr</a:t>
            </a:r>
            <a:endParaRPr lang="sk-SK" sz="3200" dirty="0" smtClean="0"/>
          </a:p>
          <a:p>
            <a:endParaRPr lang="sk-SK" sz="3200" dirty="0" smtClean="0"/>
          </a:p>
          <a:p>
            <a:r>
              <a:rPr lang="sk-SK" sz="3200" dirty="0" smtClean="0"/>
              <a:t>D. </a:t>
            </a:r>
            <a:r>
              <a:rPr lang="sk-SK" sz="3200" dirty="0" err="1" smtClean="0"/>
              <a:t>Mario</a:t>
            </a:r>
            <a:r>
              <a:rPr lang="sk-SK" sz="3200" dirty="0" smtClean="0"/>
              <a:t> </a:t>
            </a:r>
            <a:r>
              <a:rPr lang="sk-SK" sz="3200" dirty="0" err="1" smtClean="0"/>
              <a:t>Lemieux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33400" y="533400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8.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What's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oldest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stroke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used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competitive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swimming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butterfly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breastroke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backstroke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crawl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09600" y="457200"/>
            <a:ext cx="8534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9.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Moscow's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most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famous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football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club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Dynamo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Moscow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Spartak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Moscow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Torpedo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Moscow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Locomotive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Moscow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5800" y="914401"/>
            <a:ext cx="7924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10.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piece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of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sporting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equipment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3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inches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diameter and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weighs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6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ounces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ice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hockey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puck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 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tennis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ball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a baseball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ball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a 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billiard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ball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609600" y="685800"/>
            <a:ext cx="8077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11.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Sergey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Bubka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broke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world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record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32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times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javelin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throw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long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jump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pole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vault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high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jump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38200" y="533400"/>
            <a:ext cx="7772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12.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game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sometimes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described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'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bowls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on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ice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'?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figure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skating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curling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speed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skating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ice-hockey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38200" y="914400"/>
            <a:ext cx="7924800" cy="569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13.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How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many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events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make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up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heptathlon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Six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Five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lang="sk-SK" sz="3200" dirty="0" err="1" smtClean="0">
                <a:ea typeface="Times New Roman" pitchFamily="18" charset="0"/>
              </a:rPr>
              <a:t>F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our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Seven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09600" y="838200"/>
            <a:ext cx="77724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14. In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do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you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play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Stanley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cup?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Baseball		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Floor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ball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Ice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Hockey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Football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14400" y="533400"/>
            <a:ext cx="754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1. </a:t>
            </a:r>
            <a:r>
              <a:rPr lang="sk-SK" sz="3200" b="1" dirty="0" err="1" smtClean="0"/>
              <a:t>Why</a:t>
            </a:r>
            <a:r>
              <a:rPr lang="sk-SK" sz="3200" b="1" dirty="0" smtClean="0"/>
              <a:t> are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Games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called</a:t>
            </a:r>
            <a:r>
              <a:rPr lang="sk-SK" sz="3200" b="1" dirty="0" smtClean="0"/>
              <a:t> “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Olympics</a:t>
            </a:r>
            <a:r>
              <a:rPr lang="sk-SK" sz="3200" b="1" dirty="0" smtClean="0"/>
              <a:t>”?</a:t>
            </a:r>
            <a:endParaRPr lang="sk-SK" sz="3200" dirty="0" smtClean="0"/>
          </a:p>
          <a:p>
            <a:endParaRPr lang="en-US" sz="3200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invented</a:t>
            </a:r>
            <a:r>
              <a:rPr lang="sk-SK" sz="3200" dirty="0" smtClean="0"/>
              <a:t> by </a:t>
            </a:r>
            <a:r>
              <a:rPr lang="sk-SK" sz="3200" dirty="0" err="1" smtClean="0"/>
              <a:t>Greek</a:t>
            </a:r>
            <a:r>
              <a:rPr lang="sk-SK" sz="3200" dirty="0" smtClean="0"/>
              <a:t> </a:t>
            </a:r>
            <a:r>
              <a:rPr lang="sk-SK" sz="3200" dirty="0" err="1" smtClean="0"/>
              <a:t>athlete</a:t>
            </a:r>
            <a:r>
              <a:rPr lang="sk-SK" sz="3200" dirty="0" smtClean="0"/>
              <a:t> </a:t>
            </a:r>
            <a:r>
              <a:rPr lang="sk-SK" sz="3200" dirty="0" err="1" smtClean="0"/>
              <a:t>Olympus</a:t>
            </a:r>
            <a:r>
              <a:rPr lang="sk-SK" sz="3200" dirty="0" smtClean="0"/>
              <a:t> </a:t>
            </a:r>
            <a:endParaRPr lang="en-US" sz="3200" dirty="0" smtClean="0"/>
          </a:p>
          <a:p>
            <a:pPr marL="514350" indent="-514350">
              <a:buAutoNum type="alphaUcPeriod"/>
            </a:pPr>
            <a:endParaRPr lang="en-US" sz="3200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first</a:t>
            </a:r>
            <a:r>
              <a:rPr lang="sk-SK" sz="3200" dirty="0" smtClean="0"/>
              <a:t> </a:t>
            </a:r>
            <a:r>
              <a:rPr lang="sk-SK" sz="3200" dirty="0" err="1" smtClean="0"/>
              <a:t>winner</a:t>
            </a:r>
            <a:r>
              <a:rPr lang="sk-SK" sz="3200" dirty="0" smtClean="0"/>
              <a:t> </a:t>
            </a:r>
            <a:r>
              <a:rPr lang="sk-SK" sz="3200" dirty="0" err="1" smtClean="0"/>
              <a:t>was</a:t>
            </a:r>
            <a:r>
              <a:rPr lang="sk-SK" sz="3200" dirty="0" smtClean="0"/>
              <a:t> </a:t>
            </a:r>
            <a:r>
              <a:rPr lang="sk-SK" sz="3200" dirty="0" err="1" smtClean="0"/>
              <a:t>from</a:t>
            </a:r>
            <a:r>
              <a:rPr lang="sk-SK" sz="3200" dirty="0" smtClean="0"/>
              <a:t> </a:t>
            </a:r>
            <a:r>
              <a:rPr lang="sk-SK" sz="3200" dirty="0" err="1" smtClean="0"/>
              <a:t>the</a:t>
            </a:r>
            <a:r>
              <a:rPr lang="sk-SK" sz="3200" dirty="0" smtClean="0"/>
              <a:t> Olymp </a:t>
            </a:r>
            <a:r>
              <a:rPr lang="sk-SK" sz="3200" dirty="0" err="1" smtClean="0"/>
              <a:t>village</a:t>
            </a:r>
            <a:endParaRPr lang="sk-SK" sz="3200" dirty="0" smtClean="0"/>
          </a:p>
          <a:p>
            <a:endParaRPr lang="en-US" sz="3200" dirty="0" smtClean="0"/>
          </a:p>
          <a:p>
            <a:r>
              <a:rPr lang="sk-SK" sz="3200" dirty="0" smtClean="0"/>
              <a:t>C. </a:t>
            </a:r>
            <a:r>
              <a:rPr lang="sk-SK" sz="3200" dirty="0" err="1" smtClean="0"/>
              <a:t>started</a:t>
            </a:r>
            <a:r>
              <a:rPr lang="sk-SK" sz="3200" dirty="0" smtClean="0"/>
              <a:t> in Olympia, </a:t>
            </a:r>
            <a:r>
              <a:rPr lang="sk-SK" sz="3200" dirty="0" err="1" smtClean="0"/>
              <a:t>Greece</a:t>
            </a:r>
            <a:r>
              <a:rPr lang="sk-SK" sz="3200" dirty="0" smtClean="0"/>
              <a:t>.		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sk-SK" sz="3200" dirty="0" smtClean="0"/>
              <a:t>D. </a:t>
            </a:r>
            <a:r>
              <a:rPr lang="sk-SK" sz="3200" dirty="0" err="1" smtClean="0"/>
              <a:t>started</a:t>
            </a:r>
            <a:r>
              <a:rPr lang="sk-SK" sz="3200" dirty="0" smtClean="0"/>
              <a:t> in Olymp </a:t>
            </a:r>
            <a:r>
              <a:rPr lang="sk-SK" sz="3200" dirty="0" err="1" smtClean="0"/>
              <a:t>village</a:t>
            </a:r>
            <a:r>
              <a:rPr lang="sk-SK" sz="3200" dirty="0" smtClean="0"/>
              <a:t>, </a:t>
            </a:r>
            <a:r>
              <a:rPr lang="sk-SK" sz="3200" dirty="0" err="1" smtClean="0"/>
              <a:t>Greece</a:t>
            </a:r>
            <a:r>
              <a:rPr lang="sk-SK" sz="3200" dirty="0" smtClean="0"/>
              <a:t> 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838200" y="533400"/>
            <a:ext cx="7620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15.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African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country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were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first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to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reach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world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cup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quarterfinals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Cameroon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Nigeria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Senegal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Egypt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85800" y="533400"/>
            <a:ext cx="7924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16.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Slovakia  has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been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most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successful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so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far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Olympics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shooting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lang="en-US" sz="3200" dirty="0" err="1" smtClean="0">
                <a:ea typeface="Times New Roman" pitchFamily="18" charset="0"/>
              </a:rPr>
              <a:t>c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anoeing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swimming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	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biathlon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14400" y="762001"/>
            <a:ext cx="7620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17.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country has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most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medals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Winter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Olympics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so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far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(to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January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2010)?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USA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Norway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Canada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Switzerland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38200" y="609600"/>
            <a:ext cx="7162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18. 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footballer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scored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1958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World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Cup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Final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when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only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17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years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 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Pele 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Maradona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Ronaldo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Ronaldino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62000" y="685801"/>
            <a:ext cx="7620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19.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has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fastest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speed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achieved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without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mechanical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assistance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ice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hockey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downhill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skiing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skeleton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sledging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4400" y="762000"/>
            <a:ext cx="7848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20.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How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many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players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or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swimmers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are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there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a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water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polo team?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11		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6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9	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7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762000"/>
            <a:ext cx="7543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21.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or game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consists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of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clubs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balls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hits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bunker?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 smtClean="0"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rugby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ricket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golf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badminton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762000"/>
            <a:ext cx="7543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22.The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abbreviation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SLO in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inernational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abbreviations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of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countries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stands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....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Slovakia	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Somalia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C: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Slovenia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Sierra Leone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762000" y="685800"/>
            <a:ext cx="7315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23.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don´t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need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when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skiing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.....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ski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poles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lang="en-US" sz="3200" dirty="0" err="1" smtClean="0">
                <a:ea typeface="Times New Roman" pitchFamily="18" charset="0"/>
              </a:rPr>
              <a:t>s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lope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ski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tow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s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huttlecock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447800"/>
            <a:ext cx="12287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609600" y="838200"/>
            <a:ext cx="800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24.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Which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game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would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you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associate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names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of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Marek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Matiaško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Miroslav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Matiaško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Janka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Gereková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, Martina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Halinárová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with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lang="en-US" sz="3200" dirty="0" err="1" smtClean="0">
                <a:ea typeface="Times New Roman" pitchFamily="18" charset="0"/>
              </a:rPr>
              <a:t>s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wimming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kiing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snowboarding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biathlon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43000" y="990600"/>
            <a:ext cx="7467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 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was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Olympia?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 big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mountain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in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Greece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			</a:t>
            </a: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ancient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Greek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town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C: a 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birth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place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of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Zeus	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ancient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centre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09600" y="685801"/>
            <a:ext cx="7620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25.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What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do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American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cheerleaders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usually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hold in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each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hand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for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their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routines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at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sport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sk-SK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events</a:t>
            </a:r>
            <a:r>
              <a:rPr kumimoji="0" lang="sk-SK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?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Loudhailers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B. Model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flags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Pompoms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Drumsticks</a:t>
            </a:r>
            <a:endParaRPr kumimoji="0" lang="sk-SK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38200" y="990600"/>
            <a:ext cx="8305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1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3. 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What do the five Olympic rings that appear on the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fla</a:t>
            </a:r>
            <a:r>
              <a:rPr kumimoji="0" lang="sk-SK" sz="3200" b="1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g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sign</a:t>
            </a:r>
            <a:r>
              <a:rPr kumimoji="0" lang="sk-SK" sz="3200" b="1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i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fy</a:t>
            </a:r>
            <a:r>
              <a:rPr lang="sk-SK" sz="3200" b="1" dirty="0" smtClean="0">
                <a:ea typeface="Times New Roman" pitchFamily="18" charset="0"/>
              </a:rPr>
              <a:t>?</a:t>
            </a:r>
            <a:endParaRPr kumimoji="0" lang="sk-SK" sz="3200" b="0" i="0" strike="noStrike" cap="none" normalizeH="0" baseline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strength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B.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union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of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the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five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powerful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countries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</a:pPr>
            <a:endParaRPr kumimoji="0" lang="sk-SK" sz="32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C.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union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of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the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five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continents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		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D.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five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basic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qualities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of</a:t>
            </a:r>
            <a:r>
              <a:rPr kumimoji="0" lang="sk-SK" sz="3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 a </a:t>
            </a:r>
            <a:r>
              <a:rPr kumimoji="0" lang="sk-SK" sz="3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</a:rPr>
              <a:t>sportsman</a:t>
            </a:r>
            <a:endParaRPr kumimoji="0" lang="sk-SK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000" y="838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4. </a:t>
            </a:r>
            <a:r>
              <a:rPr lang="sk-SK" sz="3200" b="1" dirty="0" err="1" smtClean="0"/>
              <a:t>When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were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first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Olympics</a:t>
            </a:r>
            <a:r>
              <a:rPr lang="sk-SK" sz="3200" b="1" dirty="0" smtClean="0"/>
              <a:t>?</a:t>
            </a:r>
          </a:p>
          <a:p>
            <a:pPr algn="ctr"/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566 BC	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677 BC</a:t>
            </a:r>
            <a:br>
              <a:rPr lang="sk-SK" sz="3200" dirty="0" smtClean="0"/>
            </a:b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776 BC			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566 AD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09600" y="9144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5. </a:t>
            </a:r>
            <a:r>
              <a:rPr lang="sk-SK" sz="3200" b="1" dirty="0" err="1" smtClean="0"/>
              <a:t>When</a:t>
            </a:r>
            <a:r>
              <a:rPr lang="sk-SK" sz="3200" b="1" dirty="0" smtClean="0"/>
              <a:t> and </a:t>
            </a:r>
            <a:r>
              <a:rPr lang="sk-SK" sz="3200" b="1" dirty="0" err="1" smtClean="0"/>
              <a:t>where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were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first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modern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games</a:t>
            </a:r>
            <a:r>
              <a:rPr lang="en-US" sz="3200" b="1" dirty="0" smtClean="0"/>
              <a:t> </a:t>
            </a:r>
            <a:r>
              <a:rPr lang="sk-SK" sz="3200" b="1" dirty="0" err="1" smtClean="0"/>
              <a:t>held</a:t>
            </a:r>
            <a:r>
              <a:rPr lang="sk-SK" sz="3200" b="1" dirty="0" smtClean="0"/>
              <a:t>?</a:t>
            </a:r>
          </a:p>
          <a:p>
            <a:pPr algn="ctr"/>
            <a:r>
              <a:rPr lang="sk-SK" sz="3200" dirty="0" smtClean="0"/>
              <a:t> </a:t>
            </a:r>
          </a:p>
          <a:p>
            <a:pPr marL="514350" indent="-514350">
              <a:buAutoNum type="alphaUcPeriod"/>
            </a:pPr>
            <a:r>
              <a:rPr lang="sk-SK" sz="3200" dirty="0" err="1" smtClean="0"/>
              <a:t>Athens</a:t>
            </a:r>
            <a:r>
              <a:rPr lang="sk-SK" sz="3200" dirty="0" smtClean="0"/>
              <a:t> in 1896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Athens</a:t>
            </a:r>
            <a:r>
              <a:rPr lang="sk-SK" sz="3200" dirty="0" smtClean="0"/>
              <a:t> in 1986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r>
              <a:rPr lang="sk-SK" sz="3200" dirty="0" smtClean="0"/>
              <a:t>C. </a:t>
            </a:r>
            <a:r>
              <a:rPr lang="sk-SK" sz="3200" dirty="0" err="1" smtClean="0"/>
              <a:t>Athens</a:t>
            </a:r>
            <a:r>
              <a:rPr lang="sk-SK" sz="3200" dirty="0" smtClean="0"/>
              <a:t> in 1906				</a:t>
            </a:r>
          </a:p>
          <a:p>
            <a:endParaRPr lang="sk-SK" sz="3200" dirty="0" smtClean="0"/>
          </a:p>
          <a:p>
            <a:r>
              <a:rPr lang="sk-SK" sz="3200" dirty="0" smtClean="0"/>
              <a:t>D. </a:t>
            </a:r>
            <a:r>
              <a:rPr lang="sk-SK" sz="3200" dirty="0" err="1" smtClean="0"/>
              <a:t>Rome</a:t>
            </a:r>
            <a:r>
              <a:rPr lang="sk-SK" sz="3200" dirty="0" smtClean="0"/>
              <a:t> in 1898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19200" y="9144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/>
              <a:t>6. </a:t>
            </a:r>
            <a:r>
              <a:rPr lang="sk-SK" sz="3200" b="1" dirty="0" err="1" smtClean="0"/>
              <a:t>What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was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the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first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Olympic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event</a:t>
            </a:r>
            <a:r>
              <a:rPr lang="sk-SK" sz="3200" b="1" dirty="0" smtClean="0"/>
              <a:t>?</a:t>
            </a:r>
            <a:r>
              <a:rPr lang="sk-SK" sz="3200" dirty="0" smtClean="0"/>
              <a:t> </a:t>
            </a:r>
          </a:p>
          <a:p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jumping</a:t>
            </a:r>
            <a:r>
              <a:rPr lang="sk-SK" sz="3200" dirty="0" smtClean="0"/>
              <a:t>				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err="1" smtClean="0"/>
              <a:t>the</a:t>
            </a:r>
            <a:r>
              <a:rPr lang="sk-SK" sz="3200" dirty="0" smtClean="0"/>
              <a:t> </a:t>
            </a:r>
            <a:r>
              <a:rPr lang="sk-SK" sz="3200" dirty="0" err="1" smtClean="0"/>
              <a:t>sprint</a:t>
            </a:r>
            <a:endParaRPr lang="sk-SK" sz="3200" dirty="0" smtClean="0"/>
          </a:p>
          <a:p>
            <a:pPr marL="514350" indent="-514350">
              <a:buAutoNum type="alphaUcPeriod"/>
            </a:pPr>
            <a:endParaRPr lang="sk-SK" sz="3200" dirty="0" smtClean="0"/>
          </a:p>
          <a:p>
            <a:r>
              <a:rPr lang="sk-SK" sz="3200" dirty="0" smtClean="0"/>
              <a:t>C. wrestling		</a:t>
            </a:r>
          </a:p>
          <a:p>
            <a:endParaRPr lang="sk-SK" sz="3200" dirty="0" smtClean="0"/>
          </a:p>
          <a:p>
            <a:r>
              <a:rPr lang="sk-SK" sz="3200" dirty="0" smtClean="0"/>
              <a:t>D. </a:t>
            </a:r>
            <a:r>
              <a:rPr lang="sk-SK" sz="3200" dirty="0" err="1" smtClean="0"/>
              <a:t>discus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66800" y="762000"/>
            <a:ext cx="754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/>
              <a:t>7. </a:t>
            </a:r>
            <a:r>
              <a:rPr lang="sk-SK" sz="3200" b="1" dirty="0" err="1" smtClean="0"/>
              <a:t>How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many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types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of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Olypmpics</a:t>
            </a:r>
            <a:r>
              <a:rPr lang="sk-SK" sz="3200" b="1" dirty="0" smtClean="0"/>
              <a:t> are </a:t>
            </a:r>
            <a:r>
              <a:rPr lang="sk-SK" sz="3200" b="1" dirty="0" err="1" smtClean="0"/>
              <a:t>there</a:t>
            </a:r>
            <a:r>
              <a:rPr lang="sk-SK" sz="3200" b="1" dirty="0" smtClean="0"/>
              <a:t>?</a:t>
            </a:r>
          </a:p>
          <a:p>
            <a:endParaRPr lang="sk-SK" sz="3200" dirty="0" smtClean="0"/>
          </a:p>
          <a:p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2						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pPr marL="514350" indent="-514350">
              <a:buAutoNum type="alphaUcPeriod"/>
            </a:pPr>
            <a:r>
              <a:rPr lang="sk-SK" sz="3200" dirty="0" smtClean="0"/>
              <a:t>3</a:t>
            </a:r>
          </a:p>
          <a:p>
            <a:pPr marL="514350" indent="-514350">
              <a:buAutoNum type="alphaUcPeriod"/>
            </a:pPr>
            <a:endParaRPr lang="sk-SK" sz="3200" dirty="0" smtClean="0"/>
          </a:p>
          <a:p>
            <a:r>
              <a:rPr lang="sk-SK" sz="3200" dirty="0" smtClean="0"/>
              <a:t>C. 5		</a:t>
            </a:r>
          </a:p>
          <a:p>
            <a:endParaRPr lang="sk-SK" sz="3200" dirty="0" smtClean="0"/>
          </a:p>
          <a:p>
            <a:r>
              <a:rPr lang="sk-SK" sz="3200" dirty="0" smtClean="0"/>
              <a:t>D. 4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618</Words>
  <PresentationFormat>Prezentácia na obrazovke (4:3)</PresentationFormat>
  <Paragraphs>372</Paragraphs>
  <Slides>40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1" baseType="lpstr">
      <vt:lpstr>Arkáda</vt:lpstr>
      <vt:lpstr>SPORT MILLIONAIRE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  <vt:lpstr>Snímka 20</vt:lpstr>
      <vt:lpstr>Snímka 21</vt:lpstr>
      <vt:lpstr>Snímka 22</vt:lpstr>
      <vt:lpstr>Snímka 23</vt:lpstr>
      <vt:lpstr>Snímka 24</vt:lpstr>
      <vt:lpstr>Snímka 25</vt:lpstr>
      <vt:lpstr>Snímka 26</vt:lpstr>
      <vt:lpstr>Snímka 27</vt:lpstr>
      <vt:lpstr>Snímka 28</vt:lpstr>
      <vt:lpstr>Snímka 29</vt:lpstr>
      <vt:lpstr>Snímka 30</vt:lpstr>
      <vt:lpstr>Snímka 31</vt:lpstr>
      <vt:lpstr>Snímka 32</vt:lpstr>
      <vt:lpstr>Snímka 33</vt:lpstr>
      <vt:lpstr>Snímka 34</vt:lpstr>
      <vt:lpstr>Snímka 35</vt:lpstr>
      <vt:lpstr>Snímka 36</vt:lpstr>
      <vt:lpstr>Snímka 37</vt:lpstr>
      <vt:lpstr>Snímka 38</vt:lpstr>
      <vt:lpstr>Snímka 39</vt:lpstr>
      <vt:lpstr>Snímka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MILLIONAIRE</dc:title>
  <cp:lastModifiedBy>student</cp:lastModifiedBy>
  <cp:revision>14</cp:revision>
  <dcterms:modified xsi:type="dcterms:W3CDTF">2010-03-05T11:44:06Z</dcterms:modified>
</cp:coreProperties>
</file>