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2" r:id="rId4"/>
    <p:sldId id="264" r:id="rId5"/>
    <p:sldId id="258" r:id="rId6"/>
    <p:sldId id="259" r:id="rId7"/>
    <p:sldId id="260" r:id="rId8"/>
    <p:sldId id="265" r:id="rId9"/>
    <p:sldId id="261" r:id="rId10"/>
    <p:sldId id="263" r:id="rId11"/>
    <p:sldId id="266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DF8"/>
    <a:srgbClr val="B1CAE9"/>
    <a:srgbClr val="0C1A2B"/>
    <a:srgbClr val="202D41"/>
    <a:srgbClr val="CC0066"/>
    <a:srgbClr val="9E9986"/>
    <a:srgbClr val="1D1115"/>
    <a:srgbClr val="132634"/>
    <a:srgbClr val="244558"/>
    <a:srgbClr val="2F5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1692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BD3CDD-C5A4-44FC-A9D6-ADCA81116770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sk-SK"/>
        </a:p>
      </dgm:t>
    </dgm:pt>
    <dgm:pt modelId="{96A5E601-A4B2-4F6A-9DA1-68C244E8620E}">
      <dgm:prSet phldrT="[Text]"/>
      <dgm:spPr/>
      <dgm:t>
        <a:bodyPr/>
        <a:lstStyle/>
        <a:p>
          <a:r>
            <a:rPr lang="sk-SK" dirty="0" smtClean="0"/>
            <a:t>Moja rodinka</a:t>
          </a:r>
          <a:endParaRPr lang="sk-SK" dirty="0"/>
        </a:p>
      </dgm:t>
    </dgm:pt>
    <dgm:pt modelId="{DB2B52D2-82F6-4C19-8774-3644AAE031FA}" type="parTrans" cxnId="{FBD1D619-3B4B-465D-AD39-026EE395C42A}">
      <dgm:prSet/>
      <dgm:spPr/>
      <dgm:t>
        <a:bodyPr/>
        <a:lstStyle/>
        <a:p>
          <a:endParaRPr lang="sk-SK"/>
        </a:p>
      </dgm:t>
    </dgm:pt>
    <dgm:pt modelId="{CF5A3D84-CD57-4C73-BCCF-0F578642B94E}" type="sibTrans" cxnId="{FBD1D619-3B4B-465D-AD39-026EE395C42A}">
      <dgm:prSet/>
      <dgm:spPr/>
      <dgm:t>
        <a:bodyPr/>
        <a:lstStyle/>
        <a:p>
          <a:endParaRPr lang="sk-SK"/>
        </a:p>
      </dgm:t>
    </dgm:pt>
    <dgm:pt modelId="{EBEF9F8C-14D1-4452-8DF3-C47A274C1D2A}">
      <dgm:prSet custT="1"/>
      <dgm:spPr/>
      <dgm:t>
        <a:bodyPr/>
        <a:lstStyle/>
        <a:p>
          <a:r>
            <a:rPr lang="sk-SK" sz="1600" dirty="0" smtClean="0"/>
            <a:t>Teta, ujo a sesternice</a:t>
          </a:r>
          <a:endParaRPr lang="sk-SK" sz="1600" dirty="0"/>
        </a:p>
      </dgm:t>
    </dgm:pt>
    <dgm:pt modelId="{751A123B-7FC1-4E02-9673-0D1629C395A0}" type="parTrans" cxnId="{A9C35008-3B76-4CA0-BCC5-F42B34A4A31C}">
      <dgm:prSet/>
      <dgm:spPr/>
      <dgm:t>
        <a:bodyPr/>
        <a:lstStyle/>
        <a:p>
          <a:endParaRPr lang="sk-SK"/>
        </a:p>
      </dgm:t>
    </dgm:pt>
    <dgm:pt modelId="{76298ACE-BEAA-409B-8FF0-57F50ADD378A}" type="sibTrans" cxnId="{A9C35008-3B76-4CA0-BCC5-F42B34A4A31C}">
      <dgm:prSet/>
      <dgm:spPr/>
      <dgm:t>
        <a:bodyPr/>
        <a:lstStyle/>
        <a:p>
          <a:endParaRPr lang="sk-SK"/>
        </a:p>
      </dgm:t>
    </dgm:pt>
    <dgm:pt modelId="{532E144C-2EA0-48CF-9C7E-8144D8FF4F61}">
      <dgm:prSet custT="1"/>
      <dgm:spPr/>
      <dgm:t>
        <a:bodyPr/>
        <a:lstStyle/>
        <a:p>
          <a:r>
            <a:rPr lang="sk-SK" sz="1600" dirty="0" smtClean="0"/>
            <a:t>Mamka, ocko a brat</a:t>
          </a:r>
          <a:endParaRPr lang="sk-SK" sz="1600" dirty="0"/>
        </a:p>
      </dgm:t>
    </dgm:pt>
    <dgm:pt modelId="{577B2CE1-C7D8-4391-9BD4-687A313A1E92}" type="parTrans" cxnId="{82FCFEEF-F823-48D6-8291-19A53864E034}">
      <dgm:prSet/>
      <dgm:spPr/>
      <dgm:t>
        <a:bodyPr/>
        <a:lstStyle/>
        <a:p>
          <a:endParaRPr lang="sk-SK"/>
        </a:p>
      </dgm:t>
    </dgm:pt>
    <dgm:pt modelId="{097F68CA-916A-4646-B66E-7CFD16919F47}" type="sibTrans" cxnId="{82FCFEEF-F823-48D6-8291-19A53864E034}">
      <dgm:prSet/>
      <dgm:spPr/>
      <dgm:t>
        <a:bodyPr/>
        <a:lstStyle/>
        <a:p>
          <a:endParaRPr lang="sk-SK"/>
        </a:p>
      </dgm:t>
    </dgm:pt>
    <dgm:pt modelId="{F5D060C9-2C33-4192-AA8B-9784BF62ACC7}">
      <dgm:prSet custT="1"/>
      <dgm:spPr/>
      <dgm:t>
        <a:bodyPr/>
        <a:lstStyle/>
        <a:p>
          <a:r>
            <a:rPr lang="sk-SK" sz="1600" dirty="0" smtClean="0"/>
            <a:t>Babka a dedko</a:t>
          </a:r>
          <a:endParaRPr lang="sk-SK" sz="1600" dirty="0"/>
        </a:p>
      </dgm:t>
    </dgm:pt>
    <dgm:pt modelId="{4C70B813-9655-4FBC-AE7C-9749157B7BD9}" type="parTrans" cxnId="{FE66174C-238C-49CF-B75A-B61DA2AAA7CB}">
      <dgm:prSet/>
      <dgm:spPr/>
      <dgm:t>
        <a:bodyPr/>
        <a:lstStyle/>
        <a:p>
          <a:endParaRPr lang="sk-SK"/>
        </a:p>
      </dgm:t>
    </dgm:pt>
    <dgm:pt modelId="{110DFACD-40C4-4A9E-9888-7427E4C64C6F}" type="sibTrans" cxnId="{FE66174C-238C-49CF-B75A-B61DA2AAA7CB}">
      <dgm:prSet/>
      <dgm:spPr/>
      <dgm:t>
        <a:bodyPr/>
        <a:lstStyle/>
        <a:p>
          <a:endParaRPr lang="sk-SK"/>
        </a:p>
      </dgm:t>
    </dgm:pt>
    <dgm:pt modelId="{F4A0CFB2-E4FD-4A21-9567-8DB7D70AC5F5}" type="pres">
      <dgm:prSet presAssocID="{88BD3CDD-C5A4-44FC-A9D6-ADCA8111677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sk-SK"/>
        </a:p>
      </dgm:t>
    </dgm:pt>
    <dgm:pt modelId="{66FAAADB-9A8F-490A-80D1-06363C301FF0}" type="pres">
      <dgm:prSet presAssocID="{96A5E601-A4B2-4F6A-9DA1-68C244E8620E}" presName="singleCycle" presStyleCnt="0"/>
      <dgm:spPr/>
    </dgm:pt>
    <dgm:pt modelId="{C72EF592-21EC-42AE-8CC0-D264045169A9}" type="pres">
      <dgm:prSet presAssocID="{96A5E601-A4B2-4F6A-9DA1-68C244E8620E}" presName="singleCenter" presStyleLbl="node1" presStyleIdx="0" presStyleCnt="4" custScaleX="173612" custScaleY="82285" custLinFactNeighborX="-5469" custLinFactNeighborY="-78817">
        <dgm:presLayoutVars>
          <dgm:chMax val="7"/>
          <dgm:chPref val="7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70738D63-5898-4041-B620-7B4CCF8ED75C}" type="pres">
      <dgm:prSet presAssocID="{751A123B-7FC1-4E02-9673-0D1629C395A0}" presName="Name56" presStyleLbl="parChTrans1D2" presStyleIdx="0" presStyleCnt="3"/>
      <dgm:spPr/>
      <dgm:t>
        <a:bodyPr/>
        <a:lstStyle/>
        <a:p>
          <a:endParaRPr lang="sk-SK"/>
        </a:p>
      </dgm:t>
    </dgm:pt>
    <dgm:pt modelId="{EB2CE69A-4614-48DC-B36A-216A9DF226B1}" type="pres">
      <dgm:prSet presAssocID="{EBEF9F8C-14D1-4452-8DF3-C47A274C1D2A}" presName="text0" presStyleLbl="node1" presStyleIdx="1" presStyleCnt="4" custScaleX="222032" custScaleY="63753" custRadScaleRad="114276" custRadScaleInc="18745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26371681-36C3-41C4-B321-A28EF4B87A30}" type="pres">
      <dgm:prSet presAssocID="{4C70B813-9655-4FBC-AE7C-9749157B7BD9}" presName="Name56" presStyleLbl="parChTrans1D2" presStyleIdx="1" presStyleCnt="3"/>
      <dgm:spPr/>
      <dgm:t>
        <a:bodyPr/>
        <a:lstStyle/>
        <a:p>
          <a:endParaRPr lang="sk-SK"/>
        </a:p>
      </dgm:t>
    </dgm:pt>
    <dgm:pt modelId="{09B64A84-0C8D-4814-8F6E-87B909B6D828}" type="pres">
      <dgm:prSet presAssocID="{F5D060C9-2C33-4192-AA8B-9784BF62ACC7}" presName="text0" presStyleLbl="node1" presStyleIdx="2" presStyleCnt="4" custScaleX="222032" custScaleY="63753" custRadScaleRad="43699" custRadScaleInc="1025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F61C03A6-2DE9-46A4-BCC5-3F6800286A5B}" type="pres">
      <dgm:prSet presAssocID="{577B2CE1-C7D8-4391-9BD4-687A313A1E92}" presName="Name56" presStyleLbl="parChTrans1D2" presStyleIdx="2" presStyleCnt="3"/>
      <dgm:spPr/>
      <dgm:t>
        <a:bodyPr/>
        <a:lstStyle/>
        <a:p>
          <a:endParaRPr lang="sk-SK"/>
        </a:p>
      </dgm:t>
    </dgm:pt>
    <dgm:pt modelId="{6D4648B4-5C71-42AE-8DB3-26F999994E1B}" type="pres">
      <dgm:prSet presAssocID="{532E144C-2EA0-48CF-9C7E-8144D8FF4F61}" presName="text0" presStyleLbl="node1" presStyleIdx="3" presStyleCnt="4" custScaleX="222032" custScaleY="63753" custRadScaleRad="112882" custRadScaleInc="1205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</dgm:ptLst>
  <dgm:cxnLst>
    <dgm:cxn modelId="{82FCFEEF-F823-48D6-8291-19A53864E034}" srcId="{96A5E601-A4B2-4F6A-9DA1-68C244E8620E}" destId="{532E144C-2EA0-48CF-9C7E-8144D8FF4F61}" srcOrd="2" destOrd="0" parTransId="{577B2CE1-C7D8-4391-9BD4-687A313A1E92}" sibTransId="{097F68CA-916A-4646-B66E-7CFD16919F47}"/>
    <dgm:cxn modelId="{A9C35008-3B76-4CA0-BCC5-F42B34A4A31C}" srcId="{96A5E601-A4B2-4F6A-9DA1-68C244E8620E}" destId="{EBEF9F8C-14D1-4452-8DF3-C47A274C1D2A}" srcOrd="0" destOrd="0" parTransId="{751A123B-7FC1-4E02-9673-0D1629C395A0}" sibTransId="{76298ACE-BEAA-409B-8FF0-57F50ADD378A}"/>
    <dgm:cxn modelId="{B8D44C09-9AE4-496A-90FE-1E567D5CE86F}" type="presOf" srcId="{532E144C-2EA0-48CF-9C7E-8144D8FF4F61}" destId="{6D4648B4-5C71-42AE-8DB3-26F999994E1B}" srcOrd="0" destOrd="0" presId="urn:microsoft.com/office/officeart/2008/layout/RadialCluster"/>
    <dgm:cxn modelId="{C6DF1A1C-F24F-4CA7-AF00-57DF3CC57385}" type="presOf" srcId="{577B2CE1-C7D8-4391-9BD4-687A313A1E92}" destId="{F61C03A6-2DE9-46A4-BCC5-3F6800286A5B}" srcOrd="0" destOrd="0" presId="urn:microsoft.com/office/officeart/2008/layout/RadialCluster"/>
    <dgm:cxn modelId="{FBD1D619-3B4B-465D-AD39-026EE395C42A}" srcId="{88BD3CDD-C5A4-44FC-A9D6-ADCA81116770}" destId="{96A5E601-A4B2-4F6A-9DA1-68C244E8620E}" srcOrd="0" destOrd="0" parTransId="{DB2B52D2-82F6-4C19-8774-3644AAE031FA}" sibTransId="{CF5A3D84-CD57-4C73-BCCF-0F578642B94E}"/>
    <dgm:cxn modelId="{978AE8CB-280A-47DC-BE7C-7D3D4AA03E64}" type="presOf" srcId="{4C70B813-9655-4FBC-AE7C-9749157B7BD9}" destId="{26371681-36C3-41C4-B321-A28EF4B87A30}" srcOrd="0" destOrd="0" presId="urn:microsoft.com/office/officeart/2008/layout/RadialCluster"/>
    <dgm:cxn modelId="{82442287-3562-43AB-A944-A85C2247F215}" type="presOf" srcId="{96A5E601-A4B2-4F6A-9DA1-68C244E8620E}" destId="{C72EF592-21EC-42AE-8CC0-D264045169A9}" srcOrd="0" destOrd="0" presId="urn:microsoft.com/office/officeart/2008/layout/RadialCluster"/>
    <dgm:cxn modelId="{B6477D52-E5FD-41CF-8FA0-2B5F7595298A}" type="presOf" srcId="{EBEF9F8C-14D1-4452-8DF3-C47A274C1D2A}" destId="{EB2CE69A-4614-48DC-B36A-216A9DF226B1}" srcOrd="0" destOrd="0" presId="urn:microsoft.com/office/officeart/2008/layout/RadialCluster"/>
    <dgm:cxn modelId="{706F85C3-93D9-4A61-AF84-4295711AE546}" type="presOf" srcId="{88BD3CDD-C5A4-44FC-A9D6-ADCA81116770}" destId="{F4A0CFB2-E4FD-4A21-9567-8DB7D70AC5F5}" srcOrd="0" destOrd="0" presId="urn:microsoft.com/office/officeart/2008/layout/RadialCluster"/>
    <dgm:cxn modelId="{FE66174C-238C-49CF-B75A-B61DA2AAA7CB}" srcId="{96A5E601-A4B2-4F6A-9DA1-68C244E8620E}" destId="{F5D060C9-2C33-4192-AA8B-9784BF62ACC7}" srcOrd="1" destOrd="0" parTransId="{4C70B813-9655-4FBC-AE7C-9749157B7BD9}" sibTransId="{110DFACD-40C4-4A9E-9888-7427E4C64C6F}"/>
    <dgm:cxn modelId="{5660323B-10DE-4195-9B90-D2C85ADC6AFF}" type="presOf" srcId="{F5D060C9-2C33-4192-AA8B-9784BF62ACC7}" destId="{09B64A84-0C8D-4814-8F6E-87B909B6D828}" srcOrd="0" destOrd="0" presId="urn:microsoft.com/office/officeart/2008/layout/RadialCluster"/>
    <dgm:cxn modelId="{F51FBD6A-C395-47E8-A4DB-2A51A80013C1}" type="presOf" srcId="{751A123B-7FC1-4E02-9673-0D1629C395A0}" destId="{70738D63-5898-4041-B620-7B4CCF8ED75C}" srcOrd="0" destOrd="0" presId="urn:microsoft.com/office/officeart/2008/layout/RadialCluster"/>
    <dgm:cxn modelId="{0ADFEC38-06F0-4102-83BB-D72834233844}" type="presParOf" srcId="{F4A0CFB2-E4FD-4A21-9567-8DB7D70AC5F5}" destId="{66FAAADB-9A8F-490A-80D1-06363C301FF0}" srcOrd="0" destOrd="0" presId="urn:microsoft.com/office/officeart/2008/layout/RadialCluster"/>
    <dgm:cxn modelId="{912DF780-298C-46E9-B728-3621CECDD841}" type="presParOf" srcId="{66FAAADB-9A8F-490A-80D1-06363C301FF0}" destId="{C72EF592-21EC-42AE-8CC0-D264045169A9}" srcOrd="0" destOrd="0" presId="urn:microsoft.com/office/officeart/2008/layout/RadialCluster"/>
    <dgm:cxn modelId="{1A8FBBD7-48EA-4129-BDC5-2BFDB8921BCE}" type="presParOf" srcId="{66FAAADB-9A8F-490A-80D1-06363C301FF0}" destId="{70738D63-5898-4041-B620-7B4CCF8ED75C}" srcOrd="1" destOrd="0" presId="urn:microsoft.com/office/officeart/2008/layout/RadialCluster"/>
    <dgm:cxn modelId="{61900541-974E-4827-B09A-A3F522C6C36C}" type="presParOf" srcId="{66FAAADB-9A8F-490A-80D1-06363C301FF0}" destId="{EB2CE69A-4614-48DC-B36A-216A9DF226B1}" srcOrd="2" destOrd="0" presId="urn:microsoft.com/office/officeart/2008/layout/RadialCluster"/>
    <dgm:cxn modelId="{2DF6B19D-57F1-42DC-8F1B-9CEF3468E5AF}" type="presParOf" srcId="{66FAAADB-9A8F-490A-80D1-06363C301FF0}" destId="{26371681-36C3-41C4-B321-A28EF4B87A30}" srcOrd="3" destOrd="0" presId="urn:microsoft.com/office/officeart/2008/layout/RadialCluster"/>
    <dgm:cxn modelId="{828B6917-B545-4B0D-8A36-151B9F3B916E}" type="presParOf" srcId="{66FAAADB-9A8F-490A-80D1-06363C301FF0}" destId="{09B64A84-0C8D-4814-8F6E-87B909B6D828}" srcOrd="4" destOrd="0" presId="urn:microsoft.com/office/officeart/2008/layout/RadialCluster"/>
    <dgm:cxn modelId="{779154F0-2146-44B9-A448-F6D43A22FDFC}" type="presParOf" srcId="{66FAAADB-9A8F-490A-80D1-06363C301FF0}" destId="{F61C03A6-2DE9-46A4-BCC5-3F6800286A5B}" srcOrd="5" destOrd="0" presId="urn:microsoft.com/office/officeart/2008/layout/RadialCluster"/>
    <dgm:cxn modelId="{81222F58-DCE1-4D09-8135-ADF7B0626D27}" type="presParOf" srcId="{66FAAADB-9A8F-490A-80D1-06363C301FF0}" destId="{6D4648B4-5C71-42AE-8DB3-26F999994E1B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EF592-21EC-42AE-8CC0-D264045169A9}">
      <dsp:nvSpPr>
        <dsp:cNvPr id="0" name=""/>
        <dsp:cNvSpPr/>
      </dsp:nvSpPr>
      <dsp:spPr>
        <a:xfrm>
          <a:off x="1822644" y="0"/>
          <a:ext cx="2134212" cy="10115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900" kern="1200" dirty="0" smtClean="0"/>
            <a:t>Moja rodinka</a:t>
          </a:r>
          <a:endParaRPr lang="sk-SK" sz="2900" kern="1200" dirty="0"/>
        </a:p>
      </dsp:txBody>
      <dsp:txXfrm>
        <a:off x="1822644" y="0"/>
        <a:ext cx="2134212" cy="1011529"/>
      </dsp:txXfrm>
    </dsp:sp>
    <dsp:sp modelId="{70738D63-5898-4041-B620-7B4CCF8ED75C}">
      <dsp:nvSpPr>
        <dsp:cNvPr id="0" name=""/>
        <dsp:cNvSpPr/>
      </dsp:nvSpPr>
      <dsp:spPr>
        <a:xfrm rot="3133607">
          <a:off x="2773841" y="2047549"/>
          <a:ext cx="26213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21371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CE69A-4614-48DC-B36A-216A9DF226B1}">
      <dsp:nvSpPr>
        <dsp:cNvPr id="0" name=""/>
        <dsp:cNvSpPr/>
      </dsp:nvSpPr>
      <dsp:spPr>
        <a:xfrm>
          <a:off x="4176463" y="3083570"/>
          <a:ext cx="1828724" cy="5250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dirty="0" smtClean="0"/>
            <a:t>Teta, ujo a sesternice</a:t>
          </a:r>
          <a:endParaRPr lang="sk-SK" sz="1600" kern="1200" dirty="0"/>
        </a:p>
      </dsp:txBody>
      <dsp:txXfrm>
        <a:off x="4176463" y="3083570"/>
        <a:ext cx="1828724" cy="525089"/>
      </dsp:txXfrm>
    </dsp:sp>
    <dsp:sp modelId="{26371681-36C3-41C4-B321-A28EF4B87A30}">
      <dsp:nvSpPr>
        <dsp:cNvPr id="0" name=""/>
        <dsp:cNvSpPr/>
      </dsp:nvSpPr>
      <dsp:spPr>
        <a:xfrm rot="5176587">
          <a:off x="1951879" y="2047548"/>
          <a:ext cx="20764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6420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64A84-0C8D-4814-8F6E-87B909B6D828}">
      <dsp:nvSpPr>
        <dsp:cNvPr id="0" name=""/>
        <dsp:cNvSpPr/>
      </dsp:nvSpPr>
      <dsp:spPr>
        <a:xfrm>
          <a:off x="2160237" y="3083567"/>
          <a:ext cx="1828724" cy="5250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dirty="0" smtClean="0"/>
            <a:t>Babka a dedko</a:t>
          </a:r>
          <a:endParaRPr lang="sk-SK" sz="1600" kern="1200" dirty="0"/>
        </a:p>
      </dsp:txBody>
      <dsp:txXfrm>
        <a:off x="2160237" y="3083567"/>
        <a:ext cx="1828724" cy="525089"/>
      </dsp:txXfrm>
    </dsp:sp>
    <dsp:sp modelId="{F61C03A6-2DE9-46A4-BCC5-3F6800286A5B}">
      <dsp:nvSpPr>
        <dsp:cNvPr id="0" name=""/>
        <dsp:cNvSpPr/>
      </dsp:nvSpPr>
      <dsp:spPr>
        <a:xfrm rot="7306496">
          <a:off x="716072" y="2047546"/>
          <a:ext cx="24373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37333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648B4-5C71-42AE-8DB3-26F999994E1B}">
      <dsp:nvSpPr>
        <dsp:cNvPr id="0" name=""/>
        <dsp:cNvSpPr/>
      </dsp:nvSpPr>
      <dsp:spPr>
        <a:xfrm>
          <a:off x="216020" y="3083562"/>
          <a:ext cx="1828724" cy="5250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dirty="0" smtClean="0"/>
            <a:t>Mamka, ocko a brat</a:t>
          </a:r>
          <a:endParaRPr lang="sk-SK" sz="1600" kern="1200" dirty="0"/>
        </a:p>
      </dsp:txBody>
      <dsp:txXfrm>
        <a:off x="216020" y="3083562"/>
        <a:ext cx="1828724" cy="525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23257-7F41-4CC6-9A4E-3101524E602D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C659C-FBF0-4DEF-97FF-919E36753C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5804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C659C-FBF0-4DEF-97FF-919E36753C3B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27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C659C-FBF0-4DEF-97FF-919E36753C3B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7762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C659C-FBF0-4DEF-97FF-919E36753C3B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897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D47AA-ADBF-4C66-B78B-79BCDB4E3AAF}" type="datetimeFigureOut">
              <a:rPr lang="sk-SK" smtClean="0"/>
              <a:t>7.2.2015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7C07-EE58-41C9-AF51-096DF566BF6F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-media-cache-ak0.pinimg.com/236x/a5/a2/c8/a5a2c8b41a0ad487235570ff48bf290e.jpg" TargetMode="External"/><Relationship Id="rId3" Type="http://schemas.openxmlformats.org/officeDocument/2006/relationships/hyperlink" Target="http://www.trainingmagazine.ae/wp-content/uploads/2014/07/blackboard.jpg" TargetMode="External"/><Relationship Id="rId7" Type="http://schemas.openxmlformats.org/officeDocument/2006/relationships/hyperlink" Target="https://www.pinterest.com/pin/569635052839590783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-media-cache-ak0.pinimg.com/736x/e9/22/bb/e922bbde2ffeaf7c17e590d3db623660.jpg" TargetMode="External"/><Relationship Id="rId5" Type="http://schemas.openxmlformats.org/officeDocument/2006/relationships/hyperlink" Target="http://acsir.res.in/wp-content/uploads/2014/02/retro-wallpaper.jpg" TargetMode="External"/><Relationship Id="rId10" Type="http://schemas.openxmlformats.org/officeDocument/2006/relationships/hyperlink" Target="https://www.etsy.com/listing/183521212/modern-mid-century-graphic-art-neutral?ref=favs_view_1" TargetMode="External"/><Relationship Id="rId4" Type="http://schemas.openxmlformats.org/officeDocument/2006/relationships/hyperlink" Target="http://hdwallpaperia.com/wp-content/uploads/2014/01/Retro-Vintage-Wallpaper-Background.jpg" TargetMode="External"/><Relationship Id="rId9" Type="http://schemas.openxmlformats.org/officeDocument/2006/relationships/hyperlink" Target="https://s-media-cache-ak0.pinimg.com/736x/d5/b2/75/d5b2752f524f82205f7a5a1a233bd049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.xml"/><Relationship Id="rId7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8" name="Picture 12" descr="http://acsir.res.in/wp-content/uploads/2014/02/retro-wall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3210" cy="6957392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36096" y="6021288"/>
            <a:ext cx="3488432" cy="432048"/>
          </a:xfrm>
        </p:spPr>
        <p:txBody>
          <a:bodyPr>
            <a:normAutofit fontScale="85000" lnSpcReduction="20000"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Hana </a:t>
            </a:r>
            <a:r>
              <a:rPr lang="sk-SK" dirty="0" err="1" smtClean="0">
                <a:solidFill>
                  <a:schemeClr val="bg1"/>
                </a:solidFill>
              </a:rPr>
              <a:t>Hnatová</a:t>
            </a:r>
            <a:r>
              <a:rPr lang="sk-SK" dirty="0" smtClean="0">
                <a:solidFill>
                  <a:schemeClr val="bg1"/>
                </a:solidFill>
              </a:rPr>
              <a:t> 1.b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323528" y="1268760"/>
            <a:ext cx="4896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Môj svet</a:t>
            </a:r>
            <a:endParaRPr lang="sk-SK" sz="5400" b="1" dirty="0">
              <a:ln w="31550" cmpd="sng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340" name="AutoShape 4" descr="http://wallpaperhd77.com/wp-content/uploads/2014/07/Background-5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dern mid century, Graphic art, neutral colors, geometric art, circles, modern painting, abstract pain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35"/>
          <a:stretch/>
        </p:blipFill>
        <p:spPr bwMode="auto">
          <a:xfrm>
            <a:off x="5508103" y="20382"/>
            <a:ext cx="3672409" cy="687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4762872" cy="4493096"/>
          </a:xfrm>
        </p:spPr>
        <p:txBody>
          <a:bodyPr>
            <a:normAutofit fontScale="25000" lnSpcReduction="20000"/>
          </a:bodyPr>
          <a:lstStyle/>
          <a:p>
            <a:r>
              <a:rPr lang="sk-SK" sz="6400" dirty="0">
                <a:latin typeface="Bradley Hand ITC" panose="03070402050302030203" pitchFamily="66" charset="0"/>
                <a:hlinkClick r:id="rId3"/>
              </a:rPr>
              <a:t>http://</a:t>
            </a:r>
            <a:r>
              <a:rPr lang="sk-SK" sz="6400" dirty="0" smtClean="0">
                <a:latin typeface="Bradley Hand ITC" panose="03070402050302030203" pitchFamily="66" charset="0"/>
                <a:hlinkClick r:id="rId3"/>
              </a:rPr>
              <a:t>www.trainingmagazine.ae/wp-content/uploads/2014/07/blackboard.jpg</a:t>
            </a:r>
            <a:endParaRPr lang="sk-SK" sz="6400" dirty="0">
              <a:latin typeface="Bradley Hand ITC" panose="03070402050302030203" pitchFamily="66" charset="0"/>
            </a:endParaRPr>
          </a:p>
          <a:p>
            <a:r>
              <a:rPr lang="sk-SK" altLang="sk-SK" sz="6400" dirty="0" smtClean="0">
                <a:solidFill>
                  <a:srgbClr val="1155CC"/>
                </a:solidFill>
                <a:latin typeface="Bradley Hand ITC" panose="03070402050302030203" pitchFamily="66" charset="0"/>
                <a:cs typeface="Arial" panose="020B0604020202020204" pitchFamily="34" charset="0"/>
                <a:hlinkClick r:id="rId4"/>
              </a:rPr>
              <a:t>http</a:t>
            </a:r>
            <a:r>
              <a:rPr lang="sk-SK" altLang="sk-SK" sz="6400" dirty="0">
                <a:solidFill>
                  <a:srgbClr val="1155CC"/>
                </a:solidFill>
                <a:latin typeface="Bradley Hand ITC" panose="03070402050302030203" pitchFamily="66" charset="0"/>
                <a:cs typeface="Arial" panose="020B0604020202020204" pitchFamily="34" charset="0"/>
                <a:hlinkClick r:id="rId4"/>
              </a:rPr>
              <a:t>://</a:t>
            </a:r>
            <a:r>
              <a:rPr lang="sk-SK" altLang="sk-SK" sz="6400" dirty="0" smtClean="0">
                <a:solidFill>
                  <a:srgbClr val="1155CC"/>
                </a:solidFill>
                <a:latin typeface="Bradley Hand ITC" panose="03070402050302030203" pitchFamily="66" charset="0"/>
                <a:cs typeface="Arial" panose="020B0604020202020204" pitchFamily="34" charset="0"/>
                <a:hlinkClick r:id="rId4"/>
              </a:rPr>
              <a:t>hdwallpaperia.com/wp-content/uploads/2014/01/Retro-Vintage-Wallpaper-Background.jpg</a:t>
            </a:r>
            <a:endParaRPr lang="sk-SK" altLang="sk-SK" sz="6400" dirty="0" smtClean="0">
              <a:solidFill>
                <a:srgbClr val="1155CC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r>
              <a:rPr lang="sk-SK" altLang="sk-SK" sz="6400" dirty="0" smtClean="0">
                <a:solidFill>
                  <a:srgbClr val="1155CC"/>
                </a:solidFill>
                <a:latin typeface="Bradley Hand ITC" panose="03070402050302030203" pitchFamily="66" charset="0"/>
                <a:cs typeface="Arial" panose="020B0604020202020204" pitchFamily="34" charset="0"/>
                <a:hlinkClick r:id="rId5"/>
              </a:rPr>
              <a:t>http</a:t>
            </a:r>
            <a:r>
              <a:rPr lang="sk-SK" altLang="sk-SK" sz="6400" dirty="0">
                <a:solidFill>
                  <a:srgbClr val="1155CC"/>
                </a:solidFill>
                <a:latin typeface="Bradley Hand ITC" panose="03070402050302030203" pitchFamily="66" charset="0"/>
                <a:cs typeface="Arial" panose="020B0604020202020204" pitchFamily="34" charset="0"/>
                <a:hlinkClick r:id="rId5"/>
              </a:rPr>
              <a:t>://</a:t>
            </a:r>
            <a:r>
              <a:rPr lang="sk-SK" altLang="sk-SK" sz="6400" dirty="0" smtClean="0">
                <a:solidFill>
                  <a:srgbClr val="1155CC"/>
                </a:solidFill>
                <a:latin typeface="Bradley Hand ITC" panose="03070402050302030203" pitchFamily="66" charset="0"/>
                <a:cs typeface="Arial" panose="020B0604020202020204" pitchFamily="34" charset="0"/>
                <a:hlinkClick r:id="rId5"/>
              </a:rPr>
              <a:t>acsir.res.in/wp-content/uploads/2014/02/retro-wallpaper.jpg</a:t>
            </a:r>
            <a:endParaRPr lang="sk-SK" altLang="sk-SK" sz="6400" dirty="0" smtClean="0">
              <a:solidFill>
                <a:srgbClr val="1155CC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r>
              <a:rPr lang="sk-SK" altLang="sk-SK" sz="6400" dirty="0">
                <a:latin typeface="Bradley Hand ITC" panose="03070402050302030203" pitchFamily="66" charset="0"/>
                <a:hlinkClick r:id="rId6"/>
              </a:rPr>
              <a:t>https://</a:t>
            </a:r>
            <a:r>
              <a:rPr lang="sk-SK" altLang="sk-SK" sz="6400" dirty="0" smtClean="0">
                <a:latin typeface="Bradley Hand ITC" panose="03070402050302030203" pitchFamily="66" charset="0"/>
                <a:hlinkClick r:id="rId6"/>
              </a:rPr>
              <a:t>s-media-cache-ak0.pinimg.com/736x/e9/22/bb/e922bbde2ffeaf7c17e590d3db623660.jpg</a:t>
            </a:r>
            <a:endParaRPr lang="sk-SK" altLang="sk-SK" sz="6400" dirty="0" smtClean="0">
              <a:latin typeface="Bradley Hand ITC" panose="03070402050302030203" pitchFamily="66" charset="0"/>
            </a:endParaRPr>
          </a:p>
          <a:p>
            <a:r>
              <a:rPr lang="sk-SK" sz="6400" dirty="0">
                <a:latin typeface="Bradley Hand ITC" panose="03070402050302030203" pitchFamily="66" charset="0"/>
                <a:hlinkClick r:id="rId7"/>
              </a:rPr>
              <a:t>https://www.pinterest.com/pin/569635052839590783</a:t>
            </a:r>
            <a:r>
              <a:rPr lang="sk-SK" sz="6400" dirty="0" smtClean="0">
                <a:latin typeface="Bradley Hand ITC" panose="03070402050302030203" pitchFamily="66" charset="0"/>
                <a:hlinkClick r:id="rId7"/>
              </a:rPr>
              <a:t>/</a:t>
            </a:r>
            <a:endParaRPr lang="sk-SK" sz="6400" dirty="0" smtClean="0">
              <a:latin typeface="Bradley Hand ITC" panose="03070402050302030203" pitchFamily="66" charset="0"/>
            </a:endParaRPr>
          </a:p>
          <a:p>
            <a:r>
              <a:rPr lang="sk-SK" sz="6400" dirty="0">
                <a:latin typeface="Bradley Hand ITC" panose="03070402050302030203" pitchFamily="66" charset="0"/>
                <a:hlinkClick r:id="rId8"/>
              </a:rPr>
              <a:t>https://</a:t>
            </a:r>
            <a:r>
              <a:rPr lang="sk-SK" sz="6400" dirty="0" smtClean="0">
                <a:latin typeface="Bradley Hand ITC" panose="03070402050302030203" pitchFamily="66" charset="0"/>
                <a:hlinkClick r:id="rId8"/>
              </a:rPr>
              <a:t>s-media-cache-ak0.pinimg.com/236x/a5/a2/c8/a5a2c8b41a0ad487235570ff48bf290e.jpg</a:t>
            </a:r>
            <a:endParaRPr lang="sk-SK" sz="6400" dirty="0" smtClean="0">
              <a:latin typeface="Bradley Hand ITC" panose="03070402050302030203" pitchFamily="66" charset="0"/>
            </a:endParaRPr>
          </a:p>
          <a:p>
            <a:r>
              <a:rPr lang="sk-SK" sz="6400" dirty="0">
                <a:latin typeface="Bradley Hand ITC" panose="03070402050302030203" pitchFamily="66" charset="0"/>
                <a:hlinkClick r:id="rId9"/>
              </a:rPr>
              <a:t>https://</a:t>
            </a:r>
            <a:r>
              <a:rPr lang="sk-SK" sz="6400" dirty="0" smtClean="0">
                <a:latin typeface="Bradley Hand ITC" panose="03070402050302030203" pitchFamily="66" charset="0"/>
                <a:hlinkClick r:id="rId9"/>
              </a:rPr>
              <a:t>s-media-cache-ak0.pinimg.com/736x/d5/b2/75/d5b2752f524f82205f7a5a1a233bd049.jpg</a:t>
            </a:r>
            <a:endParaRPr lang="sk-SK" sz="6400" dirty="0" smtClean="0">
              <a:latin typeface="Bradley Hand ITC" panose="03070402050302030203" pitchFamily="66" charset="0"/>
            </a:endParaRPr>
          </a:p>
          <a:p>
            <a:r>
              <a:rPr lang="sk-SK" sz="6400" dirty="0">
                <a:latin typeface="Bradley Hand ITC" panose="03070402050302030203" pitchFamily="66" charset="0"/>
                <a:hlinkClick r:id="rId10"/>
              </a:rPr>
              <a:t>https://</a:t>
            </a:r>
            <a:r>
              <a:rPr lang="sk-SK" sz="6400" dirty="0" smtClean="0">
                <a:latin typeface="Bradley Hand ITC" panose="03070402050302030203" pitchFamily="66" charset="0"/>
                <a:hlinkClick r:id="rId10"/>
              </a:rPr>
              <a:t>www.etsy.com/listing/183521212/modern-mid-century-graphic-art-neutral?ref=favs_view_1</a:t>
            </a:r>
            <a:r>
              <a:rPr lang="sk-SK" sz="6400" dirty="0" smtClean="0">
                <a:latin typeface="Bradley Hand ITC" panose="03070402050302030203" pitchFamily="66" charset="0"/>
              </a:rPr>
              <a:t>  </a:t>
            </a:r>
          </a:p>
          <a:p>
            <a:endParaRPr lang="sk-SK" sz="4200" dirty="0" smtClean="0"/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-36512" y="404664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cap="all" dirty="0" smtClean="0">
                <a:ln w="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Zdroje obrázkov</a:t>
            </a:r>
            <a:endParaRPr lang="sk-SK" sz="4000" b="1" cap="all" spc="0" dirty="0">
              <a:ln w="0">
                <a:solidFill>
                  <a:schemeClr val="bg1"/>
                </a:solidFill>
              </a:ln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31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LENA abstract painting huge 30x40 contemporary by ElenasArtStudio, $369.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3841" y="-1197143"/>
            <a:ext cx="6857999" cy="92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700401" y="2564904"/>
            <a:ext cx="78885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lonna MT" panose="04020805060202030203" pitchFamily="82" charset="0"/>
              </a:rPr>
              <a:t>D</a:t>
            </a:r>
            <a:r>
              <a:rPr lang="sk-SK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lonna MT" panose="04020805060202030203" pitchFamily="82" charset="0"/>
              </a:rPr>
              <a:t>akujem</a:t>
            </a:r>
            <a:r>
              <a:rPr lang="sk-SK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lonna MT" panose="04020805060202030203" pitchFamily="82" charset="0"/>
              </a:rPr>
              <a:t> za </a:t>
            </a:r>
            <a:r>
              <a:rPr lang="sk-SK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lonna MT" panose="04020805060202030203" pitchFamily="82" charset="0"/>
              </a:rPr>
              <a:t>pozornost</a:t>
            </a:r>
            <a:endParaRPr lang="sk-SK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899592" y="2420888"/>
            <a:ext cx="792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smtClean="0"/>
              <a:t>ˇ</a:t>
            </a:r>
            <a:endParaRPr lang="sk-SK" sz="6600" dirty="0"/>
          </a:p>
        </p:txBody>
      </p:sp>
      <p:sp>
        <p:nvSpPr>
          <p:cNvPr id="7" name="BlokTextu 6"/>
          <p:cNvSpPr txBox="1"/>
          <p:nvPr/>
        </p:nvSpPr>
        <p:spPr>
          <a:xfrm>
            <a:off x="8180171" y="2568073"/>
            <a:ext cx="792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smtClean="0"/>
              <a:t>ˇ</a:t>
            </a:r>
            <a:endParaRPr lang="sk-SK" sz="6600" dirty="0"/>
          </a:p>
        </p:txBody>
      </p:sp>
    </p:spTree>
    <p:extLst>
      <p:ext uri="{BB962C8B-B14F-4D97-AF65-F5344CB8AC3E}">
        <p14:creationId xmlns:p14="http://schemas.microsoft.com/office/powerpoint/2010/main" val="185626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hdwallpaperia.com/wp-content/uploads/2014/01/Retro-Vintage-Wallpaper-Background.jpg"/>
          <p:cNvPicPr>
            <a:picLocks noChangeAspect="1" noChangeArrowheads="1"/>
          </p:cNvPicPr>
          <p:nvPr/>
        </p:nvPicPr>
        <p:blipFill>
          <a:blip r:embed="rId2" cstate="print"/>
          <a:srcRect l="9586" r="119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Obdĺžnik 7"/>
          <p:cNvSpPr/>
          <p:nvPr/>
        </p:nvSpPr>
        <p:spPr>
          <a:xfrm>
            <a:off x="-36512" y="404664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cap="all" spc="0" dirty="0" smtClean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Môj svet</a:t>
            </a:r>
            <a:endParaRPr lang="sk-SK" sz="4000" b="1" cap="all" spc="0" dirty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187624" y="162880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Môj svet je zložený z </a:t>
            </a:r>
            <a:r>
              <a:rPr lang="sk-SK" dirty="0" smtClean="0"/>
              <a:t>mnohých </a:t>
            </a:r>
            <a:r>
              <a:rPr lang="sk-SK" dirty="0" smtClean="0"/>
              <a:t>častí, bez ktorých by nemohol existovať. Medzi tie hlavné patria :</a:t>
            </a:r>
            <a:endParaRPr lang="sk-SK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1259632" y="3284984"/>
            <a:ext cx="1872208" cy="1224136"/>
            <a:chOff x="1115616" y="2564904"/>
            <a:chExt cx="1800200" cy="864096"/>
          </a:xfrm>
          <a:solidFill>
            <a:srgbClr val="659A2A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6" name="Obdĺžnik 5">
              <a:hlinkClick r:id="rId3" action="ppaction://hlinksldjump"/>
            </p:cNvPr>
            <p:cNvSpPr/>
            <p:nvPr/>
          </p:nvSpPr>
          <p:spPr>
            <a:xfrm>
              <a:off x="1115616" y="2564904"/>
              <a:ext cx="1800200" cy="864096"/>
            </a:xfrm>
            <a:prstGeom prst="rect">
              <a:avLst/>
            </a:prstGeom>
            <a:grpFill/>
            <a:ln>
              <a:solidFill>
                <a:srgbClr val="659A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BlokTextu 11">
              <a:hlinkClick r:id="rId3" action="ppaction://hlinksldjump"/>
            </p:cNvPr>
            <p:cNvSpPr txBox="1"/>
            <p:nvPr/>
          </p:nvSpPr>
          <p:spPr>
            <a:xfrm>
              <a:off x="1331640" y="2820932"/>
              <a:ext cx="1296144" cy="217254"/>
            </a:xfrm>
            <a:prstGeom prst="rect">
              <a:avLst/>
            </a:prstGeom>
            <a:grpFill/>
            <a:ln>
              <a:solidFill>
                <a:srgbClr val="659A2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 smtClean="0"/>
                <a:t>Rodina</a:t>
              </a:r>
              <a:endParaRPr lang="sk-SK" sz="1400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3779912" y="2852936"/>
            <a:ext cx="1872208" cy="1224136"/>
            <a:chOff x="1115616" y="3501008"/>
            <a:chExt cx="1800200" cy="864096"/>
          </a:xfrm>
          <a:solidFill>
            <a:srgbClr val="FFC0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Obdĺžnik 8">
              <a:hlinkClick r:id="rId4" action="ppaction://hlinksldjump"/>
            </p:cNvPr>
            <p:cNvSpPr/>
            <p:nvPr/>
          </p:nvSpPr>
          <p:spPr>
            <a:xfrm>
              <a:off x="1115616" y="3501008"/>
              <a:ext cx="1800200" cy="864096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BlokTextu 12">
              <a:hlinkClick r:id="rId4" action="ppaction://hlinksldjump"/>
            </p:cNvPr>
            <p:cNvSpPr txBox="1"/>
            <p:nvPr/>
          </p:nvSpPr>
          <p:spPr>
            <a:xfrm>
              <a:off x="1403648" y="3717032"/>
              <a:ext cx="1296144" cy="217254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 smtClean="0"/>
                <a:t>Záľuby</a:t>
              </a:r>
              <a:endParaRPr lang="sk-SK" sz="1400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724128" y="4653136"/>
            <a:ext cx="1872208" cy="1224136"/>
            <a:chOff x="1115616" y="4437112"/>
            <a:chExt cx="1800200" cy="864096"/>
          </a:xfrm>
          <a:solidFill>
            <a:schemeClr val="accent6">
              <a:lumMod val="7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7" name="Obdĺžnik 6">
              <a:hlinkClick r:id="rId5" action="ppaction://hlinksldjump"/>
            </p:cNvPr>
            <p:cNvSpPr/>
            <p:nvPr/>
          </p:nvSpPr>
          <p:spPr>
            <a:xfrm>
              <a:off x="1115616" y="4437112"/>
              <a:ext cx="1800200" cy="864096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BlokTextu 13">
              <a:hlinkClick r:id="rId5" action="ppaction://hlinksldjump"/>
            </p:cNvPr>
            <p:cNvSpPr txBox="1"/>
            <p:nvPr/>
          </p:nvSpPr>
          <p:spPr>
            <a:xfrm>
              <a:off x="1403648" y="4653136"/>
              <a:ext cx="1296144" cy="217254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 smtClean="0"/>
                <a:t>Priatelia</a:t>
              </a:r>
              <a:endParaRPr lang="sk-SK" sz="1400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2411760" y="4653136"/>
            <a:ext cx="1872208" cy="1224136"/>
            <a:chOff x="1115616" y="4437112"/>
            <a:chExt cx="1800200" cy="864096"/>
          </a:xfrm>
          <a:solidFill>
            <a:srgbClr val="2C95BA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1" name="Obdĺžnik 20">
              <a:hlinkClick r:id="rId6" action="ppaction://hlinksldjump"/>
            </p:cNvPr>
            <p:cNvSpPr/>
            <p:nvPr/>
          </p:nvSpPr>
          <p:spPr>
            <a:xfrm>
              <a:off x="1115616" y="4437112"/>
              <a:ext cx="1800200" cy="864096"/>
            </a:xfrm>
            <a:prstGeom prst="rect">
              <a:avLst/>
            </a:prstGeom>
            <a:grpFill/>
            <a:ln>
              <a:solidFill>
                <a:srgbClr val="2C95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BlokTextu 21">
              <a:hlinkClick r:id="rId6" action="ppaction://hlinksldjump"/>
            </p:cNvPr>
            <p:cNvSpPr txBox="1"/>
            <p:nvPr/>
          </p:nvSpPr>
          <p:spPr>
            <a:xfrm>
              <a:off x="1367644" y="4661138"/>
              <a:ext cx="1296144" cy="217254"/>
            </a:xfrm>
            <a:prstGeom prst="rect">
              <a:avLst/>
            </a:prstGeom>
            <a:grpFill/>
            <a:ln>
              <a:solidFill>
                <a:srgbClr val="2C95B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 smtClean="0"/>
                <a:t>Škola </a:t>
              </a:r>
              <a:endParaRPr lang="sk-SK" sz="1400" dirty="0"/>
            </a:p>
          </p:txBody>
        </p:sp>
      </p:grpSp>
      <p:sp>
        <p:nvSpPr>
          <p:cNvPr id="10242" name="AutoShape 2" descr="http://wallpaperhd77.com/wp-content/uploads/2014/07/Background-5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44" name="AutoShape 4" descr="http://wallpaperhd77.com/wp-content/uploads/2014/07/Background-5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46" name="AutoShape 6" descr="http://wallpaperhd77.com/wp-content/uploads/2014/07/Background-5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27" name="Skupina 26"/>
          <p:cNvGrpSpPr/>
          <p:nvPr/>
        </p:nvGrpSpPr>
        <p:grpSpPr>
          <a:xfrm>
            <a:off x="6228184" y="3212976"/>
            <a:ext cx="1872208" cy="1224136"/>
            <a:chOff x="1115616" y="4437112"/>
            <a:chExt cx="1800200" cy="864096"/>
          </a:xfrm>
          <a:solidFill>
            <a:srgbClr val="C000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8" name="Obdĺžnik 27">
              <a:hlinkClick r:id="rId7" action="ppaction://hlinksldjump"/>
            </p:cNvPr>
            <p:cNvSpPr/>
            <p:nvPr/>
          </p:nvSpPr>
          <p:spPr>
            <a:xfrm>
              <a:off x="1115616" y="4437112"/>
              <a:ext cx="1800200" cy="864096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9" name="BlokTextu 28">
              <a:hlinkClick r:id="rId7" action="ppaction://hlinksldjump"/>
            </p:cNvPr>
            <p:cNvSpPr txBox="1"/>
            <p:nvPr/>
          </p:nvSpPr>
          <p:spPr>
            <a:xfrm>
              <a:off x="1403648" y="4653136"/>
              <a:ext cx="1296144" cy="217254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 smtClean="0"/>
                <a:t>Budúcnosť</a:t>
              </a:r>
              <a:endParaRPr lang="sk-SK" sz="1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62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guim.co.uk/sys-images/Society/Pix/pictures/2011/1/10/1294662027858/Family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635214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54752" cy="964704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Moja rodina je pre mňa všetko. Bez nich by to nebolo ono. 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-36512" y="404664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cap="all" spc="0" dirty="0" smtClean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Rodinka</a:t>
            </a:r>
            <a:endParaRPr lang="sk-SK" sz="4000" b="1" cap="all" spc="0" dirty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69729535"/>
              </p:ext>
            </p:extLst>
          </p:nvPr>
        </p:nvGraphicFramePr>
        <p:xfrm>
          <a:off x="1763688" y="2577679"/>
          <a:ext cx="6192688" cy="4097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545009"/>
            <a:ext cx="1411808" cy="212435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r="31535"/>
          <a:stretch/>
        </p:blipFill>
        <p:spPr>
          <a:xfrm>
            <a:off x="3587851" y="2375987"/>
            <a:ext cx="1416197" cy="205049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5655"/>
          <a:stretch/>
        </p:blipFill>
        <p:spPr>
          <a:xfrm>
            <a:off x="5868144" y="247527"/>
            <a:ext cx="2592289" cy="208519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2" r="5783"/>
          <a:stretch/>
        </p:blipFill>
        <p:spPr>
          <a:xfrm rot="5400000">
            <a:off x="4799344" y="2649963"/>
            <a:ext cx="2084896" cy="153147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7" r="23214"/>
          <a:stretch/>
        </p:blipFill>
        <p:spPr>
          <a:xfrm>
            <a:off x="3779912" y="238499"/>
            <a:ext cx="2016224" cy="208519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r="11151" b="3968"/>
          <a:stretch/>
        </p:blipFill>
        <p:spPr>
          <a:xfrm rot="5400000">
            <a:off x="403485" y="2661414"/>
            <a:ext cx="2008407" cy="143207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1"/>
          <a:stretch/>
        </p:blipFill>
        <p:spPr>
          <a:xfrm rot="5400000">
            <a:off x="1823355" y="2745632"/>
            <a:ext cx="2024156" cy="127939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r="10901"/>
          <a:stretch/>
        </p:blipFill>
        <p:spPr>
          <a:xfrm>
            <a:off x="611560" y="238499"/>
            <a:ext cx="3096345" cy="2085193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5875" r="38383" b="7814"/>
          <a:stretch/>
        </p:blipFill>
        <p:spPr>
          <a:xfrm>
            <a:off x="6682032" y="2373251"/>
            <a:ext cx="1634384" cy="2058604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" b="15660"/>
          <a:stretch/>
        </p:blipFill>
        <p:spPr>
          <a:xfrm>
            <a:off x="1487239" y="4527478"/>
            <a:ext cx="1500585" cy="2141882"/>
          </a:xfrm>
          <a:prstGeom prst="rect">
            <a:avLst/>
          </a:prstGeom>
        </p:spPr>
      </p:pic>
      <p:pic>
        <p:nvPicPr>
          <p:cNvPr id="1026" name="Picture 2" descr="https://scontent-a-vie.xx.fbcdn.net/hphotos-xpa1/v/t1.0-9/10646675_10202184194960929_1770336655766739923_n.jpg?oh=18666ac51034cb2139c28a758b1e44cc&amp;oe=5567700C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34115"/>
            <a:ext cx="1396469" cy="21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b-vie.xx.fbcdn.net/hphotos-xpf1/t31.0-8/10483307_771692672851850_5568789681389300662_o.jpg"/>
          <p:cNvPicPr>
            <a:picLocks noChangeAspect="1" noChangeArrowheads="1"/>
          </p:cNvPicPr>
          <p:nvPr/>
        </p:nvPicPr>
        <p:blipFill rotWithShape="1">
          <a:blip r:embed="rId13" cstate="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06" r="24137"/>
          <a:stretch/>
        </p:blipFill>
        <p:spPr bwMode="auto">
          <a:xfrm>
            <a:off x="3132902" y="4534115"/>
            <a:ext cx="1583114" cy="21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lačidlo akcie: Späť alebo Predchádzajúci 16">
            <a:hlinkClick r:id="rId15" action="ppaction://hlinksldjump" highlightClick="1"/>
          </p:cNvPr>
          <p:cNvSpPr/>
          <p:nvPr/>
        </p:nvSpPr>
        <p:spPr>
          <a:xfrm>
            <a:off x="8711952" y="6381328"/>
            <a:ext cx="432048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2889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rainingmagazine.ae/wp-content/uploads/2014/07/blackbo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lačidlo akcie: Späť alebo Predchádzajúci 3">
            <a:hlinkClick r:id="rId4" action="ppaction://hlinksldjump" highlightClick="1"/>
          </p:cNvPr>
          <p:cNvSpPr/>
          <p:nvPr/>
        </p:nvSpPr>
        <p:spPr>
          <a:xfrm>
            <a:off x="8711952" y="6381328"/>
            <a:ext cx="432048" cy="476672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-36512" y="404664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cap="all" spc="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škola</a:t>
            </a:r>
            <a:endParaRPr lang="sk-SK" sz="4000" b="1" cap="all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https://scontent-a-vie.xx.fbcdn.net/hphotos-xap1/t31.0-8/10847655_875329449165568_2939454688842609591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37282"/>
            <a:ext cx="3918466" cy="261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1633482" y="4344675"/>
            <a:ext cx="43233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Nutná súčasť môjho </a:t>
            </a:r>
            <a:r>
              <a:rPr lang="sk-SK" sz="25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života...</a:t>
            </a:r>
            <a:endParaRPr lang="sk-SK" sz="25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91" y="3607856"/>
            <a:ext cx="1473029" cy="18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phon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0698" y="-25352"/>
            <a:ext cx="4272812" cy="688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phon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" y="-32223"/>
            <a:ext cx="4272813" cy="69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lačidlo akcie: Späť alebo Predchádzajúci 3">
            <a:hlinkClick r:id="rId3" action="ppaction://hlinksldjump" highlightClick="1"/>
          </p:cNvPr>
          <p:cNvSpPr/>
          <p:nvPr/>
        </p:nvSpPr>
        <p:spPr>
          <a:xfrm>
            <a:off x="8711952" y="6381328"/>
            <a:ext cx="432048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36512" y="404664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cap="all" spc="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Priatelia</a:t>
            </a:r>
            <a:endParaRPr lang="sk-SK" sz="4000" b="1" cap="all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30" y="416502"/>
            <a:ext cx="2909620" cy="218221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42" y="2736872"/>
            <a:ext cx="4465908" cy="20608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20" y="271133"/>
            <a:ext cx="1839077" cy="275861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45" y="2697776"/>
            <a:ext cx="1839077" cy="2758616"/>
          </a:xfrm>
          <a:prstGeom prst="rect">
            <a:avLst/>
          </a:prstGeom>
        </p:spPr>
      </p:pic>
      <p:pic>
        <p:nvPicPr>
          <p:cNvPr id="3074" name="Picture 2" descr="https://fbcdn-sphotos-f-a.akamaihd.net/hphotos-ak-xpf1/v/t1.0-9/1800417_333850550130632_3706875117368907021_n.jpg?oh=884ed6ff680be8229c8cad6ee2a33979&amp;oe=5567D2D1&amp;__gda__=1435919632_49648a29e837cbbdf7310227517d636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08" y="1060121"/>
            <a:ext cx="2121367" cy="15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://3rings.designerpages.com/wp-content/uploads/2008/03/atelier-writing-desk-larg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6"/>
          <a:stretch/>
        </p:blipFill>
        <p:spPr bwMode="auto">
          <a:xfrm>
            <a:off x="-36512" y="0"/>
            <a:ext cx="9145016" cy="69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-36512" y="404664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cap="all" dirty="0" smtClean="0">
                <a:ln w="0">
                  <a:solidFill>
                    <a:schemeClr val="bg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sk-SK" sz="4000" b="1" cap="all" spc="0" dirty="0" smtClean="0">
                <a:ln w="0">
                  <a:solidFill>
                    <a:schemeClr val="bg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áľuby</a:t>
            </a:r>
            <a:endParaRPr lang="sk-SK" sz="4000" b="1" cap="all" spc="0" dirty="0">
              <a:ln w="0">
                <a:solidFill>
                  <a:schemeClr val="bg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8" name="Picture 8" descr="http://www.amkotoys.com/images/806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2" t="2678" r="1222" b="31281"/>
          <a:stretch/>
        </p:blipFill>
        <p:spPr bwMode="auto">
          <a:xfrm>
            <a:off x="1301638" y="1223656"/>
            <a:ext cx="663376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Skupina 17"/>
          <p:cNvGrpSpPr/>
          <p:nvPr/>
        </p:nvGrpSpPr>
        <p:grpSpPr>
          <a:xfrm>
            <a:off x="1835696" y="1856647"/>
            <a:ext cx="5508612" cy="3732593"/>
            <a:chOff x="120080" y="2852936"/>
            <a:chExt cx="6677213" cy="3888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19" name="Obrázok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82" y="4899611"/>
              <a:ext cx="3280311" cy="1841758"/>
            </a:xfrm>
            <a:prstGeom prst="rect">
              <a:avLst/>
            </a:prstGeom>
          </p:spPr>
        </p:pic>
        <p:pic>
          <p:nvPicPr>
            <p:cNvPr id="20" name="Obrázok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80" y="2852937"/>
              <a:ext cx="3280311" cy="1841758"/>
            </a:xfrm>
            <a:prstGeom prst="rect">
              <a:avLst/>
            </a:prstGeom>
          </p:spPr>
        </p:pic>
        <p:pic>
          <p:nvPicPr>
            <p:cNvPr id="21" name="Obrázok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982" y="4899611"/>
              <a:ext cx="3280311" cy="1841758"/>
            </a:xfrm>
            <a:prstGeom prst="rect">
              <a:avLst/>
            </a:prstGeom>
          </p:spPr>
        </p:pic>
        <p:pic>
          <p:nvPicPr>
            <p:cNvPr id="22" name="Obrázok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852936"/>
              <a:ext cx="3280311" cy="184175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cdns2.freepik.com/free-photo/lego-bricks-wall-colorful-background_53-18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" y="-1"/>
            <a:ext cx="76254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quence 01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1484784"/>
            <a:ext cx="5689228" cy="4551382"/>
          </a:xfrm>
        </p:spPr>
      </p:pic>
      <p:sp>
        <p:nvSpPr>
          <p:cNvPr id="4" name="Obdĺžnik 3"/>
          <p:cNvSpPr/>
          <p:nvPr/>
        </p:nvSpPr>
        <p:spPr>
          <a:xfrm>
            <a:off x="283571" y="369780"/>
            <a:ext cx="5395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cap="all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Keď sa človek nudí...</a:t>
            </a:r>
            <a:endParaRPr lang="sk-SK" sz="4000" b="1" cap="all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 descr="http://media-cache-ec4.pinimg.com/originals/a5/a2/c8/a5a2c8b41a0ad487235570ff48bf290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8006"/>
            <a:ext cx="2267744" cy="34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y brother lives by this quote, and everybody who knows me and my family would know that. :)  Or..... color in a coloring book - either of these will help calm and restore. :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83219"/>
            <a:ext cx="2267744" cy="347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lačidlo akcie: Späť alebo Predchádzajúci 8">
            <a:hlinkClick r:id="rId8" action="ppaction://hlinksldjump" highlightClick="1"/>
          </p:cNvPr>
          <p:cNvSpPr/>
          <p:nvPr/>
        </p:nvSpPr>
        <p:spPr>
          <a:xfrm>
            <a:off x="6444208" y="6381328"/>
            <a:ext cx="432048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1126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ove this quote! &quot;I don't know where I'm going, but I'm on my way&quot; -Carl Sa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"/>
            <a:ext cx="4608512" cy="68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lačidlo akcie: Späť alebo Predchádzajúci 3">
            <a:hlinkClick r:id="rId3" action="ppaction://hlinksldjump" highlightClick="1"/>
          </p:cNvPr>
          <p:cNvSpPr/>
          <p:nvPr/>
        </p:nvSpPr>
        <p:spPr>
          <a:xfrm>
            <a:off x="8711952" y="6381328"/>
            <a:ext cx="432048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2015716" y="432146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cap="all" spc="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budúcnosť</a:t>
            </a:r>
            <a:endParaRPr lang="sk-SK" sz="4000" b="1" cap="all" spc="0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110</Words>
  <Application>Microsoft Office PowerPoint</Application>
  <PresentationFormat>Prezentácia na obrazovke (4:3)</PresentationFormat>
  <Paragraphs>37</Paragraphs>
  <Slides>11</Slides>
  <Notes>3</Notes>
  <HiddenSlides>7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Bradley Hand ITC</vt:lpstr>
      <vt:lpstr>Calibri</vt:lpstr>
      <vt:lpstr>Colonna MT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student</dc:creator>
  <cp:lastModifiedBy>Adam Hnat</cp:lastModifiedBy>
  <cp:revision>49</cp:revision>
  <dcterms:created xsi:type="dcterms:W3CDTF">2015-01-26T10:19:04Z</dcterms:created>
  <dcterms:modified xsi:type="dcterms:W3CDTF">2015-02-07T21:33:29Z</dcterms:modified>
</cp:coreProperties>
</file>