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7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732" autoAdjust="0"/>
    <p:restoredTop sz="94660"/>
  </p:normalViewPr>
  <p:slideViewPr>
    <p:cSldViewPr>
      <p:cViewPr varScale="1">
        <p:scale>
          <a:sx n="81" d="100"/>
          <a:sy n="81" d="100"/>
        </p:scale>
        <p:origin x="-3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B5679-56EF-4556-AF51-E2EAE6553E60}" type="datetimeFigureOut">
              <a:rPr lang="sk-SK" smtClean="0"/>
              <a:pPr/>
              <a:t>3.6.2016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4E9C-1DC8-4233-A205-13DBCAD41EA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B5679-56EF-4556-AF51-E2EAE6553E60}" type="datetimeFigureOut">
              <a:rPr lang="sk-SK" smtClean="0"/>
              <a:pPr/>
              <a:t>3.6.2016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4E9C-1DC8-4233-A205-13DBCAD41EA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B5679-56EF-4556-AF51-E2EAE6553E60}" type="datetimeFigureOut">
              <a:rPr lang="sk-SK" smtClean="0"/>
              <a:pPr/>
              <a:t>3.6.2016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4E9C-1DC8-4233-A205-13DBCAD41EA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B5679-56EF-4556-AF51-E2EAE6553E60}" type="datetimeFigureOut">
              <a:rPr lang="sk-SK" smtClean="0"/>
              <a:pPr/>
              <a:t>3.6.2016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4E9C-1DC8-4233-A205-13DBCAD41EA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B5679-56EF-4556-AF51-E2EAE6553E60}" type="datetimeFigureOut">
              <a:rPr lang="sk-SK" smtClean="0"/>
              <a:pPr/>
              <a:t>3.6.2016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4E9C-1DC8-4233-A205-13DBCAD41EA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B5679-56EF-4556-AF51-E2EAE6553E60}" type="datetimeFigureOut">
              <a:rPr lang="sk-SK" smtClean="0"/>
              <a:pPr/>
              <a:t>3.6.2016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4E9C-1DC8-4233-A205-13DBCAD41EA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B5679-56EF-4556-AF51-E2EAE6553E60}" type="datetimeFigureOut">
              <a:rPr lang="sk-SK" smtClean="0"/>
              <a:pPr/>
              <a:t>3.6.2016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4E9C-1DC8-4233-A205-13DBCAD41EA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B5679-56EF-4556-AF51-E2EAE6553E60}" type="datetimeFigureOut">
              <a:rPr lang="sk-SK" smtClean="0"/>
              <a:pPr/>
              <a:t>3.6.2016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4E9C-1DC8-4233-A205-13DBCAD41EA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B5679-56EF-4556-AF51-E2EAE6553E60}" type="datetimeFigureOut">
              <a:rPr lang="sk-SK" smtClean="0"/>
              <a:pPr/>
              <a:t>3.6.2016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4E9C-1DC8-4233-A205-13DBCAD41EA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B5679-56EF-4556-AF51-E2EAE6553E60}" type="datetimeFigureOut">
              <a:rPr lang="sk-SK" smtClean="0"/>
              <a:pPr/>
              <a:t>3.6.2016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4E9C-1DC8-4233-A205-13DBCAD41EA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B5679-56EF-4556-AF51-E2EAE6553E60}" type="datetimeFigureOut">
              <a:rPr lang="sk-SK" smtClean="0"/>
              <a:pPr/>
              <a:t>3.6.2016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F4E9C-1DC8-4233-A205-13DBCAD41EA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 bright="60000" contrast="-71000"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B5679-56EF-4556-AF51-E2EAE6553E60}" type="datetimeFigureOut">
              <a:rPr lang="sk-SK" smtClean="0"/>
              <a:pPr/>
              <a:t>3.6.2016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F4E9C-1DC8-4233-A205-13DBCAD41EA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atoshi.sk/" TargetMode="External"/><Relationship Id="rId2" Type="http://schemas.openxmlformats.org/officeDocument/2006/relationships/hyperlink" Target="http://www.ointernete.sk/co-je-virtualna-mena-bitcoi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k.wikipedia.org/" TargetMode="External"/><Relationship Id="rId4" Type="http://schemas.openxmlformats.org/officeDocument/2006/relationships/hyperlink" Target="http://www.finance.sk/spravy/finance/66401-platby-kartou-na-internete-na-co-si-davat-pozor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7200" dirty="0" smtClean="0"/>
              <a:t>Počítač a obchod</a:t>
            </a:r>
            <a:endParaRPr lang="sk-SK" sz="72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5643570" y="5929330"/>
            <a:ext cx="3500430" cy="928670"/>
          </a:xfrm>
        </p:spPr>
        <p:txBody>
          <a:bodyPr/>
          <a:lstStyle/>
          <a:p>
            <a:r>
              <a:rPr lang="sk-SK" dirty="0" smtClean="0"/>
              <a:t>Ján Kovalčík 2.A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0" y="428604"/>
            <a:ext cx="9144000" cy="5697559"/>
          </a:xfrm>
        </p:spPr>
        <p:txBody>
          <a:bodyPr>
            <a:normAutofit/>
          </a:bodyPr>
          <a:lstStyle/>
          <a:p>
            <a:r>
              <a:rPr lang="sk-SK" sz="3200" dirty="0" err="1" smtClean="0"/>
              <a:t>Bitcoin</a:t>
            </a:r>
            <a:r>
              <a:rPr lang="sk-SK" sz="3200" dirty="0" smtClean="0"/>
              <a:t> je digitálna mena navrhnutá v roku 2009 </a:t>
            </a:r>
            <a:r>
              <a:rPr lang="sk-SK" sz="3200" dirty="0" err="1" smtClean="0"/>
              <a:t>Satoshim</a:t>
            </a:r>
            <a:r>
              <a:rPr lang="sk-SK" sz="3200" dirty="0" smtClean="0"/>
              <a:t> </a:t>
            </a:r>
            <a:r>
              <a:rPr lang="sk-SK" sz="3200" dirty="0" err="1" smtClean="0"/>
              <a:t>Nakamotom</a:t>
            </a:r>
            <a:r>
              <a:rPr lang="sk-SK" sz="3200" dirty="0" smtClean="0"/>
              <a:t>.</a:t>
            </a:r>
          </a:p>
          <a:p>
            <a:r>
              <a:rPr lang="sk-SK" sz="3200" dirty="0" smtClean="0"/>
              <a:t>Momentálne je mena vo fáze tvorby a začiatkoch svojho používania.</a:t>
            </a:r>
            <a:endParaRPr lang="sk-SK" sz="3200" dirty="0"/>
          </a:p>
        </p:txBody>
      </p:sp>
      <p:sp>
        <p:nvSpPr>
          <p:cNvPr id="23554" name="AutoShape 2" descr="data:image/jpeg;base64,/9j/4AAQSkZJRgABAQAAAQABAAD/2wCEAAkGBxMSEhUQEhIVFRUVFxcVFRUVFRAVFhUVFxUWFxcXFRUYHSggGBolGxUVITEhJSkrLi4uFyAzODMsNygtLisBCgoKDg0OGhAQGy0fICUtLy0tLS0tLS0rLS0tLS0tLS0tLS0tLS0tLi0tLS0tLS0tLS0tLS0tKy0tLS0tLS0tNf/AABEIAOAA4QMBIgACEQEDEQH/xAAcAAABBQEBAQAAAAAAAAAAAAAAAwQFBgcCAQj/xABIEAABAwICBgQKBggFBQEAAAABAAIDBBEFIQYSMUFRYSJxgZEHEzJCUnKhscHRI2KCkrKzFCQzNEOiwuEVU2NzkxZEVNLwg//EABoBAAIDAQEAAAAAAAAAAAAAAAACAQMEBQb/xAAsEQACAgEEAQIEBgMAAAAAAAAAAQIRAwQSITFBBSITQlGxFDJScZGhYYHB/9oADAMBAAIRAxEAPwDcUIQgAQhCABCEIAELiWQNBc4hrRmSSAAOJJ2KnY1p4xt2UrfGH/MdcRjqG1/sHMqrLmhjVydDRhKXRcnvDQSSABtJIAHWVXMS03pIsmvMruEQuPvmze4lZ3iNdNUG88rn8G7GjqYMh17UvR4JK/MM1Rxdl7Nq5mX1J/Iv5NUdMvmZNVnhAnd+xhYwcXlzz7NUD2qHqNIq2Tyqlw5M1WfhAKlafRpvnvJ5NAHtKkIMEhH8MH1iT71inqss+5P7F6xQXgpUskr/AC55Xes9zveU3FED5x9i0qOgYNjGjqa0JzGwDcqXJvsekZeKEbnHvCcRyTs8ipmb1SPHuK0xxG8A9YCZzUcLtsTD9lt+9SpNdMir7KbBpLiEeyfXHB7Wuv22v7VL0XhIlblUU4P1oiW/yuvfvCdz4DA7YC31XH3G6jKrRp3mPDuThY9+xXQ1eWPUv+iPDB+C4YTpnRz2Al1HHzJRqHsJ6J7CrACsRr8HLfLjLee7vGS7wvF6uk/YyksH8N93M7Bu7LLdi9S8TX8FEtN+lm1oVMwLwhQSkMqB4h+y5N4yfW83ty5q5NcCLjMHMEb10seWGRXF2ZpRceGeoQhWCghCEACEIQAIQhAAhCEACEIQAKIx/SGKkb0zrPI6EbbazuZ9FvM+3YmGlmlIpvoorPnI2bWxg7HP58G9vXnbWySyEkukkebknMk/AewLBqtasfthy/saMWDdy+h1jOMzVRvK6zBm2JtwxvC/pHmeyyVw7A3yWJ6DeJGZ6gpjC8EbHZz7Of8Ayt6uJ5qZDFw5zlN23bNyikqQwocLji8ltz6RzP8AbsUi2NDWJxGEhLdCPi0o1iHFcPmA2kDtQRyxW6Te5M5cRjHnDszSJxJnE9xRYUO3OXl00GIM4+wpRlUw+cEEi6F63NdtYpog51b5EXHAqJxDR6N+bOg7lm09m7sU4GLlwUkmc4phDmGz224OGYPUUrgOktRQnVH0kO+NxNh6h8w+zkrzNEHAtcAQdoKrWL6PFoL4wXN3t2ub1cR7U+PJKDuLoWUU1TNAwHHYatmvC69vKYbB7Dwc347CpNYPGZaeQTwOLXDeOHAjYRyK1DQ7S9lYPFvsycDNm54G10d93EbRz2ruaXWLL7ZcP7mHLhceV0WhCELaUAhCEACEIQAIQhAAq1phpL+jN8VFYzvGW8Rt2a7hx4Dl3yGkeMtpYTIc3noxs9J3yG0n+yy1rZJpCTd8kjrk8SfcAO4BYNbqvhrbHt/0aMGLdy+jmlpnyvsLue4kucTfbtc4q54XhrYm2GZPlO3n5DkusLwsQt1Rm4+U7ifkpOJi4XZu6EmxpQNXT8k1qK1sYu49Q3lRQXY4ITGoxVjMh0jy2d6hq/FXSZbG8B8UyY9TRNEhVYq92/VHL5qMlqeJv1pOpkTjRehjqZJGyXs1oIsbZk2TRjbohuhr+khLR1AsrN/0jTf6n3z8lQa2XUlkjGxkj2jqa4ge5NLE0RGaZMmoC6bUBS2A4BDNTxyv19ZwJNnWGTiNnYvccwGGGB8rNfWbq2u64ze0bOopvgurI+IroZ00p3EhS9PXOHlDWHtVdw2W6m2ZhLQxMQVLH7DY8CvZAo91NYc0pT1JabOzHtRa8kV9B0yJLNjTiFgIuMwunMQ4lTyFW0g0eDgZYh0trmDzubefLf76BV07o3CWMlpabggkFpG8HctnDVVtK8DuDPGOcjf6h8e9RyuUSpeGSWg2lwrG+KlIFQwZjYJGjz2jjxG7qKtiwCZr4JGyxOLXNOs1w2tPxHLetj0R0hbWwCQWbI3oys9F1to+qdo7toK7ej1XxFtl39zLmxbeV0TiEIW4oBCEIAFy94ALibAC5J2ADaSulUPCFiupG2laelLm+20RA/1HLqDlXlyLHByY0I7nRUsfxU1c5l8xvRiHBt/KtxdtPYNysOjWF+Lb41w6bxl9VvzKh9GsM8bJmOgyxdzPmt7fgryWLzknKbcn2zoJqPCEbLnWSpamddMI2lx7BxKraodciWJV4jbc5k7AqrUVDnnWcf7L2qnc9xc7b7k2e6yKGOy5DX2TcxyuF2xSOG4tY9wPaAknQz/5E3/FL8k1Mi0K1bslK+Ds/TTeo38Sr0lPUH/t5v8Ail+SsPg6ppWyzGSKRgLG2L2PaCdbdrDNWY09wk3wXxYvjDv1if8A3pfzHLaFjeMYdUGonIp5iDNKQRFKQQZHWIIGYVuRcFcDStDf3KH1XfjcjTE/qcv2PzWL3Q+NzaOFr2lrg03a4FpHTdtBzC500aTRTBoJPQsACT+1ZuCb5RfJTMKerdhUN+kd2zrWf4fVFps64PO496uuGYs0AC6ztF9k/wCKXElMCvIK1rt6dBwKVoXexhBM6I8t4U1E8PGs1R88QITWlqDE76p2hQnXAs4buV2TRak5AltYEXGwpF5TMpiZ7pVgwjddo+jf5P1Tvb8v7Ku6P4u+gqRMLlvkysHnRnb9obR1cytVxOjE0bozv2Hg7cVlWM0ZBNxZzSQRzCXHNwlaNH5lTNzp52va2RhDmuAc0jYQRcEdiUWd+CfHLtdQvObLviv6BPSb2E36ncloi9LiyLJBSRz5x2ugQhCsFPCd6yHFa/8ASJ5J9zjZnKNuTerLPrJWg6bV3iqR9j0pLRN+35X8ocexUXR6j8ZMxlsgdZ3U3P2mw7VyfUcltY1+5q08aTkXPR+g8TC0EdJ3Sd1nd2CwUiQvSV4sKQ9nBaqzilR4x2XkjIfNTOM1Gqyw2uy7N6ryiRdBeRtJT3UbWxkKbsm1bFcJKLCx6KH9Ui6nfjcpdVDDNIo6eFsT2SEtvm0MIzcTvcOKXGnVL5wlb1sB/C4rSpKjM4uy0ISVLUNkY2Rjg5rhdpGwhKJxQXq5e6wJOwC57FWW6e0Z2OkP/wCblDdBRZ16q6zTSkPnvHXHJ8ApShxeCY2imY4+iD0vunNCaZNMdyRhws4AjgQD71F1ejkD8w3xbuMfR/l2exSyENWQUevpJ6Q6zjrx+mN3rjd7lK4XiocNqsT2BwLSAQRYg5gg7QQs+rac0lSYgTqGz2X9E7uwgjuVM4VyPF2Xlr7ptVR3SOGz6zU7es7LUc4XU2+jPZ8k/eVBzCxuNylopdZodx96lPgScadnpVP0zw/pCUDJ/Rd6wGR7R7lb7pljNL42F7N9rt9YZj5dqRErgyWjrHUtRHO3bE69vSbsc3taSO1b9TTtkY2Rhu17Q5p4tcLg9xWCYtFv4rTPBVifjaPxLj0oHFnPUPSYfa5v2V1/TsvLgUamPG4uaEIXWMhQvCPVXlhg9FpkI9Y6rfwv70aEU/7SXqYPef6VEaWz69bMdzdVg7Ggn+YuVp0Uh1aZp9Iud7bD2ALz2oluzSf+ftwboqsaRLlC6suZDYF3AE9yUUrmLza0hG5uQ+PtTOy7OZud69DUhqSo4AXjmXSuqjVQAwlowVDYnhwAOStNlGYqMighlg0LFqKEev8AmvU2ofRH90i+3+a9TC0rozvsTqvIf6rvcVi2E02tZbTVeQ/1Xe4rIsAOxV5R8ZLswi42JOqwPVF9h29StOHhpzOwJPF6ltis6bLeDzQnGJJNenmJc5g1mOO0tvYhx3kEjPnyVqVG0IjLqmSQeS2PVJ5ucCB3NKvK1wfBRLsFUPCDHbxEm/We3sIB+BVvVL8INQC+CEbRrSHkDZrf6u5RP8oR7HeBSZBTJcoLBG5BTKxPs0pCdQ1KYZJtb2j4r1wyTandqyDnl3oBq0SpXLivXFJEoZWkZxpLS6r5G8HEjqOY9hTnwVV3i610JOU0ZsOL2dIfy66faYw/SA+kwd4JHusqlo/U+JraeThK0H1XHVd7HFaNLPbkTIyK4tG/oQhekOaY7iEmtUTu4zSd2uQPZZaJg7NWCIfUb7WgrNZPLk9d/wCIrT6L9mz1W+4LzLfubOhPpDkBN8TdaJ3VbvNk4BTPGD9Eese9S3wVx/MiDYF3qBcsKUBVaNZ54oLwxJS69TkCHiiorF25FTii8ZGRQQTGiP7pF9v816l1E6J/ukf2/wA16llpXRnfYnUjoOA9F3uKx7DqCpbb9Wn/AOKX5LZV6olGwToz6lbVEarYJe1jm+11k5i0aqpj9KWxN35hzuwDL2q8LxKsSG3sZ4VhsdPH4uMZbSTm5x4uPFPEIVgg1xPEI6eMyyu1WjvJ3NaN5KzL9ONTO6d+1xyG3VaMmtHUPirxpLosyss4ySMe0WbY6zB1sPvFlSp8Klo3hsoyPkvbctd1HceRVWW6LIUWzD5Q0ZBOzUnkFDUNSCE+11kLxd0zjv8AgkA6zgeYRrrhxQSWFxSZXoOQ6lypYiK5pi3KM+sPcfgs2rHFpuNoNx1habpf+zZ639JWZ1+09amHYSN2/wAdZxQsr/xl3FC7v4pGH4QrL5cn+4/8RWl0L7xsPFjfwhZ1ikerU1DeE0h7C8kewq9YJLrQRH6gHdl8FxJcSaNbVpEmHJpix+iPWPelrpOqZrMcORPdn8EXwKlTsgmuSgclYYG9adMYBsASpl7GbQTsCWZA7gnYK7BTWKxu2lO8hRuNUwDTmp1qicd8kphWxzosP1WP7f5j1KqL0Y/dY/t/mPUotK6KX2cyvs0ngCe4LPIfCJM7/t4/vPWg1PkO9V3uKyDAqUOslm2uiYqyzf8AXc//AI8f3npWDT8/xKY9bH39jgPeiPCQRsTafCBwVe9j7UWnB9JqepOqx+q//LeNV3Zud2EqYWQ4hh2rmMiMwRkQRvBWi6I4k6opmvebvaSx54luw9ZBB71ZGViSjRMpCuo2TMMUgu13s4EcCEuhOKZr4p1PM6Bxzacjxac2ntCmoX3CR09i1ZoZBtc1zT9kgj8ZSFI/JY8kaZphK0SF14m4kKWpnXc0cSEtD2WMDILwhduK4JUMVFe0wPQYPrH3f3WaVxzPWtE0yk/Zt5OPfYfArOKzO9t5yTQ7IkTn+GO4IWo/9OBC7P4Ux/FKjpnBqV0n1wyQdrdU+1hU5olNeDV9BxHYel8SkvCZS2dBUD60Tj/M3+tMNEKm0jo/TFx1t/sT3LmauG3NJf7/AJNGN7oIt910w5pO69BVCZLRG6uq4t4EjuS7SjEGdIP9IZ9Yy91kmxygsTtC4K7akgV0XWUoBw1RGOu6JSk9adjQTbgCfcq9i1VK64EUh6mP+SdIrZaNF/3WP7f5j1KKN0ap3x00bJBZwDiRvGs9zgDzsQpJal0UsTqfId6rvcVlWjZ2LVqgdB3qn3FZFhEUzLXhlHXHIPgkyDwL/AclzPbaoaKql2CKQ9TH/JKGCqfkIX5+kA38VlVTLLGeMyNsVZNBqMx02sRYyOMlvqkBre8Nv2pjh2iTnOD6lwsM/FtN7+u7hyHercBbIK2Ea5ZXKVghCFYIUrwgyXkgZvAe49paB+EppR7Exxmv/Sap8jTdjbMYeLW3z7SSe1P4MgsuR2zRBcC109wdl5L+iL/BMCVM4RHqs1t7vcFVZYSZcubpPWQX2zOwZlRYFN0wqLyu+q0N7dv9Sq2DU3jauCLbrSsv1awJ9gKf47Va7nO9Il3tyT/wXUXja8SWyhY5/wBojUA/mcexaNNDdkSKsjqLZs6EIXpDmENpfh/j6SVgF3Aa7OOszpWHWAR2rMMMq9RzJB5pB6xvHddbQsg0iw79GqpIgLMcdePhqOvkOohzexcn1LF1kX7GvTS7iXyN4IBGYIuDxB2LrWUBoxXa0fijtZs5tOzu2dymdZco0sXlZrtLd+0dY+exR0bk8a9IVsf8QbDt5H+6GTFnockquWwXjXpKrzClEiui5LvGv+sG9wv/AFKdVdwbEYYYy2R4a4uc43DuQGYHABOzpNSD+O3uf8lrg1RnknZLIUOdKqP/AMhnc/5J1h2MwVBLYZWvLRcga2QOW8JrFofL268URNpRRsc5jqhoc0lrhZ+RBsRs4hSBMLxJUlUyVgkjcHMdm1wvY5238wVzXVjIY3Syu1WNtrOsTa5AGQBO0hAC6FXZNN6MeS97/Vjk/qAUbVaeboYHHnI4Afdbe/eEu5E7WXQm2Z2KiaWaUiQGmpjdpyklGwje1nLie5QuI4nU1OUr+j6DeiztG09pK4pqSyrlk+hZGH1OsPi1VLNKaNbZdNdZZ27Lkh/TRl7g0b9vVvViAsLDYMkxwqm1W6xHSd7BwT5IMCjdIKnUhI3v6I6t/s96kwFS9J8Q1nmx6LOi3md57/cpRBWcSmu48lpXgiwzUpn1BGcz8vUjuB/MX+xZdDTunlZCzN8jg0dZNrnkNvYvoTDaJsEUcLPJjaGDqAtc8ztXV9PxXJz+hj1EuKHKEIXXMYKraf4P46DxrBeSG7hbaWeePYD2c1aUJMmNZIOL8jRk4u0YxhdcY3tkG7aOIO0K9xShzQ5puCLg8lU9LsF/RJ7tH0Mtyzg072dm7l1FL6N4nqnxTz0XHong47uo+/rXmsmN45OLOlFqStFouu2u3HMHIjiFxZCUGNZ4tQ8Qdh+B5rzanuRFjmDu+I5prLAWZ7W7j8DwKglMj6nDw5RNZg4GVtqs4eLXKZONySUyZLKhVYVbcprwcw6s03qN/Ela6PJLaDstNL6g/Erodlc+i5rFcZh/WZ/96X8xy2pY/i0f6xN/uy/mOTzEgaNoYLUUA+q78blxpuL0Mw9T81iV0RFqOEcj+Ny80wbejlHqfmsTfKL5MzoqW6mIqMW2JHD4FNxQ5LOzQiNbCAutVPZIbJIxpaGG2qpXB8N1j4xwyHkjiePUnGG4OXWfILN3DeevkpvUsocQsTDF7qrtI1U7Y2l7jYD/AOsOaXaFkfjtf4qOwPTdk3kN7lm+JVFzbcFK47iZe4vO05Aei3cFD4Vh0lXOynj2uObtoa0eU48gPbYJ4QcnSFlIufgkwPWe+ueMm3jivvcR03DqB1b83cFqabYZQsgiZBGLMY0NHxJ5k3J5lOV6PDiWOCic2ct0rBCEK0QEIQgBjjOGMqYnQybDsO9rhscOY/ssirKR9PK6nlFnN2Hc5u5zeRW1qE0q0eZWR2ybK3ON/A8D9UrFrNL8Vbo9r+y/Dl2On0VfR/Fte0Uh6Wxrj5w4Hn71PaizZzXxPMMrSyRhzHuIO8b7q34Fj4daOY2dsa87HcncDz3+/hU7pm1k2GJVg/uNxXWqu2xp1EVtEdW0BOcfa35FRpFjYix4FWXUScsLXZOF/f3qdgKZWJ47pCjmfA5zow27hY6wJ333EKwTYT6Dux3zCZy4e8bWk9WfuUpNE2mNP8fqfRi+6/8A9lDS0Be5zyM3OLjbZdxJNu9ThjttFuvJdCyHK+yVH6DelxKaGNsbAyzchdricyTudzXNXik0zDE8M1XWvZrgciDvcd4TiQAr2KnJ2NJ6gSmTbI2oY0tJZPwwBPYMKkdu1RzPwUlTYIwZvJceGwfNSoNivJFEFFSOkOq1t/cOs7lM0GANZ0n9J3DcPmpiNgaLNAA4DJdXV0caRRLM30NX06SNOn6Rq6lkbS97g1o2k/DieSWUEQskhnLEGgucQABck7AFnuk2N+MOWTG+SN5PpFONKdJjLkOjGPJbvceLvluVFrKouNz2BZ5NPhGiF9s8qZi51hckmwAzNzkABvK2Pwf6LfocOvIB4+UAv36jdojB9p4nqCh/BzoYYrVlS36Q5xRn+GD57h6Z3DcOezQ11tHpti3y7M2bLfCBCELoGcEIQgAQhCABCEIAhdJtHI6xlj0ZG+RIBmOR4t5LLa6mlpZPE1DdU+a7a1w4tO8f/FbYmeK4XFUxmKZgc3dxaeLTtB5hY9To45fcuGXYszhw+igYDpGY7Mk6cf8AM3q4jkVe6GpjlbrxuDhy2jkRtBWcY9ojUUhMkV5oeQvIwfWaNo5juCjcNxgtcHRvLXcQbd/Eclyvdie2aNDipq4s16RgTR4VaoNMbgNmb9tnxb8u5TdNXRy5xvDuQOY6wcwpcovoiMWuxwCulwF7dJYx2jUHAdwXN17rKUyKOw0cB3BdhySBXt0ykLQqHroOSIK6BTbhXEW1kayh6/H4Isi/Wd6LOke07B3qqYxpbI8ENPi2/VPSPW7d2KHkSJWNstuL4/FBcX1n+gDs9Y+b71nmP6QvlN3uv6LR5LeofFQlXiZN7d64wjCaisfqQMLvSebhjPWdu6tp4Kq5ZHSLVGMOWNJpnPcAAXOJsAASSTsAA2nktM0F0D8UW1VWAZdrIjYiM7nO4v4DYOvZM6I6Fw0QDz9JORnIR5N9ojHmjntPsVoXU02jUPdPsz5c18IEIQugZwQhCABCEIAEIQgAQhCABCEIAFWsf0Kpqm7wPFSnz2AZn67NjuvI81ZUJJwjNVJWTGTi7Rj2K6MVtJc6njox58d3ZfWZ5Q9o5qKgxQdRG8ZWW7KJxbRqlqc5YWl3ptux/wB5tie1c/L6cu4Ov3NMdT+pGdUekkrdkusOD7O9pz9qloNLnefG082uI9911iHgxbtp6hzfqyNDh95trdxUBVaEYjH5LGyf7cjfc/VKxT0maPiy1ZMb8lpj0si3seOrVPxCVGlMH1/uj5rPp8PrY/KppxzET3DvaCE0kqJm+Ux7etjx7wqXCa7Q/tZpjtKoOEh+y34lN5dLmebE4+sWj3XWb/psh2a3Y13ySjIql/kwzu9WKU/BCU30gqJdajTCTzQxne4+3L2KCxDSF7/Llc7lew7hkmlPoriEuymkHOQtZ7HEFTVB4Mal2c00UQ4MDpHfADvKtjp80/DFc4LyVioxQ7sgkqGknqnasEb5TvsOiPWccm9pC1XCvBzRRWdIHTu/1D0fuNsCORurZBA1jQxjWtaNjWgNA6gFrx+nP52VS1C+UznR/wAGOx9bJrf6UZIH2n7extutaHR0kcTBHExrGDY1oAA7Al0Lo48MMaqKM0puXYIQhWighCEACEIQAIQhAH//2Q=="/>
          <p:cNvSpPr>
            <a:spLocks noChangeAspect="1" noChangeArrowheads="1"/>
          </p:cNvSpPr>
          <p:nvPr/>
        </p:nvSpPr>
        <p:spPr bwMode="auto">
          <a:xfrm>
            <a:off x="155575" y="-1790700"/>
            <a:ext cx="37719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23556" name="AutoShape 4" descr="data:image/jpeg;base64,/9j/4AAQSkZJRgABAQAAAQABAAD/2wCEAAkGBxMSEhUQEhIVFRUVFxcVFRUVFRAVFhUVFxUWFxcXFRUYHSggGBolGxUVITEhJSkrLi4uFyAzODMsNygtLisBCgoKDg0OGhAQGy0fICUtLy0tLS0tLS0rLS0tLS0tLS0tLS0tLS0tLi0tLS0tLS0tLS0tLS0tKy0tLS0tLS0tNf/AABEIAOAA4QMBIgACEQEDEQH/xAAcAAABBQEBAQAAAAAAAAAAAAAAAwQFBgcCAQj/xABIEAABAwICBgQKBggFBQEAAAABAAIDBBEFIQYSMUFRYSJxgZEHEzJCUnKhscHRI2KCkrKzFCQzNEOiwuEVU2NzkxZEVNLwg//EABoBAAIDAQEAAAAAAAAAAAAAAAACAQMEBQb/xAAsEQACAgEEAQIEBgMAAAAAAAAAAQIRAwQSITFBBSITQlGxFDJScZGhYYHB/9oADAMBAAIRAxEAPwDcUIQgAQhCABCEIAELiWQNBc4hrRmSSAAOJJ2KnY1p4xt2UrfGH/MdcRjqG1/sHMqrLmhjVydDRhKXRcnvDQSSABtJIAHWVXMS03pIsmvMruEQuPvmze4lZ3iNdNUG88rn8G7GjqYMh17UvR4JK/MM1Rxdl7Nq5mX1J/Iv5NUdMvmZNVnhAnd+xhYwcXlzz7NUD2qHqNIq2Tyqlw5M1WfhAKlafRpvnvJ5NAHtKkIMEhH8MH1iT71inqss+5P7F6xQXgpUskr/AC55Xes9zveU3FED5x9i0qOgYNjGjqa0JzGwDcqXJvsekZeKEbnHvCcRyTs8ipmb1SPHuK0xxG8A9YCZzUcLtsTD9lt+9SpNdMir7KbBpLiEeyfXHB7Wuv22v7VL0XhIlblUU4P1oiW/yuvfvCdz4DA7YC31XH3G6jKrRp3mPDuThY9+xXQ1eWPUv+iPDB+C4YTpnRz2Al1HHzJRqHsJ6J7CrACsRr8HLfLjLee7vGS7wvF6uk/YyksH8N93M7Bu7LLdi9S8TX8FEtN+lm1oVMwLwhQSkMqB4h+y5N4yfW83ty5q5NcCLjMHMEb10seWGRXF2ZpRceGeoQhWCghCEACEIQAIQhAAhCEACEIQAKIx/SGKkb0zrPI6EbbazuZ9FvM+3YmGlmlIpvoorPnI2bWxg7HP58G9vXnbWySyEkukkebknMk/AewLBqtasfthy/saMWDdy+h1jOMzVRvK6zBm2JtwxvC/pHmeyyVw7A3yWJ6DeJGZ6gpjC8EbHZz7Of8Ayt6uJ5qZDFw5zlN23bNyikqQwocLji8ltz6RzP8AbsUi2NDWJxGEhLdCPi0o1iHFcPmA2kDtQRyxW6Te5M5cRjHnDszSJxJnE9xRYUO3OXl00GIM4+wpRlUw+cEEi6F63NdtYpog51b5EXHAqJxDR6N+bOg7lm09m7sU4GLlwUkmc4phDmGz224OGYPUUrgOktRQnVH0kO+NxNh6h8w+zkrzNEHAtcAQdoKrWL6PFoL4wXN3t2ub1cR7U+PJKDuLoWUU1TNAwHHYatmvC69vKYbB7Dwc347CpNYPGZaeQTwOLXDeOHAjYRyK1DQ7S9lYPFvsycDNm54G10d93EbRz2ruaXWLL7ZcP7mHLhceV0WhCELaUAhCEACEIQAIQhAAq1phpL+jN8VFYzvGW8Rt2a7hx4Dl3yGkeMtpYTIc3noxs9J3yG0n+yy1rZJpCTd8kjrk8SfcAO4BYNbqvhrbHt/0aMGLdy+jmlpnyvsLue4kucTfbtc4q54XhrYm2GZPlO3n5DkusLwsQt1Rm4+U7ifkpOJi4XZu6EmxpQNXT8k1qK1sYu49Q3lRQXY4ITGoxVjMh0jy2d6hq/FXSZbG8B8UyY9TRNEhVYq92/VHL5qMlqeJv1pOpkTjRehjqZJGyXs1oIsbZk2TRjbohuhr+khLR1AsrN/0jTf6n3z8lQa2XUlkjGxkj2jqa4ge5NLE0RGaZMmoC6bUBS2A4BDNTxyv19ZwJNnWGTiNnYvccwGGGB8rNfWbq2u64ze0bOopvgurI+IroZ00p3EhS9PXOHlDWHtVdw2W6m2ZhLQxMQVLH7DY8CvZAo91NYc0pT1JabOzHtRa8kV9B0yJLNjTiFgIuMwunMQ4lTyFW0g0eDgZYh0trmDzubefLf76BV07o3CWMlpabggkFpG8HctnDVVtK8DuDPGOcjf6h8e9RyuUSpeGSWg2lwrG+KlIFQwZjYJGjz2jjxG7qKtiwCZr4JGyxOLXNOs1w2tPxHLetj0R0hbWwCQWbI3oys9F1to+qdo7toK7ej1XxFtl39zLmxbeV0TiEIW4oBCEIAFy94ALibAC5J2ADaSulUPCFiupG2laelLm+20RA/1HLqDlXlyLHByY0I7nRUsfxU1c5l8xvRiHBt/KtxdtPYNysOjWF+Lb41w6bxl9VvzKh9GsM8bJmOgyxdzPmt7fgryWLzknKbcn2zoJqPCEbLnWSpamddMI2lx7BxKraodciWJV4jbc5k7AqrUVDnnWcf7L2qnc9xc7b7k2e6yKGOy5DX2TcxyuF2xSOG4tY9wPaAknQz/5E3/FL8k1Mi0K1bslK+Ds/TTeo38Sr0lPUH/t5v8Ail+SsPg6ppWyzGSKRgLG2L2PaCdbdrDNWY09wk3wXxYvjDv1if8A3pfzHLaFjeMYdUGonIp5iDNKQRFKQQZHWIIGYVuRcFcDStDf3KH1XfjcjTE/qcv2PzWL3Q+NzaOFr2lrg03a4FpHTdtBzC500aTRTBoJPQsACT+1ZuCb5RfJTMKerdhUN+kd2zrWf4fVFps64PO496uuGYs0AC6ztF9k/wCKXElMCvIK1rt6dBwKVoXexhBM6I8t4U1E8PGs1R88QITWlqDE76p2hQnXAs4buV2TRak5AltYEXGwpF5TMpiZ7pVgwjddo+jf5P1Tvb8v7Ku6P4u+gqRMLlvkysHnRnb9obR1cytVxOjE0bozv2Hg7cVlWM0ZBNxZzSQRzCXHNwlaNH5lTNzp52va2RhDmuAc0jYQRcEdiUWd+CfHLtdQvObLviv6BPSb2E36ncloi9LiyLJBSRz5x2ugQhCsFPCd6yHFa/8ASJ5J9zjZnKNuTerLPrJWg6bV3iqR9j0pLRN+35X8ocexUXR6j8ZMxlsgdZ3U3P2mw7VyfUcltY1+5q08aTkXPR+g8TC0EdJ3Sd1nd2CwUiQvSV4sKQ9nBaqzilR4x2XkjIfNTOM1Gqyw2uy7N6ryiRdBeRtJT3UbWxkKbsm1bFcJKLCx6KH9Ui6nfjcpdVDDNIo6eFsT2SEtvm0MIzcTvcOKXGnVL5wlb1sB/C4rSpKjM4uy0ISVLUNkY2Rjg5rhdpGwhKJxQXq5e6wJOwC57FWW6e0Z2OkP/wCblDdBRZ16q6zTSkPnvHXHJ8ApShxeCY2imY4+iD0vunNCaZNMdyRhws4AjgQD71F1ejkD8w3xbuMfR/l2exSyENWQUevpJ6Q6zjrx+mN3rjd7lK4XiocNqsT2BwLSAQRYg5gg7QQs+rac0lSYgTqGz2X9E7uwgjuVM4VyPF2Xlr7ptVR3SOGz6zU7es7LUc4XU2+jPZ8k/eVBzCxuNylopdZodx96lPgScadnpVP0zw/pCUDJ/Rd6wGR7R7lb7pljNL42F7N9rt9YZj5dqRErgyWjrHUtRHO3bE69vSbsc3taSO1b9TTtkY2Rhu17Q5p4tcLg9xWCYtFv4rTPBVifjaPxLj0oHFnPUPSYfa5v2V1/TsvLgUamPG4uaEIXWMhQvCPVXlhg9FpkI9Y6rfwv70aEU/7SXqYPef6VEaWz69bMdzdVg7Ggn+YuVp0Uh1aZp9Iud7bD2ALz2oluzSf+ftwboqsaRLlC6suZDYF3AE9yUUrmLza0hG5uQ+PtTOy7OZud69DUhqSo4AXjmXSuqjVQAwlowVDYnhwAOStNlGYqMighlg0LFqKEev8AmvU2ofRH90i+3+a9TC0rozvsTqvIf6rvcVi2E02tZbTVeQ/1Xe4rIsAOxV5R8ZLswi42JOqwPVF9h29StOHhpzOwJPF6ltis6bLeDzQnGJJNenmJc5g1mOO0tvYhx3kEjPnyVqVG0IjLqmSQeS2PVJ5ucCB3NKvK1wfBRLsFUPCDHbxEm/We3sIB+BVvVL8INQC+CEbRrSHkDZrf6u5RP8oR7HeBSZBTJcoLBG5BTKxPs0pCdQ1KYZJtb2j4r1wyTandqyDnl3oBq0SpXLivXFJEoZWkZxpLS6r5G8HEjqOY9hTnwVV3i610JOU0ZsOL2dIfy66faYw/SA+kwd4JHusqlo/U+JraeThK0H1XHVd7HFaNLPbkTIyK4tG/oQhekOaY7iEmtUTu4zSd2uQPZZaJg7NWCIfUb7WgrNZPLk9d/wCIrT6L9mz1W+4LzLfubOhPpDkBN8TdaJ3VbvNk4BTPGD9Eese9S3wVx/MiDYF3qBcsKUBVaNZ54oLwxJS69TkCHiiorF25FTii8ZGRQQTGiP7pF9v816l1E6J/ukf2/wA16llpXRnfYnUjoOA9F3uKx7DqCpbb9Wn/AOKX5LZV6olGwToz6lbVEarYJe1jm+11k5i0aqpj9KWxN35hzuwDL2q8LxKsSG3sZ4VhsdPH4uMZbSTm5x4uPFPEIVgg1xPEI6eMyyu1WjvJ3NaN5KzL9ONTO6d+1xyG3VaMmtHUPirxpLosyss4ySMe0WbY6zB1sPvFlSp8Klo3hsoyPkvbctd1HceRVWW6LIUWzD5Q0ZBOzUnkFDUNSCE+11kLxd0zjv8AgkA6zgeYRrrhxQSWFxSZXoOQ6lypYiK5pi3KM+sPcfgs2rHFpuNoNx1habpf+zZ639JWZ1+09amHYSN2/wAdZxQsr/xl3FC7v4pGH4QrL5cn+4/8RWl0L7xsPFjfwhZ1ikerU1DeE0h7C8kewq9YJLrQRH6gHdl8FxJcSaNbVpEmHJpix+iPWPelrpOqZrMcORPdn8EXwKlTsgmuSgclYYG9adMYBsASpl7GbQTsCWZA7gnYK7BTWKxu2lO8hRuNUwDTmp1qicd8kphWxzosP1WP7f5j1KqL0Y/dY/t/mPUotK6KX2cyvs0ngCe4LPIfCJM7/t4/vPWg1PkO9V3uKyDAqUOslm2uiYqyzf8AXc//AI8f3npWDT8/xKY9bH39jgPeiPCQRsTafCBwVe9j7UWnB9JqepOqx+q//LeNV3Zud2EqYWQ4hh2rmMiMwRkQRvBWi6I4k6opmvebvaSx54luw9ZBB71ZGViSjRMpCuo2TMMUgu13s4EcCEuhOKZr4p1PM6Bxzacjxac2ntCmoX3CR09i1ZoZBtc1zT9kgj8ZSFI/JY8kaZphK0SF14m4kKWpnXc0cSEtD2WMDILwhduK4JUMVFe0wPQYPrH3f3WaVxzPWtE0yk/Zt5OPfYfArOKzO9t5yTQ7IkTn+GO4IWo/9OBC7P4Ux/FKjpnBqV0n1wyQdrdU+1hU5olNeDV9BxHYel8SkvCZS2dBUD60Tj/M3+tMNEKm0jo/TFx1t/sT3LmauG3NJf7/AJNGN7oIt910w5pO69BVCZLRG6uq4t4EjuS7SjEGdIP9IZ9Yy91kmxygsTtC4K7akgV0XWUoBw1RGOu6JSk9adjQTbgCfcq9i1VK64EUh6mP+SdIrZaNF/3WP7f5j1KKN0ap3x00bJBZwDiRvGs9zgDzsQpJal0UsTqfId6rvcVlWjZ2LVqgdB3qn3FZFhEUzLXhlHXHIPgkyDwL/AclzPbaoaKql2CKQ9TH/JKGCqfkIX5+kA38VlVTLLGeMyNsVZNBqMx02sRYyOMlvqkBre8Nv2pjh2iTnOD6lwsM/FtN7+u7hyHercBbIK2Ea5ZXKVghCFYIUrwgyXkgZvAe49paB+EppR7Exxmv/Sap8jTdjbMYeLW3z7SSe1P4MgsuR2zRBcC109wdl5L+iL/BMCVM4RHqs1t7vcFVZYSZcubpPWQX2zOwZlRYFN0wqLyu+q0N7dv9Sq2DU3jauCLbrSsv1awJ9gKf47Va7nO9Il3tyT/wXUXja8SWyhY5/wBojUA/mcexaNNDdkSKsjqLZs6EIXpDmENpfh/j6SVgF3Aa7OOszpWHWAR2rMMMq9RzJB5pB6xvHddbQsg0iw79GqpIgLMcdePhqOvkOohzexcn1LF1kX7GvTS7iXyN4IBGYIuDxB2LrWUBoxXa0fijtZs5tOzu2dymdZco0sXlZrtLd+0dY+exR0bk8a9IVsf8QbDt5H+6GTFnockquWwXjXpKrzClEiui5LvGv+sG9wv/AFKdVdwbEYYYy2R4a4uc43DuQGYHABOzpNSD+O3uf8lrg1RnknZLIUOdKqP/AMhnc/5J1h2MwVBLYZWvLRcga2QOW8JrFofL268URNpRRsc5jqhoc0lrhZ+RBsRs4hSBMLxJUlUyVgkjcHMdm1wvY5238wVzXVjIY3Syu1WNtrOsTa5AGQBO0hAC6FXZNN6MeS97/Vjk/qAUbVaeboYHHnI4Afdbe/eEu5E7WXQm2Z2KiaWaUiQGmpjdpyklGwje1nLie5QuI4nU1OUr+j6DeiztG09pK4pqSyrlk+hZGH1OsPi1VLNKaNbZdNdZZ27Lkh/TRl7g0b9vVvViAsLDYMkxwqm1W6xHSd7BwT5IMCjdIKnUhI3v6I6t/s96kwFS9J8Q1nmx6LOi3md57/cpRBWcSmu48lpXgiwzUpn1BGcz8vUjuB/MX+xZdDTunlZCzN8jg0dZNrnkNvYvoTDaJsEUcLPJjaGDqAtc8ztXV9PxXJz+hj1EuKHKEIXXMYKraf4P46DxrBeSG7hbaWeePYD2c1aUJMmNZIOL8jRk4u0YxhdcY3tkG7aOIO0K9xShzQ5puCLg8lU9LsF/RJ7tH0Mtyzg072dm7l1FL6N4nqnxTz0XHong47uo+/rXmsmN45OLOlFqStFouu2u3HMHIjiFxZCUGNZ4tQ8Qdh+B5rzanuRFjmDu+I5prLAWZ7W7j8DwKglMj6nDw5RNZg4GVtqs4eLXKZONySUyZLKhVYVbcprwcw6s03qN/Ela6PJLaDstNL6g/Erodlc+i5rFcZh/WZ/96X8xy2pY/i0f6xN/uy/mOTzEgaNoYLUUA+q78blxpuL0Mw9T81iV0RFqOEcj+Ny80wbejlHqfmsTfKL5MzoqW6mIqMW2JHD4FNxQ5LOzQiNbCAutVPZIbJIxpaGG2qpXB8N1j4xwyHkjiePUnGG4OXWfILN3DeevkpvUsocQsTDF7qrtI1U7Y2l7jYD/AOsOaXaFkfjtf4qOwPTdk3kN7lm+JVFzbcFK47iZe4vO05Aei3cFD4Vh0lXOynj2uObtoa0eU48gPbYJ4QcnSFlIufgkwPWe+ueMm3jivvcR03DqB1b83cFqabYZQsgiZBGLMY0NHxJ5k3J5lOV6PDiWOCic2ct0rBCEK0QEIQgBjjOGMqYnQybDsO9rhscOY/ssirKR9PK6nlFnN2Hc5u5zeRW1qE0q0eZWR2ybK3ON/A8D9UrFrNL8Vbo9r+y/Dl2On0VfR/Fte0Uh6Wxrj5w4Hn71PaizZzXxPMMrSyRhzHuIO8b7q34Fj4daOY2dsa87HcncDz3+/hU7pm1k2GJVg/uNxXWqu2xp1EVtEdW0BOcfa35FRpFjYix4FWXUScsLXZOF/f3qdgKZWJ47pCjmfA5zow27hY6wJ333EKwTYT6Dux3zCZy4e8bWk9WfuUpNE2mNP8fqfRi+6/8A9lDS0Be5zyM3OLjbZdxJNu9ThjttFuvJdCyHK+yVH6DelxKaGNsbAyzchdricyTudzXNXik0zDE8M1XWvZrgciDvcd4TiQAr2KnJ2NJ6gSmTbI2oY0tJZPwwBPYMKkdu1RzPwUlTYIwZvJceGwfNSoNivJFEFFSOkOq1t/cOs7lM0GANZ0n9J3DcPmpiNgaLNAA4DJdXV0caRRLM30NX06SNOn6Rq6lkbS97g1o2k/DieSWUEQskhnLEGgucQABck7AFnuk2N+MOWTG+SN5PpFONKdJjLkOjGPJbvceLvluVFrKouNz2BZ5NPhGiF9s8qZi51hckmwAzNzkABvK2Pwf6LfocOvIB4+UAv36jdojB9p4nqCh/BzoYYrVlS36Q5xRn+GD57h6Z3DcOezQ11tHpti3y7M2bLfCBCELoGcEIQgAQhCABCEIAhdJtHI6xlj0ZG+RIBmOR4t5LLa6mlpZPE1DdU+a7a1w4tO8f/FbYmeK4XFUxmKZgc3dxaeLTtB5hY9To45fcuGXYszhw+igYDpGY7Mk6cf8AM3q4jkVe6GpjlbrxuDhy2jkRtBWcY9ojUUhMkV5oeQvIwfWaNo5juCjcNxgtcHRvLXcQbd/Eclyvdie2aNDipq4s16RgTR4VaoNMbgNmb9tnxb8u5TdNXRy5xvDuQOY6wcwpcovoiMWuxwCulwF7dJYx2jUHAdwXN17rKUyKOw0cB3BdhySBXt0ykLQqHroOSIK6BTbhXEW1kayh6/H4Isi/Wd6LOke07B3qqYxpbI8ENPi2/VPSPW7d2KHkSJWNstuL4/FBcX1n+gDs9Y+b71nmP6QvlN3uv6LR5LeofFQlXiZN7d64wjCaisfqQMLvSebhjPWdu6tp4Kq5ZHSLVGMOWNJpnPcAAXOJsAASSTsAA2nktM0F0D8UW1VWAZdrIjYiM7nO4v4DYOvZM6I6Fw0QDz9JORnIR5N9ojHmjntPsVoXU02jUPdPsz5c18IEIQugZwQhCABCEIAEIQgAQhCABCEIAFWsf0Kpqm7wPFSnz2AZn67NjuvI81ZUJJwjNVJWTGTi7Rj2K6MVtJc6njox58d3ZfWZ5Q9o5qKgxQdRG8ZWW7KJxbRqlqc5YWl3ptux/wB5tie1c/L6cu4Ov3NMdT+pGdUekkrdkusOD7O9pz9qloNLnefG082uI9911iHgxbtp6hzfqyNDh95trdxUBVaEYjH5LGyf7cjfc/VKxT0maPiy1ZMb8lpj0si3seOrVPxCVGlMH1/uj5rPp8PrY/KppxzET3DvaCE0kqJm+Ux7etjx7wqXCa7Q/tZpjtKoOEh+y34lN5dLmebE4+sWj3XWb/psh2a3Y13ySjIql/kwzu9WKU/BCU30gqJdajTCTzQxne4+3L2KCxDSF7/Llc7lew7hkmlPoriEuymkHOQtZ7HEFTVB4Mal2c00UQ4MDpHfADvKtjp80/DFc4LyVioxQ7sgkqGknqnasEb5TvsOiPWccm9pC1XCvBzRRWdIHTu/1D0fuNsCORurZBA1jQxjWtaNjWgNA6gFrx+nP52VS1C+UznR/wAGOx9bJrf6UZIH2n7extutaHR0kcTBHExrGDY1oAA7Al0Lo48MMaqKM0puXYIQhWighCEACEIQAIQhAH//2Q=="/>
          <p:cNvSpPr>
            <a:spLocks noChangeAspect="1" noChangeArrowheads="1"/>
          </p:cNvSpPr>
          <p:nvPr/>
        </p:nvSpPr>
        <p:spPr bwMode="auto">
          <a:xfrm>
            <a:off x="155575" y="-1790700"/>
            <a:ext cx="37719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23558" name="AutoShape 6" descr="data:image/jpeg;base64,/9j/4AAQSkZJRgABAQAAAQABAAD/2wCEAAkGBxMSEhUSExMWFRUVFhcYFxcXGBcXHxcVGBcXGh4XFx0bHSggGB0nGx0XITEhJSkrLi4uFx8zODMsNyktLi0BCgoKDg0OGxAQGy0lHyUtLS0tLS0tLS0vLS0tLS0tLS0uLS0vLS0tLS0tLS0tLS0tLS0tLS0tLS0tLS0tLS0tLf/AABEIAOEA4QMBIgACEQEDEQH/xAAcAAABBQEBAQAAAAAAAAAAAAAAAgMEBQYHAQj/xABKEAACAQIEAwUDBwkGBAYDAAABAhEAAwQSITEFQVEGEyIyYXGBkQcUI0JSobEzU2JygqKy0fAVc5KTwdJDVGPClKOztNPiJDSD/8QAGQEAAwEBAQAAAAAAAAAAAAAAAAECAwQF/8QAKhEAAgIBAwMDBAIDAAAAAAAAAAECEQMSITETQVEEInFhgZGxMvBCwdH/2gAMAwEAAhEDEQA/AO40UUUAFFFFABRRRQAUUVWYzjVtNiGmNjOhBIIjfl033qZTjFXJjUW9kWdMXMYg5ztt0POeY9lYDjfb+3b3Yuc6oRbEhbhXZm8tvSSQTIFZC920xeIaLWW0O8MxD57QnUXToM2kQm2vSuSXqm/4L7s3jh8s7Bf4uFGY5VAgksdtdQdgNOcn2aa57GdvcGkA4pWzN3Y7ubk3CZCg2wYblE7Vy7ifDrjwXZrj95ntyTcdXOyKW8yjoV9tRrfALsGVVzmzvaW4pbOd3KDw5j6a8hWPWnLmX42NOnFdjpGK+UixrCX3Aum03gUQx8053BCjmYiod75RUkxYYlXgeK1J0y96sEygGmbpWYXultqwXSAPCBIHQTpTvEnt2HyRcYZczGU2JIATTeQZkdKx1N+fyy9CReP8oiKGIsN4SgGR7RzgbG3qMyrO/KnR8pFte8lbqrbgFgEYHOZlSjEtrvArOYkojvbUMQkauVMkqG0gDSCBrzBpp7VrKlzxy5IVSFPWdRsIBPPlQpfP5Y9KNwnyiWgzq14IUPjFwFMpcaSXED01q+wfa9GgkAqT5lIIAjqJk5vZofTXjnEOEq9shciqWCZWbIHaAQoEQx1EA9dKrL/CsQhd4dHuZc11dSMu0NbOVfWd62hkmuJfnczljj4Po7BcXtXYytrppzkjb3VOUzqNQa+dv7axVkMxGcaFEOp5yDc0PSCQedargnyhFSQX0UoGzHMhmYC3dtdd4PpW8fUv/Jfgzlh8M7BRWe4N2qtXoVvA5yj0LGZj025zrV+jhgCCCCJBGoIPMV1QnGauLMJRcdmKoooqhBRRRQAUUUUAFFFFABRRRQAUUUUAFRsbjUtLmdgOcSJiQJA5xIqHx7jdvDISxGY+VdCZIMGJBIkVyHtR2vuXHgSZZhmALrZaNonxN6aDQ7RFYZc2nZbs1hj1bvg1fant0Lak+IADMFQZmME+IACQNRqdNBtWGxXEr+KzLmy28yle7YgEAAkXJE3NZECAfxpBhGMXLjDOQAz+KWgzLwfFvyGwA5VeYYWsqJbueMp3iltA6kkaiPDqOUxPimQRwTbe7ds6opLYZ/s+2HAZwmdiSQujOxGyiFBPU/fSUxCWbl62uHYraVVa8zqXDXY7tlXQBNdwJ0g86TjrpYFWBV15HcHcEfcQRoaONYi5ctW2+cLYV0ZbiuCcyuAZtrGraHpowINKO+zCW3BaYLG/SpOsqwB6GJ/AMPfWR4bbNrGog/LLfYOebISSznqCnj+B6VaXcVauyUBUQANMniX6yAGV0g9Zmk3LuPVZzlF5Ne7qyCN9Dcy5vdVQVWgl5J+LxIuNeyERmO32gBmP+LMaVxlHvlblrKVZArEso7sh2JLZiCRDcpPhOm1R7V4NHfYiwCBH0Fm85M/aYKEb0huZqPicPh2MzeYzuLCD+K8KlRpjvYnY3EB3dl1BICkfWgASPfpSsSrAYdSp0WGO4D5V0JGk+b2welRWeyVyziF0+tZtkfBb00zgsNYQ+HEL+3Zv2/wVlHxo0bDsmd2HxFsEyLZN3KToGUQGA2nMUE1Aw+a411p8N24GnXy2zCgchIAJ9lSymJzHuCl0fWFprd73sqnOBpzgUzZIQZW8JnxALGUE6hU0iOQ9KKaQuWS3bO6pBIAlyCFyrHmJIIGsctdqhYvhtuAA2dXXMJHLwkZuT7jl7qax+LVkFm1ba/buK3eKhdbxZdSYA+zMKZET6kzcYwFwL9lB+JH+lFOKDlkC3ib9hjDSrOC2byKugaFAlTudN5267jsl29YQPEVkgo25ygjwMfMo026DasjfuWxba7cLZVOWLcTrlEmQYEsBHt1Gk1tzAwUuKQ6sM9stmUgMu+SQVaCCGGmoO+guL78MmSXB9I8K4taxC5kYH056ATpvAkcqn189dnO0l2wwzM2ZVXPdjIpM+R4P3jeCdK7P2a7SJilgwtwbroJJnyiZIAG9dmLPq9suf2c08VbrgvqKKK6DIKKKKACiiigAooooAKqO0nHUwlosTLnRV0JzEGJEgxIOtS+LcRTD2muuQAo5zqeQ0BiTpXBe1/aa5iLrPILaQhaClotspG7b+unoKxzZNOy5NccNW74G+1PaW5fuMM7K51DQzKBn1tIZ05gnl7dRD4fhFHihQSSfCIAneByqt4Xw+4WVsjLbDA+JtMoOaFzEF52kA+u1Xl+wJNzvO7BEsMgYBubDxCAd45GY0gDhnttZ1R8i7m0VCIfug1tbfeWmuKHcgFEcZiUzHKTIVRoTr0Jp7DXgyzrHqIPwkx8abu4NWAuXGZLQJy/WLtzWyhMM3VtFWdTUx2dDluj357cvG3ZW13j5QCxUFydCcmXyLO+sanTnTN7BWQ0sTdfbJZIyj0e8QV9yB/dUxwzgoF7qyd7amS/refe5+roo6c6fTDgaARRqUeA02IsPdCwhXDr0sAqx/Wukm6T+0B6UwuAQEsRLHcnUn2k6mrBRTWDsW7ufObi5GUDIV1kE8x6VOpsrSkeqqgDalqop5uG2DHjv/G1/tqMWC3WtrmIUL5okyoOsAdakY6UEU2EWlMwzIpmGdVMHWCQNJmpn9mWft3/jb/20gKm7gbbmSoMbensNSM94DLn71PsXx3w9xbxp+ywqRjMHbspnVrpOZR48kQZ10E8vvoXaaeprgKsqL1m0wiWwzcszM9sn0uAZ7X7YIHNqMUjW8nzjOYE6ZfGkz4HXRgftAnc86tGtBqi90yKVUBrZMtZeShPMrGttv0kg9cw0q1NPklxI+FH0l26GtHDXF1XXeACpT6v1pjTaIMANYGwBB8R5LmJJCyYGtPDAWyDctAkLq6NHeWh1MaXLf6a+8A1690ATTkwSGeJYNXGoB9vP0PpXnA+OXLNwAuQczZSikC0sbEj6h19m22z+Gw63Mrm4XQ6lcmWf0SQ5jXQ89461D4rw647u6qxDAE5IkGIIyqc0SJmI19Kca/iyZeUd67Kdo1xSQ0LdXzLsNZjLJltBNaCvnDsxx17FxYItkHLbGfMSMolDOu0wfhECu+dn+MJirQuLofrLqcp10JgaxXbhy37Zc/s5ckK3XBZ0UUV0GQUUUUAFFFZzt1xf5vhiF89yUXQEa7zr0n4VMpKKtjitTpHPflQ7VZ3KAnurJiACM1wkCGE6gMN/5Cuf8OwxdizEPBMNlCkgknXn7pgcqOIXC9zTvRllRyDqw1YaS0nwyDBAPvvMNhDaIV8okSIYH2gjcQdNo6E1505vl8s7oRXHZFdh7Rt3QJhGzZgdtEZp9NRT/wA/tXAyMGCMCucrInkwjWA0HblVw/D1cagEfGmLmERR4gcqkCAYLsZy219TBk/VUMeWuKmmy3GkQ8FbC2xcuqSDIt2gYN1huSR5bYO7c9hrtItYZ7j95c8TwBoICqNkRRoijp7zJk1cYLhTE95cALsANtFUbIg+qijQD3mSSamHBR/X4VMsi4RSj5KlcNryH9elOPYX1PsH86kXbiK0E0PfQb9Ki2MjKmm3smkcFs+K8NvEn4NUgX06inuzYW498Dl3f395/Ki9mApsORvVP3R+c3f2P4FrafNORFZDE3lTFXgTswHwRaUHdgxGIsw9sj84n8Qq67oneqvF4hS9uPzlv3+IVpmwnpRJ7IEUHGbRFqD+cT8GpK2fDIqR2lAS0s6fSp+D0zhcQMuhBFNcB3EC3zpq7bn+f86nlARK+8f1/X+rJQ7/ANe+iwKq7ZIYOrFHUyrroQf9ehB0I0M1FxK94GZVC3EGa7aXYqN71kfZ+0n1ZkSu129sVW4zDNIdGK3FMow5N+HuOhBIOlawn2ZLRW4biFu0ioAzHzOVXQM2p3iYELpPl03pzGHvGUBpQoG05nM419wGlOd2rDvFUJ4st22NrVw7Ff8ApvBK9CGXkJeSwBsKqVJkpbFXjsKR4lgMARJExI3HMH1Gta35P+1Hc3ZLEpIS4SpAO30irOhI9dPWBVFlzMEG5nUzAAEkmASAB6VWLca3eEi62UlMi+IQW8WkTp5hHqeetxb7comSR9QI0gHrXtY/5OuK95Z7lt7flIiCh1BmdSdeXKthXo45qcVJHFOOl0FFFFWSFcf+UniDXLjsqs2X6NAIDAfXI11gZiPYK6txO4VttG502nfr6VyDjmB73FhDbOS0IDloBZtbgyjzaG0NfX2Hh9XkpqP3Z0+njy/sUvA+BZFW5lYhSDBOYhRtrpJAg+6ncLg7eEzvYz4i87MwLIw7tSZMwJnXWIJ/RE10Lh2DIURaYggEEDQg868GEIbNluWcrDxxlHiIUDXRpJGkH2V5/Vk27OuomevKZ/JhH7u3nUcrziSvoYKyfeedO9m+Cm9F9hKa91IiQYm77XgR0QINwasuIcKFy6mFQk94Wa6x3yb3CdIlswTlpdJHlrbYbBKqgAbVO9bdyZ5FEorfCwBtVbxnh5CNHQ1te6FQ+IYLOpAG4NS4NExzpvcqsHhmNtDJ1ReZ+yKe+bHqfiaiYbtRhkREZcSGVVUj5pitCAAdrUGpvDeP4a+/dIzhyCQty1dslgN8veIuaOcTVaJCeRrsI+anqfjTbYKavTZpJsip0sXWKL5n6UfNemn3VdtZrO4ztThLd17LG6XtmGC4e+4BgGMy2yDoRzoUX2KWSxx7J5kmmHwv9fzptu12En/j/wDhcV/8VTOHcTw+JkWrisyiWQgqyg82RgGA9SKHGXcvUQDYI2JFRcRhFfR7at6kAEexhDKffWhfD1Hu4X0FJNodpmNx/D2t+O0SyAeJT5lHUR5l+8VGtHNBET6c/YP9K2TYePSNjWZxeBFq/lAhHGZR0OzKPYdfYRVqVjI5s+nu/l/Ko2Jw2lX/AM098/18aZu4SNRt/W9JSHRkL1vu27zLmEFbiD69oxmUcswgMp5Mq+8ZSp7uQ85cjTAdHAKNJ2kEH01HKtJd4fOw3/rSqYcOmbTf8Pxoetp21Xr4LhDD++bpW0ZpqmS1RFxuHu2lNqxbe47gF7oQ5Y5AEiI6Cf0jyAi4vhN02le4DnYkN5ZUqIUyhIMqN9OU1ol4Md2uXD6F2j4TFTeH8KtKwC6s5iJ3Pv8A9aOqlwLR5GPk7xDW2HgdRaIC5irM1o6SDz1zLOm1dlRpAPWuOcLwws423cS2SrnI7BjCW20LFT/1O719T7+tYAQCvTbSN/xMz8a6/SZPc4+d/wDpzeojwSqKKK9A5SDj4mWjKiliSDp6g7bBpHqKwfZjghvC7de2bVy6SzqzZmW4/ib9UQUhRyHsrU9q3/8AxcRCM+cd1ltzmYPltkL0bxNt0monBsSmHsgEoihc2Zm0ClgFzNGraqJ5mvI9Vvkf1/0deG1FtEfHYG87pnvPh8rrradxbe0Hnu3WfC+XQONCdxsKj8Os32ZzindZc3u6czkClwFWDAQE6aa5AZ0rVYXEJeSdIMjXmASJHUHcehqn7Q2lsWblxZLZQoBjyICwQekZviawv20OLWqqPOx9jP3uJbd3KL6JbJBH+YbmvTLWlioPBML3Ni1a3yIoJ6kDUn2mTU6a2hVGM3cmexXkUTRNVaJENZB1iqjieEXvsO0CVuyPTwONPj99XU1WcUb6Sx/ej+Fqyko2q8mkG7+xZxRFe0VvpRkJK1muGYJTfxLEb3T+C1p6peDflMR/fN+ArDLHY1xyq/gePDkmYFZ/tHwGfprPgv25a24Gx6Hqp2K8xWxAqHxIgW2J6GsnHTujSGRt0yJwnEDEWLV4DL3iKxU/VJGqn2GR7qebD012Ww2TCWhESC/s7xmf/uqzKVTgTrplW1iqLtLhPyLaT3uX3MjEj90fCtc1uqPjVjPfw9v7Oe6ddoARZ9uZ/wDCajTRpDJbGEwmm1efM+fP8au0w/pXvcxU0X1SiHDtelVHHuF5QL0fkzLb622GW5+4WPtArZJl9PdS7+DDKVIkEQR1FEU1ugeXyYS3lUv3yG4EtM4C6EtZnMoMiZBJgmPDS/7YvHDpcwqYeyxZgbIIuOwzqqFcoAEnNIYeyatOFYPMoJYB7JIlhI8Ia02YSJDZX/xVb4NLIQqchJPiUKFAI0y5RtEbVaaQTe5me0fBgyvNtiM85VbI0uAwRWEwwcrp6eytpwbEm5bs3WXK1y2A6xJW5ElSRoIIcH1ioWO7s2WtqgAIIUMpAJABkekkaj/SoXYi4BhSgS4i2rzZRdJLFGYXM8gag5zHKIG1dHppVMxy7xTNdRRRXsHIZDtnc+gsrF0i5iAZstqAouXAxblblVk9DFIvE21YC3Zfw2gLblVUoCSxUNvELA9lMdvLkW8KD3sl2MJADN3LjLfjQWzJzR6VcLiFaAFzkCYAmPb0rxM86mmduNewjC4IUthYUxrauMIBO+UBTpvGpqr4zcdltI0+O6rQeSm8nh9PAWEVatxUuSEtsQpIYkZQpG4JO5G0Cay/E+NLdu2CNsytr0KXD+IFY22axidATEACm24go5isniOLZmyZoEFmO3hECAfUkCeU1T3u1FkFlyJAkT3bOAQR5m8zEaiROtJamT0Y9zoy40HnSbnEFG5FYBcezKGsMBmPlZswy/bRtyB09u0RUDE9qFErZRLxXRrl3UEjcIvT1/HemlJh0onULWNU7GqrieJ+nw4/6o/hasjwvj63LXfKvdsjZblsGV5ar00IOw5zNLvcVzYrDmf+JP7rUb3uNYkt0dLD16Gqlt8RFP28aOtWsxg8LLSazfDxft3r82jka6zK2hkEDXQ1cJigadW8KpzUlTEk49iOcVc/NtUcYS5eMXVyW+ayCWHTTQA8+f4i0D0oNTjGAtbXCPQKIommMdduKjNati44HhQtkDHpmgx8K22ZmeY7FJZttcuNlVRqdT6AADVmJgADUkgCqvguFdmfEXVyvdiEMHu7YnLbkaSJJOpGZmjSKrsHbuveW5jdHUnu7YEW7fqmpzvGhck7mAoJB1NthyrCTTdGtOC+T0JTeKsZkZZiQRPSRT9BqnFUZpuzP2uGN3ue40tmbKcxGVX3UgaXAPqk6iBvAi+is9i7WIN4RdCpmUlO6DZgDJGYr9YaTmET6a31uQonprUJmk+xk8Rhy17FWgYzlivoDbtf9xenzxLGMXf6O1ZysFdhEOy5bZJJOabhBnKBFNYu4BjnB2a1a+/v5/hFeW7thQqvczBUUIGOgQCAQNth5o1qVPS2b6dUUO4dMVkjFMGuF2KjweG3kUQcgA80nnvvyELsN4WxloC6PybS58JYi4kWDGiAIojkamJxCwMwtldAJiNAdBPv0FUXZDFD53ifymqCQ2tvS5cjuvUgyw60KbtyCUPbR0L+0V+1b/zFoqm+c3fs3/8ABhv517Xt6zi0mf8AlFuBcNhZZ1klMqKQHmy/0Tg6ohjWdoiqc3b16w62cQMOwu28zlisp3beAMNfNB5bGrr5SbwXBK3em2Ld/KzKDc8JZrWXXUzMGsHavC6FAt5iIMDUA7SZ06ifbXkzXuv6s7MX8aZfYu3duPaD49SotorJbfKbjgHO2hAJZtdQaz+DxhufSHQoiNp6tk0/x1EbGWXMB0TbU9Z0Ajn0mNqawt/6TEW9sti6Okm1ct3QR7QhPvoUWaWkXN/iOVw5ErEHnAMagehA++q17UTku2+6JJBJaVB5REEjbzCecVH+cyKiPbSZgTTjGgbLBOKC1lWyha2CSzEkMzGNV2EaDTYwPbS7t21dl/EGnU2iAWmdXRlMHqYBM86rjdqPdRW3ANUoklw2LRVFm0Z18WuYgSGJY7FiQBEbegFO2sZF+0Z2b/tNUdkhdtK9TEfSprtP8Jo0Ds6NY4vrvU2zxb11rAJjun31Jt8SJ0JrB4jTUdFscW9f69aqT2zxHfXLaWLZW22UM1xgW0GsBSBWbt8S9fxqFhMeBeuSd2n26CiOPkl0zer2rxn/AC9n/Nf/AOOpOD7dFTGLsGyv5xG71F13fwqyD1ggayRWVTiY2B/r4U/89VhB/Clx2E8cWdTtYkEAggg6iOYPMU6Llcs7FcaNprmEJ8CQ9rWcqEwUH6KtBHQPGwraW+JjrQ5OLox6Jf3AGEMAR61VYkNh/ECTa5zqU/mv4UlOICl/PQRB1B69P5UnO+QjjlEn2MSGEg0493SsVhMf3N97JOghkn7DTHwIK+6rPFcXyoW6AnTnS1tbDeDfYbv8Wvd6IsFrcgNcFwKE8UNKxplGuu/LcVcJjpUE6SKw13jSd6Q4AuS+QG23jS2AS4YAqoMysnX0mp+J4oMsg+6k7XY06aYzxS6GxIM7gg/sj/70W+IYm2q21a2ERQolSxMcyZG/Tl1NZfiPE2Uo66k9+w95tII99tqext5i7C3ftnXytOmkEErJmZ3A399XpZWxa4zid+4Gt3GtldCGUMpUqZ1knMD7o9ar+yN/Lfv+J9FUZTOUZnuNNs85iT61UXsc9tFFxbYcvlDIW8SBCSWkDxE+nwqZ2TxUrcYXC4zqpDAqLRVZIBGpEuDI1qtL0sLRuP7NX81b/wDA3v8AdRWq/sxeh/zLv86K9npo87UzF/KJeYW8RbDlTk7xWEOQVAYQvtBAU+nWuLcPxAuPdQXJW7bdQ8RJ3DROnMxXbvlRQp3N8Akaq3ljTxAE+Yz4uo0O3PhOKGS9cQ3C7KcpYjIwyyq6g6goFObofSuNwqc19zpUrjFlvicTba0lq7iXcJ+byrMbSIeI6iNzTeCxafPrV2Zt3GVX9FuobDA+4yfbUXCYJioMBU3MFSwSJzBJmP5g7a1Ex4ttbZ7LkhTlcEglc2zAgDSYG25GpnQUe393G2WQLIWtt5kYo36ykg/eKGuUnil/vGTEcsRbDn0up9HdHtzrm/8A6Co+ap0lWOtcpBuU2zU2zU0hWPG7TVq79IPY38JphrtN4e5Nwexv4TVqJLkXAvUtcRUHPXoes9JWoslxNRExH0r+7+EUyHqK16Lrfs/wimocg5GhXGHapVriMaH41nvnA60fOmJCrLM2gA1JPQVHTsrWaXgl89+90EwqZee7sun7pPurSJxYjQz7TWMtk2E7qQXnNdIMjPEBPXKJB9WPSnFxVZTx2y4yNzY4v6/fv8KkDi/TfmNfu6VhLeNNSE4kTvJ/EVk8RWouuMcWHfWTOpVwT6ApAPvJ+NS24jIg/jWJxuOL3gPsry6nUj4AfGpCYwj2dKt4tkJSL9r2mXM2XpmMeyJio3EeJQpM7CqpsX6/fUe1eV7q5vJbm7c/u7YLsD7Yy+1hTjjByJWJvfTizEtbtIkDm+U3Xj2M7/4ar8Tat3NQoPOOo9Kq8Nir7d5iEXNcd2B1kh3IckD0MCeQNWF9g9xwhy3FOsgqlzaWU7Kd/QxrBljv06ZlrsaxF4ZUVU7tEzGCxfzRzOpFbzsI5uXMMveG5ncuHMWjlzkCAf0VEDczymub3cZDwLgDBjldVLS48uVWiSWgax1rsHyX4MtiXfVhZthM3hIZgAkmdQSAWkeuvI1ouUV9SXKk39DqdFFFeicRn+3fCvnOCuoqy6jOkKGOZdYWdiRKyNYJ32r5w7RmQjlyARATLINy3lUmfq/RFD6lT0FfVzKCIIkHQg8xXz9204K2GxN/DqWRX+kslUgHc92iloYZS9qCdTFc2ZVJSN8TtOJi8NcSEus7hk8EA+EkbE6GTHKNRzEUlsWgDItlURlYHKADqNDJkmDDCToQKRYtKWChsoYyjOGWV+qSADuPd61Je1btwztnbcKshQR66M/7oHVhWfcsOEfSWruG+uhOIs9SVWL1se22A4HW160i20io9zHHvkxCEpeUq0mDLofC2+ukAjnHOTVpj7K+DEWhFm/JC/mro/KWD+qTK9VZaJDiRGqNiXgGpZWo+Mt+E1MeQZYu2FnXBr/nYj/fTbXLSz3VhbRYQTnuOcvQFycoPON68vW/EfafxpGSjU/I6Q3RTvd15kpWA3Um02H3fCh2gSxu3VmBGysAKayV7kp2FErvsL/yS/5+I/30teJZQRZt27AOhKA5yOhdiWj2RULJRlpN2FClenBdpoLQxjfT26UqKskC7Xl7GZBPPYep6VBfFjZfEfu+P8qQtok5m1P9bU9HkWrwScJO51JMn1JqWbnSoyiiaTVjTokG9pTWMu93h4PnxJB9mGtt/wB90e8WfWlYLDC65DsVtIpe84+rbG8dWYwqjmWFR3xfeYnv3AWT9Gu4thVy20HoggjqV9acUJsQHvWfooNuJMEEFsx3mfF0kdAOVSDj74WO8OWIjWI6b1HOWyubEOLpk5VVnCKDEkRlYsfcAAJk6AxkAlUDHTRTqQeamBrHs2qmiUxXZ3S6WDkZAWZQvmAICS0/nWXw88pnlX0B8lnC+6wYuMsNeObVQDk2XWZZY8QmPNtzPHOznDGvtZw9tnfvnDAlNbdnUKSobaC9wmRIZSda+j8JhltIttFCqgCgAQAB0FaYlc9XgzyOo0PUUUV1GAVhflU7Pm/YGJtr9LYgyqyzW52mQQFktz51uqTdthgVYBlYEEESCDoQQdxUzjqVDjKnZ8q8ZwhZu8UXGzy+kFbQWTcTqsMQ45Zbg5jVoYeZYxJ3MAbADlXQe2fZUWLz2TIs3jnttosEeimQozFDoPCx9KxIRrbfSWYEtNovmKgGCpKmZGhE+m9cLb47o61XJCwl5hc7pbasjT3vKUM+duUcvUCBm1MzAAYd2s3czYW9BLASVicl9R9tDKso3GYa+GnbqknurICoIlgZLEjed55EnXloAKmWOEQNqTyJDUSDi8C1pzbeDoCrLqrowlbiHmpGoNJbDSKtxbyoLN6e6BJt3IJNhiZOg1a0x8yjUHxDmCv5iynK4EwCCCCGU6hkYaMpGxFQ5dyqM2/DyTu3xNB4cep+JrVLw6eVL/s30pdYNBkTw49T8TTvDMKYuSSdU3JPJq1J4b6VH4VgJa6OhT7w9HVtMNG5VfNqq72EJvPqfq6SfsLW6/sw9Kq7fD5v3PQgfurSjl5BxMwMERcTU+deZ6irP5tVrjuHwyH9NfxFWJ4Z6U5ZeAUDHcVsHu9JHjXbTk1Mpw4QDFaTjvD4tp63VH7r09b4aco0prLUQ0bmbtYSOVOtYq/Xhp6UPw/0pdQekohapsWGZltopZ3IVVG5J5Vd/MmJCKpZmMBRuTTLWsua3aIZnGW7eXbKd7Nk81OzXPrbDSSWpCaIGNKhRhrTBkVg124Nr14SPD1tpqF6ks3MVHuYUERFXNrAAAAU4+C9KOoGkz6WzbbMoUmIOYBtJB0mY1A+FJ4dgmd8z96oMv3i6DIsq4k6ktItiOb67QbTHYc6qokwTEhZjkCeZ2Htq/7N9mTeuLh0VkNwh7ozBu7A0yrmIkJmOnNmbfSrU3X1JaNn8lHAiS+PuqMzEi1K7CILWzOgglNthvXS6YwOESzbW3bUKqiAAAB7YGmpk++n67scNMaOSctTsKKKKskKKKKAKvtFwhcVZKHzDVDoIYbAmDCkwDGsVyTjvZsyXREF1SEvFlJJtWzunMusafaWByWu31Sdo+Dm6O9t/lVG321UMQglgqmT5j7PZzeoxOXujz+zbFOtnwca4Stu5DKQQdQRIzLJGYTy0NaD5iIqu43gWDteshnYQhshgAhV4d1Eb6Qy+hP6qsNxhWBAZTBIlSCDHQ15k0+UdiZNu4JI1ioNzAm0sKM9qS3dzBQndrJOik7lT4W9Cc1R+JYi4fJ5mhQWjKqmcza+Y8ojTXc05g+IyVEkqyqylgQWUorZo5CTEH74MCTSsCXg7i5cwOZRoTEFT0uKdbZ9uh3BI1qcioaqb9sM2dGKOAQHU6wdweTL1UyDzFQxi2QnOpX9O0My89XtTK+1CfRBRpUuAujSm0tVAufN7lxjbe4LgSMmXQrnmczD7QpdjFlgShW6oGptHMV/XSA9v9pRSfnqtzFTTXIxY48v/L3v/L/317w+zLvcKlc7SFMSBAGsEjlSrTKadNyj4Aa4rhswBAkgho6wZimzx5Zj5ve/8v8A30+btMErNC+oEbFYkYnIi2riZbgcl8kQFdYGViZlh8KulsKFqrXEqvMCnMTiHFvOQEQ7PcZban9UsRmPosmim9kBMFtRUPH3FClpAUGC7aKD02lm6KoLHkKqxjC/kBuH7TBrdsfsmLlz2Hu/aakG2BFy62ZlEAmAEB3CKAFQbbDWNZqtGnkVnmHwpuBgAUttoxOj3R0aPyds/YBJP1iZyh3FWUTRRMdAzQJA2UEnUjYc6Yu8QbK2QTAaIkk5CobyghYkaGD6Go1hTcbNm8BOa3vmQNOe22kMuggzJn1NVu93wL4H8Ph2JAKMhUjQiZkCc06hp1nYiNBAqXxPLbUnoCfgJP3UhsUthIkCAI2AAAgDXYAQPdScJhjcbvrxZEtsSpDjLft5eemlsHnz19y53fA+A4NwkXIxDBHSVuYdgrZs0QXIOsD6g6+KJius9leBDC2yWA7x/NsQBOiqYB2gnfWfSo/ZjghWL10Qw8ibZPMuY5WgypECPD7dtLXoenxNe+X2Xg5MuS9kFFFFdZgFFFFABRRRQAUUUUAZ/tJ2f776W3pdA9fGFDEKPEArSR4vTXlHLuM8FbMcgKNbLl7C5Fz3WG4OoR/3W023PcareM8Ft4gDNKuvlcchIJBGzAxGu0mIrmzYNXujz+zbHlrZ8HD8DjJHd3QA4QFkO6E/VcHymeR6ipV3DgAEAnyz6qI8I92laTtH2aMMl3NaZgqi/a5gE5ULEQw0PgbYHSJk5rFpdw5ZnUd2bipb7vM4IOkuSZta9dJJAOxPnyi7rh+DqUrRXWnvAkuwaJgqO7zM5C27Ss6gL4ogEECTrTljiIYlQc8OE6Fi2YjKDvOVtulTGv2n3IDKYkEaFTyIMaGNqrm4evjVDlD5ZgnULm8B5ZTmO0H2jSi0+R79iwGGtXCDpnGoI0ZfUEail3MNd/Od4ByvKtz4ufpP36hjMieEGEW2FDNocuYt4dkzMxk5joF2ivMTxLuu9bKciA+Ukl4KLIzSFGYkyBEcqFq4TDbuT7Kuq62LbHql27a+5+8FeEtztXR+rdtt+NoUyeOBdDPmRR4CzFnTPBUH6omfZoKWnHAVzkQomZDaZSoiYiZYQCddaXu8Ba8noJ/NXj7btpfwttSBbuGYsgdO8vNcHwRLZ++i72gVU7wxlMjSZHmiRHPK0QeVIxHFyGCfWbvI8OWSikjzNGVtg00/d4DbySMPhL2+dbfXukVZ/bfNcHuYUu/gLaHO+rHTO5LMfazEk1XWeKlyik6OqEMDmAZjqDliV0ZZB03qU983LfimGBV0k6o26z1HI9QKT1dwVdhq5jBmCL5iHgbljb8yqPtbjKxXanA7v4kAzIToQNYbkdYmCJBO5g1GIFy4LjwrK7srDQmWGUsNpCqoPI61KwvELVkRmHLoAB0AEBR6CBrQ14D5IljhxUt4iQXzAsNZWYcGdGgxm3IqU2MVcqBgCxgFjEtExPM7euopm/cvX2ZbSjwOobPKoVOp+kUmTHJZOtaXs72fGbLbzX3Dlgz+WyWB0XQ90IBEmWPvinpb558CtIpuH8KZouXwyh0yNh3ynMxbQvGw6W95idoPTOzXZooRevjxjVE+wRmWWysVaVKwIhY67WXBeApY8ZOa5G+sKCFlVG243Oup5aVcV3YfT17p/jwc2TLe0QooorrMAooooAKKKKACiiigAooooAKKKKAE3LYYQwBHQiRWT4r2O+thbhQ6eBiSIAOzatJMbkjetdRUTxxmqkiozceDgvHeCGzC3rL4b6QOSgAtvcKkwwH0dwwDopB0M1nhg76kZGFyXaSh8lvcAW3h2b9VmHKeZ+mblsMIIBHQiayfFfk6wV7VVawdPyRAEAERlIKidNQJ09s879O1xv8AJssqfOxxJeKsIVhDM5QIfCxI55WggHqffFLbiIiTK5SROqww3E8j6VveIfJpjVAFq/avoAsLcECSSDCOHQACDMyZIjrlMZ2SxdmC/D2hG7wGyzjxBsuYC05UGYjwzGu01k8Vco0WT6lEcWs+Fo1B5HUGQdZ19d9aYa4BCgjLDLEDZiCRO+4B9wp/FcPVSRct4q2e9ZyXyOSyxmBzWlMDmM0a6ioV3D2ST9K4lw3/AOvb0H2RF4QvpFCivIm34H7l6QVLSpCjLyhdo6H1G9HzhQc0+I65gADMROgHKmblmyc8XWGZgRGHtjLH1V+mMA9Kf+ZWrmfIt9w4BORbVvKFIErltvlGbQwQJOs09K8hb8DtrHqEJ1KgCTqQo216DlS7vEnBZIhlUHJ9Yg8lXcn8KucL2Sxd0sVwNwlxDG+105u7A80sqEgREiDsOdabhnyaY4wGu2sOmzC2Apy5Z8tsAP4oEMR9Y680sd8IHOu5hLmEvHMGbuwVBR7hyQx3DWoa57DAHM9KtOD8I752S1afEF+7DrBFpSJysyAkLsdbjEGDIrqHBPkxwlmGulr7jKfHomYDWEG6k6wxbYa7zssJhUtKEtoqKoACqAAANgIrWOBvnYh5V23MTwLsO5yvi3IgLFpCNBrKMRoAPDohGx1rbYPCJaQJbUKqgAAegjU7k+p1p6it4Y4w4RjKblyFFFFaEhRRRQAUUUUAFFFFABRRRQAUUUUAFFFFABRRRQAUUUUAFFFFAEfHeR/1H/Cs3j/yo/v1/wDamvKKiRcSDwfa3+pgf/Uatfw3yj23P/UNeUUoBIm0UUVoQFFFFABRRRQAUUUUAFFFFABRRRQAUUUUAf/Z"/>
          <p:cNvSpPr>
            <a:spLocks noChangeAspect="1" noChangeArrowheads="1"/>
          </p:cNvSpPr>
          <p:nvPr/>
        </p:nvSpPr>
        <p:spPr bwMode="auto">
          <a:xfrm>
            <a:off x="155575" y="-1790700"/>
            <a:ext cx="37433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23560" name="AutoShape 8" descr="data:image/jpeg;base64,/9j/4AAQSkZJRgABAQAAAQABAAD/2wCEAAkGBxMSEhUSExMWFRUVFhcYFxcXGBcXHxcVGBcXGh4XFx0bHSggGB0nGx0XITEhJSkrLi4uFx8zODMsNyktLi0BCgoKDg0OGxAQGy0lHyUtLS0tLS0tLS0vLS0tLS0tLS0uLS0vLS0tLS0tLS0tLS0tLS0tLS0tLS0tLS0tLS0tLf/AABEIAOEA4QMBIgACEQEDEQH/xAAcAAABBQEBAQAAAAAAAAAAAAAAAgMEBQYHAQj/xABKEAACAQIEAwUDBwkGBAYDAAABAhEAAwQSITEFQVEGEyIyYXGBkQcUI0JSobEzU2JygqKy0fAVc5KTwdJDVGPClKOztNPiJDSD/8QAGQEAAwEBAQAAAAAAAAAAAAAAAAECAwQF/8QAKhEAAgIBAwMDBAIDAAAAAAAAAAECEQMSITETQVEEInFhgZGxMvBCwdH/2gAMAwEAAhEDEQA/AO40UUUAFFFFABRRRQAUUVWYzjVtNiGmNjOhBIIjfl033qZTjFXJjUW9kWdMXMYg5ztt0POeY9lYDjfb+3b3Yuc6oRbEhbhXZm8tvSSQTIFZC920xeIaLWW0O8MxD57QnUXToM2kQm2vSuSXqm/4L7s3jh8s7Bf4uFGY5VAgksdtdQdgNOcn2aa57GdvcGkA4pWzN3Y7ubk3CZCg2wYblE7Vy7ifDrjwXZrj95ntyTcdXOyKW8yjoV9tRrfALsGVVzmzvaW4pbOd3KDw5j6a8hWPWnLmX42NOnFdjpGK+UixrCX3Aum03gUQx8053BCjmYiod75RUkxYYlXgeK1J0y96sEygGmbpWYXultqwXSAPCBIHQTpTvEnt2HyRcYZczGU2JIATTeQZkdKx1N+fyy9CReP8oiKGIsN4SgGR7RzgbG3qMyrO/KnR8pFte8lbqrbgFgEYHOZlSjEtrvArOYkojvbUMQkauVMkqG0gDSCBrzBpp7VrKlzxy5IVSFPWdRsIBPPlQpfP5Y9KNwnyiWgzq14IUPjFwFMpcaSXED01q+wfa9GgkAqT5lIIAjqJk5vZofTXjnEOEq9shciqWCZWbIHaAQoEQx1EA9dKrL/CsQhd4dHuZc11dSMu0NbOVfWd62hkmuJfnczljj4Po7BcXtXYytrppzkjb3VOUzqNQa+dv7axVkMxGcaFEOp5yDc0PSCQedargnyhFSQX0UoGzHMhmYC3dtdd4PpW8fUv/Jfgzlh8M7BRWe4N2qtXoVvA5yj0LGZj025zrV+jhgCCCCJBGoIPMV1QnGauLMJRcdmKoooqhBRRRQAUUUUAFFFFABRRRQAUUUUAFRsbjUtLmdgOcSJiQJA5xIqHx7jdvDISxGY+VdCZIMGJBIkVyHtR2vuXHgSZZhmALrZaNonxN6aDQ7RFYZc2nZbs1hj1bvg1fant0Lak+IADMFQZmME+IACQNRqdNBtWGxXEr+KzLmy28yle7YgEAAkXJE3NZECAfxpBhGMXLjDOQAz+KWgzLwfFvyGwA5VeYYWsqJbueMp3iltA6kkaiPDqOUxPimQRwTbe7ds6opLYZ/s+2HAZwmdiSQujOxGyiFBPU/fSUxCWbl62uHYraVVa8zqXDXY7tlXQBNdwJ0g86TjrpYFWBV15HcHcEfcQRoaONYi5ctW2+cLYV0ZbiuCcyuAZtrGraHpowINKO+zCW3BaYLG/SpOsqwB6GJ/AMPfWR4bbNrGog/LLfYOebISSznqCnj+B6VaXcVauyUBUQANMniX6yAGV0g9Zmk3LuPVZzlF5Ne7qyCN9Dcy5vdVQVWgl5J+LxIuNeyERmO32gBmP+LMaVxlHvlblrKVZArEso7sh2JLZiCRDcpPhOm1R7V4NHfYiwCBH0Fm85M/aYKEb0huZqPicPh2MzeYzuLCD+K8KlRpjvYnY3EB3dl1BICkfWgASPfpSsSrAYdSp0WGO4D5V0JGk+b2welRWeyVyziF0+tZtkfBb00zgsNYQ+HEL+3Zv2/wVlHxo0bDsmd2HxFsEyLZN3KToGUQGA2nMUE1Aw+a411p8N24GnXy2zCgchIAJ9lSymJzHuCl0fWFprd73sqnOBpzgUzZIQZW8JnxALGUE6hU0iOQ9KKaQuWS3bO6pBIAlyCFyrHmJIIGsctdqhYvhtuAA2dXXMJHLwkZuT7jl7qax+LVkFm1ba/buK3eKhdbxZdSYA+zMKZET6kzcYwFwL9lB+JH+lFOKDlkC3ib9hjDSrOC2byKugaFAlTudN5267jsl29YQPEVkgo25ygjwMfMo026DasjfuWxba7cLZVOWLcTrlEmQYEsBHt1Gk1tzAwUuKQ6sM9stmUgMu+SQVaCCGGmoO+guL78MmSXB9I8K4taxC5kYH056ATpvAkcqn189dnO0l2wwzM2ZVXPdjIpM+R4P3jeCdK7P2a7SJilgwtwbroJJnyiZIAG9dmLPq9suf2c08VbrgvqKKK6DIKKKKACiiigAooooAKqO0nHUwlosTLnRV0JzEGJEgxIOtS+LcRTD2muuQAo5zqeQ0BiTpXBe1/aa5iLrPILaQhaClotspG7b+unoKxzZNOy5NccNW74G+1PaW5fuMM7K51DQzKBn1tIZ05gnl7dRD4fhFHihQSSfCIAneByqt4Xw+4WVsjLbDA+JtMoOaFzEF52kA+u1Xl+wJNzvO7BEsMgYBubDxCAd45GY0gDhnttZ1R8i7m0VCIfug1tbfeWmuKHcgFEcZiUzHKTIVRoTr0Jp7DXgyzrHqIPwkx8abu4NWAuXGZLQJy/WLtzWyhMM3VtFWdTUx2dDluj357cvG3ZW13j5QCxUFydCcmXyLO+sanTnTN7BWQ0sTdfbJZIyj0e8QV9yB/dUxwzgoF7qyd7amS/refe5+roo6c6fTDgaARRqUeA02IsPdCwhXDr0sAqx/Wukm6T+0B6UwuAQEsRLHcnUn2k6mrBRTWDsW7ufObi5GUDIV1kE8x6VOpsrSkeqqgDalqop5uG2DHjv/G1/tqMWC3WtrmIUL5okyoOsAdakY6UEU2EWlMwzIpmGdVMHWCQNJmpn9mWft3/jb/20gKm7gbbmSoMbensNSM94DLn71PsXx3w9xbxp+ywqRjMHbspnVrpOZR48kQZ10E8vvoXaaeprgKsqL1m0wiWwzcszM9sn0uAZ7X7YIHNqMUjW8nzjOYE6ZfGkz4HXRgftAnc86tGtBqi90yKVUBrZMtZeShPMrGttv0kg9cw0q1NPklxI+FH0l26GtHDXF1XXeACpT6v1pjTaIMANYGwBB8R5LmJJCyYGtPDAWyDctAkLq6NHeWh1MaXLf6a+8A1690ATTkwSGeJYNXGoB9vP0PpXnA+OXLNwAuQczZSikC0sbEj6h19m22z+Gw63Mrm4XQ6lcmWf0SQ5jXQ89461D4rw647u6qxDAE5IkGIIyqc0SJmI19Kca/iyZeUd67Kdo1xSQ0LdXzLsNZjLJltBNaCvnDsxx17FxYItkHLbGfMSMolDOu0wfhECu+dn+MJirQuLofrLqcp10JgaxXbhy37Zc/s5ckK3XBZ0UUV0GQUUUUAFFFZzt1xf5vhiF89yUXQEa7zr0n4VMpKKtjitTpHPflQ7VZ3KAnurJiACM1wkCGE6gMN/5Cuf8OwxdizEPBMNlCkgknXn7pgcqOIXC9zTvRllRyDqw1YaS0nwyDBAPvvMNhDaIV8okSIYH2gjcQdNo6E1505vl8s7oRXHZFdh7Rt3QJhGzZgdtEZp9NRT/wA/tXAyMGCMCucrInkwjWA0HblVw/D1cagEfGmLmERR4gcqkCAYLsZy219TBk/VUMeWuKmmy3GkQ8FbC2xcuqSDIt2gYN1huSR5bYO7c9hrtItYZ7j95c8TwBoICqNkRRoijp7zJk1cYLhTE95cALsANtFUbIg+qijQD3mSSamHBR/X4VMsi4RSj5KlcNryH9elOPYX1PsH86kXbiK0E0PfQb9Ki2MjKmm3smkcFs+K8NvEn4NUgX06inuzYW498Dl3f395/Ki9mApsORvVP3R+c3f2P4FrafNORFZDE3lTFXgTswHwRaUHdgxGIsw9sj84n8Qq67oneqvF4hS9uPzlv3+IVpmwnpRJ7IEUHGbRFqD+cT8GpK2fDIqR2lAS0s6fSp+D0zhcQMuhBFNcB3EC3zpq7bn+f86nlARK+8f1/X+rJQ7/ANe+iwKq7ZIYOrFHUyrroQf9ehB0I0M1FxK94GZVC3EGa7aXYqN71kfZ+0n1ZkSu129sVW4zDNIdGK3FMow5N+HuOhBIOlawn2ZLRW4biFu0ioAzHzOVXQM2p3iYELpPl03pzGHvGUBpQoG05nM419wGlOd2rDvFUJ4st22NrVw7Ff8ApvBK9CGXkJeSwBsKqVJkpbFXjsKR4lgMARJExI3HMH1Gta35P+1Hc3ZLEpIS4SpAO30irOhI9dPWBVFlzMEG5nUzAAEkmASAB6VWLca3eEi62UlMi+IQW8WkTp5hHqeetxb7comSR9QI0gHrXtY/5OuK95Z7lt7flIiCh1BmdSdeXKthXo45qcVJHFOOl0FFFFWSFcf+UniDXLjsqs2X6NAIDAfXI11gZiPYK6txO4VttG502nfr6VyDjmB73FhDbOS0IDloBZtbgyjzaG0NfX2Hh9XkpqP3Z0+njy/sUvA+BZFW5lYhSDBOYhRtrpJAg+6ncLg7eEzvYz4i87MwLIw7tSZMwJnXWIJ/RE10Lh2DIURaYggEEDQg868GEIbNluWcrDxxlHiIUDXRpJGkH2V5/Vk27OuomevKZ/JhH7u3nUcrziSvoYKyfeedO9m+Cm9F9hKa91IiQYm77XgR0QINwasuIcKFy6mFQk94Wa6x3yb3CdIlswTlpdJHlrbYbBKqgAbVO9bdyZ5FEorfCwBtVbxnh5CNHQ1te6FQ+IYLOpAG4NS4NExzpvcqsHhmNtDJ1ReZ+yKe+bHqfiaiYbtRhkREZcSGVVUj5pitCAAdrUGpvDeP4a+/dIzhyCQty1dslgN8veIuaOcTVaJCeRrsI+anqfjTbYKavTZpJsip0sXWKL5n6UfNemn3VdtZrO4ztThLd17LG6XtmGC4e+4BgGMy2yDoRzoUX2KWSxx7J5kmmHwv9fzptu12En/j/wDhcV/8VTOHcTw+JkWrisyiWQgqyg82RgGA9SKHGXcvUQDYI2JFRcRhFfR7at6kAEexhDKffWhfD1Hu4X0FJNodpmNx/D2t+O0SyAeJT5lHUR5l+8VGtHNBET6c/YP9K2TYePSNjWZxeBFq/lAhHGZR0OzKPYdfYRVqVjI5s+nu/l/Ko2Jw2lX/AM098/18aZu4SNRt/W9JSHRkL1vu27zLmEFbiD69oxmUcswgMp5Mq+8ZSp7uQ85cjTAdHAKNJ2kEH01HKtJd4fOw3/rSqYcOmbTf8Pxoetp21Xr4LhDD++bpW0ZpqmS1RFxuHu2lNqxbe47gF7oQ5Y5AEiI6Cf0jyAi4vhN02le4DnYkN5ZUqIUyhIMqN9OU1ol4Md2uXD6F2j4TFTeH8KtKwC6s5iJ3Pv8A9aOqlwLR5GPk7xDW2HgdRaIC5irM1o6SDz1zLOm1dlRpAPWuOcLwws423cS2SrnI7BjCW20LFT/1O719T7+tYAQCvTbSN/xMz8a6/SZPc4+d/wDpzeojwSqKKK9A5SDj4mWjKiliSDp6g7bBpHqKwfZjghvC7de2bVy6SzqzZmW4/ib9UQUhRyHsrU9q3/8AxcRCM+cd1ltzmYPltkL0bxNt0monBsSmHsgEoihc2Zm0ClgFzNGraqJ5mvI9Vvkf1/0deG1FtEfHYG87pnvPh8rrradxbe0Hnu3WfC+XQONCdxsKj8Os32ZzindZc3u6czkClwFWDAQE6aa5AZ0rVYXEJeSdIMjXmASJHUHcehqn7Q2lsWblxZLZQoBjyICwQekZviawv20OLWqqPOx9jP3uJbd3KL6JbJBH+YbmvTLWlioPBML3Ni1a3yIoJ6kDUn2mTU6a2hVGM3cmexXkUTRNVaJENZB1iqjieEXvsO0CVuyPTwONPj99XU1WcUb6Sx/ej+Fqyko2q8mkG7+xZxRFe0VvpRkJK1muGYJTfxLEb3T+C1p6peDflMR/fN+ArDLHY1xyq/gePDkmYFZ/tHwGfprPgv25a24Gx6Hqp2K8xWxAqHxIgW2J6GsnHTujSGRt0yJwnEDEWLV4DL3iKxU/VJGqn2GR7qebD012Ww2TCWhESC/s7xmf/uqzKVTgTrplW1iqLtLhPyLaT3uX3MjEj90fCtc1uqPjVjPfw9v7Oe6ddoARZ9uZ/wDCajTRpDJbGEwmm1efM+fP8au0w/pXvcxU0X1SiHDtelVHHuF5QL0fkzLb622GW5+4WPtArZJl9PdS7+DDKVIkEQR1FEU1ugeXyYS3lUv3yG4EtM4C6EtZnMoMiZBJgmPDS/7YvHDpcwqYeyxZgbIIuOwzqqFcoAEnNIYeyatOFYPMoJYB7JIlhI8Ia02YSJDZX/xVb4NLIQqchJPiUKFAI0y5RtEbVaaQTe5me0fBgyvNtiM85VbI0uAwRWEwwcrp6eytpwbEm5bs3WXK1y2A6xJW5ElSRoIIcH1ioWO7s2WtqgAIIUMpAJABkekkaj/SoXYi4BhSgS4i2rzZRdJLFGYXM8gag5zHKIG1dHppVMxy7xTNdRRRXsHIZDtnc+gsrF0i5iAZstqAouXAxblblVk9DFIvE21YC3Zfw2gLblVUoCSxUNvELA9lMdvLkW8KD3sl2MJADN3LjLfjQWzJzR6VcLiFaAFzkCYAmPb0rxM86mmduNewjC4IUthYUxrauMIBO+UBTpvGpqr4zcdltI0+O6rQeSm8nh9PAWEVatxUuSEtsQpIYkZQpG4JO5G0Cay/E+NLdu2CNsytr0KXD+IFY22axidATEACm24go5isniOLZmyZoEFmO3hECAfUkCeU1T3u1FkFlyJAkT3bOAQR5m8zEaiROtJamT0Y9zoy40HnSbnEFG5FYBcezKGsMBmPlZswy/bRtyB09u0RUDE9qFErZRLxXRrl3UEjcIvT1/HemlJh0onULWNU7GqrieJ+nw4/6o/hasjwvj63LXfKvdsjZblsGV5ar00IOw5zNLvcVzYrDmf+JP7rUb3uNYkt0dLD16Gqlt8RFP28aOtWsxg8LLSazfDxft3r82jka6zK2hkEDXQ1cJigadW8KpzUlTEk49iOcVc/NtUcYS5eMXVyW+ayCWHTTQA8+f4i0D0oNTjGAtbXCPQKIommMdduKjNati44HhQtkDHpmgx8K22ZmeY7FJZttcuNlVRqdT6AADVmJgADUkgCqvguFdmfEXVyvdiEMHu7YnLbkaSJJOpGZmjSKrsHbuveW5jdHUnu7YEW7fqmpzvGhck7mAoJB1NthyrCTTdGtOC+T0JTeKsZkZZiQRPSRT9BqnFUZpuzP2uGN3ue40tmbKcxGVX3UgaXAPqk6iBvAi+is9i7WIN4RdCpmUlO6DZgDJGYr9YaTmET6a31uQonprUJmk+xk8Rhy17FWgYzlivoDbtf9xenzxLGMXf6O1ZysFdhEOy5bZJJOabhBnKBFNYu4BjnB2a1a+/v5/hFeW7thQqvczBUUIGOgQCAQNth5o1qVPS2b6dUUO4dMVkjFMGuF2KjweG3kUQcgA80nnvvyELsN4WxloC6PybS58JYi4kWDGiAIojkamJxCwMwtldAJiNAdBPv0FUXZDFD53ifymqCQ2tvS5cjuvUgyw60KbtyCUPbR0L+0V+1b/zFoqm+c3fs3/8ABhv517Xt6zi0mf8AlFuBcNhZZ1klMqKQHmy/0Tg6ohjWdoiqc3b16w62cQMOwu28zlisp3beAMNfNB5bGrr5SbwXBK3em2Ld/KzKDc8JZrWXXUzMGsHavC6FAt5iIMDUA7SZ06ifbXkzXuv6s7MX8aZfYu3duPaD49SotorJbfKbjgHO2hAJZtdQaz+DxhufSHQoiNp6tk0/x1EbGWXMB0TbU9Z0Ajn0mNqawt/6TEW9sti6Okm1ct3QR7QhPvoUWaWkXN/iOVw5ErEHnAMagehA++q17UTku2+6JJBJaVB5REEjbzCecVH+cyKiPbSZgTTjGgbLBOKC1lWyha2CSzEkMzGNV2EaDTYwPbS7t21dl/EGnU2iAWmdXRlMHqYBM86rjdqPdRW3ANUoklw2LRVFm0Z18WuYgSGJY7FiQBEbegFO2sZF+0Z2b/tNUdkhdtK9TEfSprtP8Jo0Ds6NY4vrvU2zxb11rAJjun31Jt8SJ0JrB4jTUdFscW9f69aqT2zxHfXLaWLZW22UM1xgW0GsBSBWbt8S9fxqFhMeBeuSd2n26CiOPkl0zer2rxn/AC9n/Nf/AOOpOD7dFTGLsGyv5xG71F13fwqyD1ggayRWVTiY2B/r4U/89VhB/Clx2E8cWdTtYkEAggg6iOYPMU6Llcs7FcaNprmEJ8CQ9rWcqEwUH6KtBHQPGwraW+JjrQ5OLox6Jf3AGEMAR61VYkNh/ECTa5zqU/mv4UlOICl/PQRB1B69P5UnO+QjjlEn2MSGEg0493SsVhMf3N97JOghkn7DTHwIK+6rPFcXyoW6AnTnS1tbDeDfYbv8Wvd6IsFrcgNcFwKE8UNKxplGuu/LcVcJjpUE6SKw13jSd6Q4AuS+QG23jS2AS4YAqoMysnX0mp+J4oMsg+6k7XY06aYzxS6GxIM7gg/sj/70W+IYm2q21a2ERQolSxMcyZG/Tl1NZfiPE2Uo66k9+w95tII99tqext5i7C3ftnXytOmkEErJmZ3A399XpZWxa4zid+4Gt3GtldCGUMpUqZ1knMD7o9ar+yN/Lfv+J9FUZTOUZnuNNs85iT61UXsc9tFFxbYcvlDIW8SBCSWkDxE+nwqZ2TxUrcYXC4zqpDAqLRVZIBGpEuDI1qtL0sLRuP7NX81b/wDA3v8AdRWq/sxeh/zLv86K9npo87UzF/KJeYW8RbDlTk7xWEOQVAYQvtBAU+nWuLcPxAuPdQXJW7bdQ8RJ3DROnMxXbvlRQp3N8Akaq3ljTxAE+Yz4uo0O3PhOKGS9cQ3C7KcpYjIwyyq6g6goFObofSuNwqc19zpUrjFlvicTba0lq7iXcJ+byrMbSIeI6iNzTeCxafPrV2Zt3GVX9FuobDA+4yfbUXCYJioMBU3MFSwSJzBJmP5g7a1Ex4ttbZ7LkhTlcEglc2zAgDSYG25GpnQUe393G2WQLIWtt5kYo36ykg/eKGuUnil/vGTEcsRbDn0up9HdHtzrm/8A6Co+ap0lWOtcpBuU2zU2zU0hWPG7TVq79IPY38JphrtN4e5Nwexv4TVqJLkXAvUtcRUHPXoes9JWoslxNRExH0r+7+EUyHqK16Lrfs/wimocg5GhXGHapVriMaH41nvnA60fOmJCrLM2gA1JPQVHTsrWaXgl89+90EwqZee7sun7pPurSJxYjQz7TWMtk2E7qQXnNdIMjPEBPXKJB9WPSnFxVZTx2y4yNzY4v6/fv8KkDi/TfmNfu6VhLeNNSE4kTvJ/EVk8RWouuMcWHfWTOpVwT6ApAPvJ+NS24jIg/jWJxuOL3gPsry6nUj4AfGpCYwj2dKt4tkJSL9r2mXM2XpmMeyJio3EeJQpM7CqpsX6/fUe1eV7q5vJbm7c/u7YLsD7Yy+1hTjjByJWJvfTizEtbtIkDm+U3Xj2M7/4ar8Tat3NQoPOOo9Kq8Nir7d5iEXNcd2B1kh3IckD0MCeQNWF9g9xwhy3FOsgqlzaWU7Kd/QxrBljv06ZlrsaxF4ZUVU7tEzGCxfzRzOpFbzsI5uXMMveG5ncuHMWjlzkCAf0VEDczymub3cZDwLgDBjldVLS48uVWiSWgax1rsHyX4MtiXfVhZthM3hIZgAkmdQSAWkeuvI1ouUV9SXKk39DqdFFFeicRn+3fCvnOCuoqy6jOkKGOZdYWdiRKyNYJ32r5w7RmQjlyARATLINy3lUmfq/RFD6lT0FfVzKCIIkHQg8xXz9204K2GxN/DqWRX+kslUgHc92iloYZS9qCdTFc2ZVJSN8TtOJi8NcSEus7hk8EA+EkbE6GTHKNRzEUlsWgDItlURlYHKADqNDJkmDDCToQKRYtKWChsoYyjOGWV+qSADuPd61Je1btwztnbcKshQR66M/7oHVhWfcsOEfSWruG+uhOIs9SVWL1se22A4HW160i20io9zHHvkxCEpeUq0mDLofC2+ukAjnHOTVpj7K+DEWhFm/JC/mro/KWD+qTK9VZaJDiRGqNiXgGpZWo+Mt+E1MeQZYu2FnXBr/nYj/fTbXLSz3VhbRYQTnuOcvQFycoPON68vW/EfafxpGSjU/I6Q3RTvd15kpWA3Um02H3fCh2gSxu3VmBGysAKayV7kp2FErvsL/yS/5+I/30teJZQRZt27AOhKA5yOhdiWj2RULJRlpN2FClenBdpoLQxjfT26UqKskC7Xl7GZBPPYep6VBfFjZfEfu+P8qQtok5m1P9bU9HkWrwScJO51JMn1JqWbnSoyiiaTVjTokG9pTWMu93h4PnxJB9mGtt/wB90e8WfWlYLDC65DsVtIpe84+rbG8dWYwqjmWFR3xfeYnv3AWT9Gu4thVy20HoggjqV9acUJsQHvWfooNuJMEEFsx3mfF0kdAOVSDj74WO8OWIjWI6b1HOWyubEOLpk5VVnCKDEkRlYsfcAAJk6AxkAlUDHTRTqQeamBrHs2qmiUxXZ3S6WDkZAWZQvmAICS0/nWXw88pnlX0B8lnC+6wYuMsNeObVQDk2XWZZY8QmPNtzPHOznDGvtZw9tnfvnDAlNbdnUKSobaC9wmRIZSda+j8JhltIttFCqgCgAQAB0FaYlc9XgzyOo0PUUUV1GAVhflU7Pm/YGJtr9LYgyqyzW52mQQFktz51uqTdthgVYBlYEEESCDoQQdxUzjqVDjKnZ8q8ZwhZu8UXGzy+kFbQWTcTqsMQ45Zbg5jVoYeZYxJ3MAbADlXQe2fZUWLz2TIs3jnttosEeimQozFDoPCx9KxIRrbfSWYEtNovmKgGCpKmZGhE+m9cLb47o61XJCwl5hc7pbasjT3vKUM+duUcvUCBm1MzAAYd2s3czYW9BLASVicl9R9tDKso3GYa+GnbqknurICoIlgZLEjed55EnXloAKmWOEQNqTyJDUSDi8C1pzbeDoCrLqrowlbiHmpGoNJbDSKtxbyoLN6e6BJt3IJNhiZOg1a0x8yjUHxDmCv5iynK4EwCCCCGU6hkYaMpGxFQ5dyqM2/DyTu3xNB4cep+JrVLw6eVL/s30pdYNBkTw49T8TTvDMKYuSSdU3JPJq1J4b6VH4VgJa6OhT7w9HVtMNG5VfNqq72EJvPqfq6SfsLW6/sw9Kq7fD5v3PQgfurSjl5BxMwMERcTU+deZ6irP5tVrjuHwyH9NfxFWJ4Z6U5ZeAUDHcVsHu9JHjXbTk1Mpw4QDFaTjvD4tp63VH7r09b4aco0prLUQ0bmbtYSOVOtYq/Xhp6UPw/0pdQekohapsWGZltopZ3IVVG5J5Vd/MmJCKpZmMBRuTTLWsua3aIZnGW7eXbKd7Nk81OzXPrbDSSWpCaIGNKhRhrTBkVg124Nr14SPD1tpqF6ks3MVHuYUERFXNrAAAAU4+C9KOoGkz6WzbbMoUmIOYBtJB0mY1A+FJ4dgmd8z96oMv3i6DIsq4k6ktItiOb67QbTHYc6qokwTEhZjkCeZ2Htq/7N9mTeuLh0VkNwh7ozBu7A0yrmIkJmOnNmbfSrU3X1JaNn8lHAiS+PuqMzEi1K7CILWzOgglNthvXS6YwOESzbW3bUKqiAAAB7YGmpk++n67scNMaOSctTsKKKKskKKKKAKvtFwhcVZKHzDVDoIYbAmDCkwDGsVyTjvZsyXREF1SEvFlJJtWzunMusafaWByWu31Sdo+Dm6O9t/lVG321UMQglgqmT5j7PZzeoxOXujz+zbFOtnwca4Stu5DKQQdQRIzLJGYTy0NaD5iIqu43gWDteshnYQhshgAhV4d1Eb6Qy+hP6qsNxhWBAZTBIlSCDHQ15k0+UdiZNu4JI1ioNzAm0sKM9qS3dzBQndrJOik7lT4W9Cc1R+JYi4fJ5mhQWjKqmcza+Y8ojTXc05g+IyVEkqyqylgQWUorZo5CTEH74MCTSsCXg7i5cwOZRoTEFT0uKdbZ9uh3BI1qcioaqb9sM2dGKOAQHU6wdweTL1UyDzFQxi2QnOpX9O0My89XtTK+1CfRBRpUuAujSm0tVAufN7lxjbe4LgSMmXQrnmczD7QpdjFlgShW6oGptHMV/XSA9v9pRSfnqtzFTTXIxY48v/L3v/L/317w+zLvcKlc7SFMSBAGsEjlSrTKadNyj4Aa4rhswBAkgho6wZimzx5Zj5ve/8v8A30+btMErNC+oEbFYkYnIi2riZbgcl8kQFdYGViZlh8KulsKFqrXEqvMCnMTiHFvOQEQ7PcZban9UsRmPosmim9kBMFtRUPH3FClpAUGC7aKD02lm6KoLHkKqxjC/kBuH7TBrdsfsmLlz2Hu/aakG2BFy62ZlEAmAEB3CKAFQbbDWNZqtGnkVnmHwpuBgAUttoxOj3R0aPyds/YBJP1iZyh3FWUTRRMdAzQJA2UEnUjYc6Yu8QbK2QTAaIkk5CobyghYkaGD6Go1hTcbNm8BOa3vmQNOe22kMuggzJn1NVu93wL4H8Ph2JAKMhUjQiZkCc06hp1nYiNBAqXxPLbUnoCfgJP3UhsUthIkCAI2AAAgDXYAQPdScJhjcbvrxZEtsSpDjLft5eemlsHnz19y53fA+A4NwkXIxDBHSVuYdgrZs0QXIOsD6g6+KJius9leBDC2yWA7x/NsQBOiqYB2gnfWfSo/ZjghWL10Qw8ibZPMuY5WgypECPD7dtLXoenxNe+X2Xg5MuS9kFFFFdZgFFFFABRRRQAUUUUAZ/tJ2f776W3pdA9fGFDEKPEArSR4vTXlHLuM8FbMcgKNbLl7C5Fz3WG4OoR/3W023PcareM8Ft4gDNKuvlcchIJBGzAxGu0mIrmzYNXujz+zbHlrZ8HD8DjJHd3QA4QFkO6E/VcHymeR6ipV3DgAEAnyz6qI8I92laTtH2aMMl3NaZgqi/a5gE5ULEQw0PgbYHSJk5rFpdw5ZnUd2bipb7vM4IOkuSZta9dJJAOxPnyi7rh+DqUrRXWnvAkuwaJgqO7zM5C27Ss6gL4ogEECTrTljiIYlQc8OE6Fi2YjKDvOVtulTGv2n3IDKYkEaFTyIMaGNqrm4evjVDlD5ZgnULm8B5ZTmO0H2jSi0+R79iwGGtXCDpnGoI0ZfUEail3MNd/Od4ByvKtz4ufpP36hjMieEGEW2FDNocuYt4dkzMxk5joF2ivMTxLuu9bKciA+Ukl4KLIzSFGYkyBEcqFq4TDbuT7Kuq62LbHql27a+5+8FeEtztXR+rdtt+NoUyeOBdDPmRR4CzFnTPBUH6omfZoKWnHAVzkQomZDaZSoiYiZYQCddaXu8Ba8noJ/NXj7btpfwttSBbuGYsgdO8vNcHwRLZ++i72gVU7wxlMjSZHmiRHPK0QeVIxHFyGCfWbvI8OWSikjzNGVtg00/d4DbySMPhL2+dbfXukVZ/bfNcHuYUu/gLaHO+rHTO5LMfazEk1XWeKlyik6OqEMDmAZjqDliV0ZZB03qU983LfimGBV0k6o26z1HI9QKT1dwVdhq5jBmCL5iHgbljb8yqPtbjKxXanA7v4kAzIToQNYbkdYmCJBO5g1GIFy4LjwrK7srDQmWGUsNpCqoPI61KwvELVkRmHLoAB0AEBR6CBrQ14D5IljhxUt4iQXzAsNZWYcGdGgxm3IqU2MVcqBgCxgFjEtExPM7euopm/cvX2ZbSjwOobPKoVOp+kUmTHJZOtaXs72fGbLbzX3Dlgz+WyWB0XQ90IBEmWPvinpb558CtIpuH8KZouXwyh0yNh3ynMxbQvGw6W95idoPTOzXZooRevjxjVE+wRmWWysVaVKwIhY67WXBeApY8ZOa5G+sKCFlVG243Oup5aVcV3YfT17p/jwc2TLe0QooorrMAooooAKKKKACiiigAooooAKKKKAE3LYYQwBHQiRWT4r2O+thbhQ6eBiSIAOzatJMbkjetdRUTxxmqkiozceDgvHeCGzC3rL4b6QOSgAtvcKkwwH0dwwDopB0M1nhg76kZGFyXaSh8lvcAW3h2b9VmHKeZ+mblsMIIBHQiayfFfk6wV7VVawdPyRAEAERlIKidNQJ09s879O1xv8AJssqfOxxJeKsIVhDM5QIfCxI55WggHqffFLbiIiTK5SROqww3E8j6VveIfJpjVAFq/avoAsLcECSSDCOHQACDMyZIjrlMZ2SxdmC/D2hG7wGyzjxBsuYC05UGYjwzGu01k8Vco0WT6lEcWs+Fo1B5HUGQdZ19d9aYa4BCgjLDLEDZiCRO+4B9wp/FcPVSRct4q2e9ZyXyOSyxmBzWlMDmM0a6ioV3D2ST9K4lw3/AOvb0H2RF4QvpFCivIm34H7l6QVLSpCjLyhdo6H1G9HzhQc0+I65gADMROgHKmblmyc8XWGZgRGHtjLH1V+mMA9Kf+ZWrmfIt9w4BORbVvKFIErltvlGbQwQJOs09K8hb8DtrHqEJ1KgCTqQo216DlS7vEnBZIhlUHJ9Yg8lXcn8KucL2Sxd0sVwNwlxDG+105u7A80sqEgREiDsOdabhnyaY4wGu2sOmzC2Apy5Z8tsAP4oEMR9Y680sd8IHOu5hLmEvHMGbuwVBR7hyQx3DWoa57DAHM9KtOD8I752S1afEF+7DrBFpSJysyAkLsdbjEGDIrqHBPkxwlmGulr7jKfHomYDWEG6k6wxbYa7zssJhUtKEtoqKoACqAAANgIrWOBvnYh5V23MTwLsO5yvi3IgLFpCNBrKMRoAPDohGx1rbYPCJaQJbUKqgAAegjU7k+p1p6it4Y4w4RjKblyFFFFaEhRRRQAUUUUAFFFFABRRRQAUUUUAFFFFABRRRQAUUUUAFFFFAEfHeR/1H/Cs3j/yo/v1/wDamvKKiRcSDwfa3+pgf/Uatfw3yj23P/UNeUUoBIm0UUVoQFFFFABRRRQAUUUUAFFFFABRRRQAUUUUAf/Z"/>
          <p:cNvSpPr>
            <a:spLocks noChangeAspect="1" noChangeArrowheads="1"/>
          </p:cNvSpPr>
          <p:nvPr/>
        </p:nvSpPr>
        <p:spPr bwMode="auto">
          <a:xfrm>
            <a:off x="155575" y="-1790700"/>
            <a:ext cx="37433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23562" name="AutoShape 10" descr="data:image/jpeg;base64,/9j/4AAQSkZJRgABAQAAAQABAAD/2wCEAAkGBxMSEhUSExMWFRUVFhcYFxcXGBcXHxcVGBcXGh4XFx0bHSggGB0nGx0XITEhJSkrLi4uFx8zODMsNyktLi0BCgoKDg0OGxAQGy0lHyUtLS0tLS0tLS0vLS0tLS0tLS0uLS0vLS0tLS0tLS0tLS0tLS0tLS0tLS0tLS0tLS0tLf/AABEIAOEA4QMBIgACEQEDEQH/xAAcAAABBQEBAQAAAAAAAAAAAAAAAgMEBQYHAQj/xABKEAACAQIEAwUDBwkGBAYDAAABAhEAAwQSITEFQVEGEyIyYXGBkQcUI0JSobEzU2JygqKy0fAVc5KTwdJDVGPClKOztNPiJDSD/8QAGQEAAwEBAQAAAAAAAAAAAAAAAAECAwQF/8QAKhEAAgIBAwMDBAIDAAAAAAAAAAECEQMSITETQVEEInFhgZGxMvBCwdH/2gAMAwEAAhEDEQA/AO40UUUAFFFFABRRRQAUUVWYzjVtNiGmNjOhBIIjfl033qZTjFXJjUW9kWdMXMYg5ztt0POeY9lYDjfb+3b3Yuc6oRbEhbhXZm8tvSSQTIFZC920xeIaLWW0O8MxD57QnUXToM2kQm2vSuSXqm/4L7s3jh8s7Bf4uFGY5VAgksdtdQdgNOcn2aa57GdvcGkA4pWzN3Y7ubk3CZCg2wYblE7Vy7ifDrjwXZrj95ntyTcdXOyKW8yjoV9tRrfALsGVVzmzvaW4pbOd3KDw5j6a8hWPWnLmX42NOnFdjpGK+UixrCX3Aum03gUQx8053BCjmYiod75RUkxYYlXgeK1J0y96sEygGmbpWYXultqwXSAPCBIHQTpTvEnt2HyRcYZczGU2JIATTeQZkdKx1N+fyy9CReP8oiKGIsN4SgGR7RzgbG3qMyrO/KnR8pFte8lbqrbgFgEYHOZlSjEtrvArOYkojvbUMQkauVMkqG0gDSCBrzBpp7VrKlzxy5IVSFPWdRsIBPPlQpfP5Y9KNwnyiWgzq14IUPjFwFMpcaSXED01q+wfa9GgkAqT5lIIAjqJk5vZofTXjnEOEq9shciqWCZWbIHaAQoEQx1EA9dKrL/CsQhd4dHuZc11dSMu0NbOVfWd62hkmuJfnczljj4Po7BcXtXYytrppzkjb3VOUzqNQa+dv7axVkMxGcaFEOp5yDc0PSCQedargnyhFSQX0UoGzHMhmYC3dtdd4PpW8fUv/Jfgzlh8M7BRWe4N2qtXoVvA5yj0LGZj025zrV+jhgCCCCJBGoIPMV1QnGauLMJRcdmKoooqhBRRRQAUUUUAFFFFABRRRQAUUUUAFRsbjUtLmdgOcSJiQJA5xIqHx7jdvDISxGY+VdCZIMGJBIkVyHtR2vuXHgSZZhmALrZaNonxN6aDQ7RFYZc2nZbs1hj1bvg1fant0Lak+IADMFQZmME+IACQNRqdNBtWGxXEr+KzLmy28yle7YgEAAkXJE3NZECAfxpBhGMXLjDOQAz+KWgzLwfFvyGwA5VeYYWsqJbueMp3iltA6kkaiPDqOUxPimQRwTbe7ds6opLYZ/s+2HAZwmdiSQujOxGyiFBPU/fSUxCWbl62uHYraVVa8zqXDXY7tlXQBNdwJ0g86TjrpYFWBV15HcHcEfcQRoaONYi5ctW2+cLYV0ZbiuCcyuAZtrGraHpowINKO+zCW3BaYLG/SpOsqwB6GJ/AMPfWR4bbNrGog/LLfYOebISSznqCnj+B6VaXcVauyUBUQANMniX6yAGV0g9Zmk3LuPVZzlF5Ne7qyCN9Dcy5vdVQVWgl5J+LxIuNeyERmO32gBmP+LMaVxlHvlblrKVZArEso7sh2JLZiCRDcpPhOm1R7V4NHfYiwCBH0Fm85M/aYKEb0huZqPicPh2MzeYzuLCD+K8KlRpjvYnY3EB3dl1BICkfWgASPfpSsSrAYdSp0WGO4D5V0JGk+b2welRWeyVyziF0+tZtkfBb00zgsNYQ+HEL+3Zv2/wVlHxo0bDsmd2HxFsEyLZN3KToGUQGA2nMUE1Aw+a411p8N24GnXy2zCgchIAJ9lSymJzHuCl0fWFprd73sqnOBpzgUzZIQZW8JnxALGUE6hU0iOQ9KKaQuWS3bO6pBIAlyCFyrHmJIIGsctdqhYvhtuAA2dXXMJHLwkZuT7jl7qax+LVkFm1ba/buK3eKhdbxZdSYA+zMKZET6kzcYwFwL9lB+JH+lFOKDlkC3ib9hjDSrOC2byKugaFAlTudN5267jsl29YQPEVkgo25ygjwMfMo026DasjfuWxba7cLZVOWLcTrlEmQYEsBHt1Gk1tzAwUuKQ6sM9stmUgMu+SQVaCCGGmoO+guL78MmSXB9I8K4taxC5kYH056ATpvAkcqn189dnO0l2wwzM2ZVXPdjIpM+R4P3jeCdK7P2a7SJilgwtwbroJJnyiZIAG9dmLPq9suf2c08VbrgvqKKK6DIKKKKACiiigAooooAKqO0nHUwlosTLnRV0JzEGJEgxIOtS+LcRTD2muuQAo5zqeQ0BiTpXBe1/aa5iLrPILaQhaClotspG7b+unoKxzZNOy5NccNW74G+1PaW5fuMM7K51DQzKBn1tIZ05gnl7dRD4fhFHihQSSfCIAneByqt4Xw+4WVsjLbDA+JtMoOaFzEF52kA+u1Xl+wJNzvO7BEsMgYBubDxCAd45GY0gDhnttZ1R8i7m0VCIfug1tbfeWmuKHcgFEcZiUzHKTIVRoTr0Jp7DXgyzrHqIPwkx8abu4NWAuXGZLQJy/WLtzWyhMM3VtFWdTUx2dDluj357cvG3ZW13j5QCxUFydCcmXyLO+sanTnTN7BWQ0sTdfbJZIyj0e8QV9yB/dUxwzgoF7qyd7amS/refe5+roo6c6fTDgaARRqUeA02IsPdCwhXDr0sAqx/Wukm6T+0B6UwuAQEsRLHcnUn2k6mrBRTWDsW7ufObi5GUDIV1kE8x6VOpsrSkeqqgDalqop5uG2DHjv/G1/tqMWC3WtrmIUL5okyoOsAdakY6UEU2EWlMwzIpmGdVMHWCQNJmpn9mWft3/jb/20gKm7gbbmSoMbensNSM94DLn71PsXx3w9xbxp+ywqRjMHbspnVrpOZR48kQZ10E8vvoXaaeprgKsqL1m0wiWwzcszM9sn0uAZ7X7YIHNqMUjW8nzjOYE6ZfGkz4HXRgftAnc86tGtBqi90yKVUBrZMtZeShPMrGttv0kg9cw0q1NPklxI+FH0l26GtHDXF1XXeACpT6v1pjTaIMANYGwBB8R5LmJJCyYGtPDAWyDctAkLq6NHeWh1MaXLf6a+8A1690ATTkwSGeJYNXGoB9vP0PpXnA+OXLNwAuQczZSikC0sbEj6h19m22z+Gw63Mrm4XQ6lcmWf0SQ5jXQ89461D4rw647u6qxDAE5IkGIIyqc0SJmI19Kca/iyZeUd67Kdo1xSQ0LdXzLsNZjLJltBNaCvnDsxx17FxYItkHLbGfMSMolDOu0wfhECu+dn+MJirQuLofrLqcp10JgaxXbhy37Zc/s5ckK3XBZ0UUV0GQUUUUAFFFZzt1xf5vhiF89yUXQEa7zr0n4VMpKKtjitTpHPflQ7VZ3KAnurJiACM1wkCGE6gMN/5Cuf8OwxdizEPBMNlCkgknXn7pgcqOIXC9zTvRllRyDqw1YaS0nwyDBAPvvMNhDaIV8okSIYH2gjcQdNo6E1505vl8s7oRXHZFdh7Rt3QJhGzZgdtEZp9NRT/wA/tXAyMGCMCucrInkwjWA0HblVw/D1cagEfGmLmERR4gcqkCAYLsZy219TBk/VUMeWuKmmy3GkQ8FbC2xcuqSDIt2gYN1huSR5bYO7c9hrtItYZ7j95c8TwBoICqNkRRoijp7zJk1cYLhTE95cALsANtFUbIg+qijQD3mSSamHBR/X4VMsi4RSj5KlcNryH9elOPYX1PsH86kXbiK0E0PfQb9Ki2MjKmm3smkcFs+K8NvEn4NUgX06inuzYW498Dl3f395/Ki9mApsORvVP3R+c3f2P4FrafNORFZDE3lTFXgTswHwRaUHdgxGIsw9sj84n8Qq67oneqvF4hS9uPzlv3+IVpmwnpRJ7IEUHGbRFqD+cT8GpK2fDIqR2lAS0s6fSp+D0zhcQMuhBFNcB3EC3zpq7bn+f86nlARK+8f1/X+rJQ7/ANe+iwKq7ZIYOrFHUyrroQf9ehB0I0M1FxK94GZVC3EGa7aXYqN71kfZ+0n1ZkSu129sVW4zDNIdGK3FMow5N+HuOhBIOlawn2ZLRW4biFu0ioAzHzOVXQM2p3iYELpPl03pzGHvGUBpQoG05nM419wGlOd2rDvFUJ4st22NrVw7Ff8ApvBK9CGXkJeSwBsKqVJkpbFXjsKR4lgMARJExI3HMH1Gta35P+1Hc3ZLEpIS4SpAO30irOhI9dPWBVFlzMEG5nUzAAEkmASAB6VWLca3eEi62UlMi+IQW8WkTp5hHqeetxb7comSR9QI0gHrXtY/5OuK95Z7lt7flIiCh1BmdSdeXKthXo45qcVJHFOOl0FFFFWSFcf+UniDXLjsqs2X6NAIDAfXI11gZiPYK6txO4VttG502nfr6VyDjmB73FhDbOS0IDloBZtbgyjzaG0NfX2Hh9XkpqP3Z0+njy/sUvA+BZFW5lYhSDBOYhRtrpJAg+6ncLg7eEzvYz4i87MwLIw7tSZMwJnXWIJ/RE10Lh2DIURaYggEEDQg868GEIbNluWcrDxxlHiIUDXRpJGkH2V5/Vk27OuomevKZ/JhH7u3nUcrziSvoYKyfeedO9m+Cm9F9hKa91IiQYm77XgR0QINwasuIcKFy6mFQk94Wa6x3yb3CdIlswTlpdJHlrbYbBKqgAbVO9bdyZ5FEorfCwBtVbxnh5CNHQ1te6FQ+IYLOpAG4NS4NExzpvcqsHhmNtDJ1ReZ+yKe+bHqfiaiYbtRhkREZcSGVVUj5pitCAAdrUGpvDeP4a+/dIzhyCQty1dslgN8veIuaOcTVaJCeRrsI+anqfjTbYKavTZpJsip0sXWKL5n6UfNemn3VdtZrO4ztThLd17LG6XtmGC4e+4BgGMy2yDoRzoUX2KWSxx7J5kmmHwv9fzptu12En/j/wDhcV/8VTOHcTw+JkWrisyiWQgqyg82RgGA9SKHGXcvUQDYI2JFRcRhFfR7at6kAEexhDKffWhfD1Hu4X0FJNodpmNx/D2t+O0SyAeJT5lHUR5l+8VGtHNBET6c/YP9K2TYePSNjWZxeBFq/lAhHGZR0OzKPYdfYRVqVjI5s+nu/l/Ko2Jw2lX/AM098/18aZu4SNRt/W9JSHRkL1vu27zLmEFbiD69oxmUcswgMp5Mq+8ZSp7uQ85cjTAdHAKNJ2kEH01HKtJd4fOw3/rSqYcOmbTf8Pxoetp21Xr4LhDD++bpW0ZpqmS1RFxuHu2lNqxbe47gF7oQ5Y5AEiI6Cf0jyAi4vhN02le4DnYkN5ZUqIUyhIMqN9OU1ol4Md2uXD6F2j4TFTeH8KtKwC6s5iJ3Pv8A9aOqlwLR5GPk7xDW2HgdRaIC5irM1o6SDz1zLOm1dlRpAPWuOcLwws423cS2SrnI7BjCW20LFT/1O719T7+tYAQCvTbSN/xMz8a6/SZPc4+d/wDpzeojwSqKKK9A5SDj4mWjKiliSDp6g7bBpHqKwfZjghvC7de2bVy6SzqzZmW4/ib9UQUhRyHsrU9q3/8AxcRCM+cd1ltzmYPltkL0bxNt0monBsSmHsgEoihc2Zm0ClgFzNGraqJ5mvI9Vvkf1/0deG1FtEfHYG87pnvPh8rrradxbe0Hnu3WfC+XQONCdxsKj8Os32ZzindZc3u6czkClwFWDAQE6aa5AZ0rVYXEJeSdIMjXmASJHUHcehqn7Q2lsWblxZLZQoBjyICwQekZviawv20OLWqqPOx9jP3uJbd3KL6JbJBH+YbmvTLWlioPBML3Ni1a3yIoJ6kDUn2mTU6a2hVGM3cmexXkUTRNVaJENZB1iqjieEXvsO0CVuyPTwONPj99XU1WcUb6Sx/ej+Fqyko2q8mkG7+xZxRFe0VvpRkJK1muGYJTfxLEb3T+C1p6peDflMR/fN+ArDLHY1xyq/gePDkmYFZ/tHwGfprPgv25a24Gx6Hqp2K8xWxAqHxIgW2J6GsnHTujSGRt0yJwnEDEWLV4DL3iKxU/VJGqn2GR7qebD012Ww2TCWhESC/s7xmf/uqzKVTgTrplW1iqLtLhPyLaT3uX3MjEj90fCtc1uqPjVjPfw9v7Oe6ddoARZ9uZ/wDCajTRpDJbGEwmm1efM+fP8au0w/pXvcxU0X1SiHDtelVHHuF5QL0fkzLb622GW5+4WPtArZJl9PdS7+DDKVIkEQR1FEU1ugeXyYS3lUv3yG4EtM4C6EtZnMoMiZBJgmPDS/7YvHDpcwqYeyxZgbIIuOwzqqFcoAEnNIYeyatOFYPMoJYB7JIlhI8Ia02YSJDZX/xVb4NLIQqchJPiUKFAI0y5RtEbVaaQTe5me0fBgyvNtiM85VbI0uAwRWEwwcrp6eytpwbEm5bs3WXK1y2A6xJW5ElSRoIIcH1ioWO7s2WtqgAIIUMpAJABkekkaj/SoXYi4BhSgS4i2rzZRdJLFGYXM8gag5zHKIG1dHppVMxy7xTNdRRRXsHIZDtnc+gsrF0i5iAZstqAouXAxblblVk9DFIvE21YC3Zfw2gLblVUoCSxUNvELA9lMdvLkW8KD3sl2MJADN3LjLfjQWzJzR6VcLiFaAFzkCYAmPb0rxM86mmduNewjC4IUthYUxrauMIBO+UBTpvGpqr4zcdltI0+O6rQeSm8nh9PAWEVatxUuSEtsQpIYkZQpG4JO5G0Cay/E+NLdu2CNsytr0KXD+IFY22axidATEACm24go5isniOLZmyZoEFmO3hECAfUkCeU1T3u1FkFlyJAkT3bOAQR5m8zEaiROtJamT0Y9zoy40HnSbnEFG5FYBcezKGsMBmPlZswy/bRtyB09u0RUDE9qFErZRLxXRrl3UEjcIvT1/HemlJh0onULWNU7GqrieJ+nw4/6o/hasjwvj63LXfKvdsjZblsGV5ar00IOw5zNLvcVzYrDmf+JP7rUb3uNYkt0dLD16Gqlt8RFP28aOtWsxg8LLSazfDxft3r82jka6zK2hkEDXQ1cJigadW8KpzUlTEk49iOcVc/NtUcYS5eMXVyW+ayCWHTTQA8+f4i0D0oNTjGAtbXCPQKIommMdduKjNati44HhQtkDHpmgx8K22ZmeY7FJZttcuNlVRqdT6AADVmJgADUkgCqvguFdmfEXVyvdiEMHu7YnLbkaSJJOpGZmjSKrsHbuveW5jdHUnu7YEW7fqmpzvGhck7mAoJB1NthyrCTTdGtOC+T0JTeKsZkZZiQRPSRT9BqnFUZpuzP2uGN3ue40tmbKcxGVX3UgaXAPqk6iBvAi+is9i7WIN4RdCpmUlO6DZgDJGYr9YaTmET6a31uQonprUJmk+xk8Rhy17FWgYzlivoDbtf9xenzxLGMXf6O1ZysFdhEOy5bZJJOabhBnKBFNYu4BjnB2a1a+/v5/hFeW7thQqvczBUUIGOgQCAQNth5o1qVPS2b6dUUO4dMVkjFMGuF2KjweG3kUQcgA80nnvvyELsN4WxloC6PybS58JYi4kWDGiAIojkamJxCwMwtldAJiNAdBPv0FUXZDFD53ifymqCQ2tvS5cjuvUgyw60KbtyCUPbR0L+0V+1b/zFoqm+c3fs3/8ABhv517Xt6zi0mf8AlFuBcNhZZ1klMqKQHmy/0Tg6ohjWdoiqc3b16w62cQMOwu28zlisp3beAMNfNB5bGrr5SbwXBK3em2Ld/KzKDc8JZrWXXUzMGsHavC6FAt5iIMDUA7SZ06ifbXkzXuv6s7MX8aZfYu3duPaD49SotorJbfKbjgHO2hAJZtdQaz+DxhufSHQoiNp6tk0/x1EbGWXMB0TbU9Z0Ajn0mNqawt/6TEW9sti6Okm1ct3QR7QhPvoUWaWkXN/iOVw5ErEHnAMagehA++q17UTku2+6JJBJaVB5REEjbzCecVH+cyKiPbSZgTTjGgbLBOKC1lWyha2CSzEkMzGNV2EaDTYwPbS7t21dl/EGnU2iAWmdXRlMHqYBM86rjdqPdRW3ANUoklw2LRVFm0Z18WuYgSGJY7FiQBEbegFO2sZF+0Z2b/tNUdkhdtK9TEfSprtP8Jo0Ds6NY4vrvU2zxb11rAJjun31Jt8SJ0JrB4jTUdFscW9f69aqT2zxHfXLaWLZW22UM1xgW0GsBSBWbt8S9fxqFhMeBeuSd2n26CiOPkl0zer2rxn/AC9n/Nf/AOOpOD7dFTGLsGyv5xG71F13fwqyD1ggayRWVTiY2B/r4U/89VhB/Clx2E8cWdTtYkEAggg6iOYPMU6Llcs7FcaNprmEJ8CQ9rWcqEwUH6KtBHQPGwraW+JjrQ5OLox6Jf3AGEMAR61VYkNh/ECTa5zqU/mv4UlOICl/PQRB1B69P5UnO+QjjlEn2MSGEg0493SsVhMf3N97JOghkn7DTHwIK+6rPFcXyoW6AnTnS1tbDeDfYbv8Wvd6IsFrcgNcFwKE8UNKxplGuu/LcVcJjpUE6SKw13jSd6Q4AuS+QG23jS2AS4YAqoMysnX0mp+J4oMsg+6k7XY06aYzxS6GxIM7gg/sj/70W+IYm2q21a2ERQolSxMcyZG/Tl1NZfiPE2Uo66k9+w95tII99tqext5i7C3ftnXytOmkEErJmZ3A399XpZWxa4zid+4Gt3GtldCGUMpUqZ1knMD7o9ar+yN/Lfv+J9FUZTOUZnuNNs85iT61UXsc9tFFxbYcvlDIW8SBCSWkDxE+nwqZ2TxUrcYXC4zqpDAqLRVZIBGpEuDI1qtL0sLRuP7NX81b/wDA3v8AdRWq/sxeh/zLv86K9npo87UzF/KJeYW8RbDlTk7xWEOQVAYQvtBAU+nWuLcPxAuPdQXJW7bdQ8RJ3DROnMxXbvlRQp3N8Akaq3ljTxAE+Yz4uo0O3PhOKGS9cQ3C7KcpYjIwyyq6g6goFObofSuNwqc19zpUrjFlvicTba0lq7iXcJ+byrMbSIeI6iNzTeCxafPrV2Zt3GVX9FuobDA+4yfbUXCYJioMBU3MFSwSJzBJmP5g7a1Ex4ttbZ7LkhTlcEglc2zAgDSYG25GpnQUe393G2WQLIWtt5kYo36ykg/eKGuUnil/vGTEcsRbDn0up9HdHtzrm/8A6Co+ap0lWOtcpBuU2zU2zU0hWPG7TVq79IPY38JphrtN4e5Nwexv4TVqJLkXAvUtcRUHPXoes9JWoslxNRExH0r+7+EUyHqK16Lrfs/wimocg5GhXGHapVriMaH41nvnA60fOmJCrLM2gA1JPQVHTsrWaXgl89+90EwqZee7sun7pPurSJxYjQz7TWMtk2E7qQXnNdIMjPEBPXKJB9WPSnFxVZTx2y4yNzY4v6/fv8KkDi/TfmNfu6VhLeNNSE4kTvJ/EVk8RWouuMcWHfWTOpVwT6ApAPvJ+NS24jIg/jWJxuOL3gPsry6nUj4AfGpCYwj2dKt4tkJSL9r2mXM2XpmMeyJio3EeJQpM7CqpsX6/fUe1eV7q5vJbm7c/u7YLsD7Yy+1hTjjByJWJvfTizEtbtIkDm+U3Xj2M7/4ar8Tat3NQoPOOo9Kq8Nir7d5iEXNcd2B1kh3IckD0MCeQNWF9g9xwhy3FOsgqlzaWU7Kd/QxrBljv06ZlrsaxF4ZUVU7tEzGCxfzRzOpFbzsI5uXMMveG5ncuHMWjlzkCAf0VEDczymub3cZDwLgDBjldVLS48uVWiSWgax1rsHyX4MtiXfVhZthM3hIZgAkmdQSAWkeuvI1ouUV9SXKk39DqdFFFeicRn+3fCvnOCuoqy6jOkKGOZdYWdiRKyNYJ32r5w7RmQjlyARATLINy3lUmfq/RFD6lT0FfVzKCIIkHQg8xXz9204K2GxN/DqWRX+kslUgHc92iloYZS9qCdTFc2ZVJSN8TtOJi8NcSEus7hk8EA+EkbE6GTHKNRzEUlsWgDItlURlYHKADqNDJkmDDCToQKRYtKWChsoYyjOGWV+qSADuPd61Je1btwztnbcKshQR66M/7oHVhWfcsOEfSWruG+uhOIs9SVWL1se22A4HW160i20io9zHHvkxCEpeUq0mDLofC2+ukAjnHOTVpj7K+DEWhFm/JC/mro/KWD+qTK9VZaJDiRGqNiXgGpZWo+Mt+E1MeQZYu2FnXBr/nYj/fTbXLSz3VhbRYQTnuOcvQFycoPON68vW/EfafxpGSjU/I6Q3RTvd15kpWA3Um02H3fCh2gSxu3VmBGysAKayV7kp2FErvsL/yS/5+I/30teJZQRZt27AOhKA5yOhdiWj2RULJRlpN2FClenBdpoLQxjfT26UqKskC7Xl7GZBPPYep6VBfFjZfEfu+P8qQtok5m1P9bU9HkWrwScJO51JMn1JqWbnSoyiiaTVjTokG9pTWMu93h4PnxJB9mGtt/wB90e8WfWlYLDC65DsVtIpe84+rbG8dWYwqjmWFR3xfeYnv3AWT9Gu4thVy20HoggjqV9acUJsQHvWfooNuJMEEFsx3mfF0kdAOVSDj74WO8OWIjWI6b1HOWyubEOLpk5VVnCKDEkRlYsfcAAJk6AxkAlUDHTRTqQeamBrHs2qmiUxXZ3S6WDkZAWZQvmAICS0/nWXw88pnlX0B8lnC+6wYuMsNeObVQDk2XWZZY8QmPNtzPHOznDGvtZw9tnfvnDAlNbdnUKSobaC9wmRIZSda+j8JhltIttFCqgCgAQAB0FaYlc9XgzyOo0PUUUV1GAVhflU7Pm/YGJtr9LYgyqyzW52mQQFktz51uqTdthgVYBlYEEESCDoQQdxUzjqVDjKnZ8q8ZwhZu8UXGzy+kFbQWTcTqsMQ45Zbg5jVoYeZYxJ3MAbADlXQe2fZUWLz2TIs3jnttosEeimQozFDoPCx9KxIRrbfSWYEtNovmKgGCpKmZGhE+m9cLb47o61XJCwl5hc7pbasjT3vKUM+duUcvUCBm1MzAAYd2s3czYW9BLASVicl9R9tDKso3GYa+GnbqknurICoIlgZLEjed55EnXloAKmWOEQNqTyJDUSDi8C1pzbeDoCrLqrowlbiHmpGoNJbDSKtxbyoLN6e6BJt3IJNhiZOg1a0x8yjUHxDmCv5iynK4EwCCCCGU6hkYaMpGxFQ5dyqM2/DyTu3xNB4cep+JrVLw6eVL/s30pdYNBkTw49T8TTvDMKYuSSdU3JPJq1J4b6VH4VgJa6OhT7w9HVtMNG5VfNqq72EJvPqfq6SfsLW6/sw9Kq7fD5v3PQgfurSjl5BxMwMERcTU+deZ6irP5tVrjuHwyH9NfxFWJ4Z6U5ZeAUDHcVsHu9JHjXbTk1Mpw4QDFaTjvD4tp63VH7r09b4aco0prLUQ0bmbtYSOVOtYq/Xhp6UPw/0pdQekohapsWGZltopZ3IVVG5J5Vd/MmJCKpZmMBRuTTLWsua3aIZnGW7eXbKd7Nk81OzXPrbDSSWpCaIGNKhRhrTBkVg124Nr14SPD1tpqF6ks3MVHuYUERFXNrAAAAU4+C9KOoGkz6WzbbMoUmIOYBtJB0mY1A+FJ4dgmd8z96oMv3i6DIsq4k6ktItiOb67QbTHYc6qokwTEhZjkCeZ2Htq/7N9mTeuLh0VkNwh7ozBu7A0yrmIkJmOnNmbfSrU3X1JaNn8lHAiS+PuqMzEi1K7CILWzOgglNthvXS6YwOESzbW3bUKqiAAAB7YGmpk++n67scNMaOSctTsKKKKskKKKKAKvtFwhcVZKHzDVDoIYbAmDCkwDGsVyTjvZsyXREF1SEvFlJJtWzunMusafaWByWu31Sdo+Dm6O9t/lVG321UMQglgqmT5j7PZzeoxOXujz+zbFOtnwca4Stu5DKQQdQRIzLJGYTy0NaD5iIqu43gWDteshnYQhshgAhV4d1Eb6Qy+hP6qsNxhWBAZTBIlSCDHQ15k0+UdiZNu4JI1ioNzAm0sKM9qS3dzBQndrJOik7lT4W9Cc1R+JYi4fJ5mhQWjKqmcza+Y8ojTXc05g+IyVEkqyqylgQWUorZo5CTEH74MCTSsCXg7i5cwOZRoTEFT0uKdbZ9uh3BI1qcioaqb9sM2dGKOAQHU6wdweTL1UyDzFQxi2QnOpX9O0My89XtTK+1CfRBRpUuAujSm0tVAufN7lxjbe4LgSMmXQrnmczD7QpdjFlgShW6oGptHMV/XSA9v9pRSfnqtzFTTXIxY48v/L3v/L/317w+zLvcKlc7SFMSBAGsEjlSrTKadNyj4Aa4rhswBAkgho6wZimzx5Zj5ve/8v8A30+btMErNC+oEbFYkYnIi2riZbgcl8kQFdYGViZlh8KulsKFqrXEqvMCnMTiHFvOQEQ7PcZban9UsRmPosmim9kBMFtRUPH3FClpAUGC7aKD02lm6KoLHkKqxjC/kBuH7TBrdsfsmLlz2Hu/aakG2BFy62ZlEAmAEB3CKAFQbbDWNZqtGnkVnmHwpuBgAUttoxOj3R0aPyds/YBJP1iZyh3FWUTRRMdAzQJA2UEnUjYc6Yu8QbK2QTAaIkk5CobyghYkaGD6Go1hTcbNm8BOa3vmQNOe22kMuggzJn1NVu93wL4H8Ph2JAKMhUjQiZkCc06hp1nYiNBAqXxPLbUnoCfgJP3UhsUthIkCAI2AAAgDXYAQPdScJhjcbvrxZEtsSpDjLft5eemlsHnz19y53fA+A4NwkXIxDBHSVuYdgrZs0QXIOsD6g6+KJius9leBDC2yWA7x/NsQBOiqYB2gnfWfSo/ZjghWL10Qw8ibZPMuY5WgypECPD7dtLXoenxNe+X2Xg5MuS9kFFFFdZgFFFFABRRRQAUUUUAZ/tJ2f776W3pdA9fGFDEKPEArSR4vTXlHLuM8FbMcgKNbLl7C5Fz3WG4OoR/3W023PcareM8Ft4gDNKuvlcchIJBGzAxGu0mIrmzYNXujz+zbHlrZ8HD8DjJHd3QA4QFkO6E/VcHymeR6ipV3DgAEAnyz6qI8I92laTtH2aMMl3NaZgqi/a5gE5ULEQw0PgbYHSJk5rFpdw5ZnUd2bipb7vM4IOkuSZta9dJJAOxPnyi7rh+DqUrRXWnvAkuwaJgqO7zM5C27Ss6gL4ogEECTrTljiIYlQc8OE6Fi2YjKDvOVtulTGv2n3IDKYkEaFTyIMaGNqrm4evjVDlD5ZgnULm8B5ZTmO0H2jSi0+R79iwGGtXCDpnGoI0ZfUEail3MNd/Od4ByvKtz4ufpP36hjMieEGEW2FDNocuYt4dkzMxk5joF2ivMTxLuu9bKciA+Ukl4KLIzSFGYkyBEcqFq4TDbuT7Kuq62LbHql27a+5+8FeEtztXR+rdtt+NoUyeOBdDPmRR4CzFnTPBUH6omfZoKWnHAVzkQomZDaZSoiYiZYQCddaXu8Ba8noJ/NXj7btpfwttSBbuGYsgdO8vNcHwRLZ++i72gVU7wxlMjSZHmiRHPK0QeVIxHFyGCfWbvI8OWSikjzNGVtg00/d4DbySMPhL2+dbfXukVZ/bfNcHuYUu/gLaHO+rHTO5LMfazEk1XWeKlyik6OqEMDmAZjqDliV0ZZB03qU983LfimGBV0k6o26z1HI9QKT1dwVdhq5jBmCL5iHgbljb8yqPtbjKxXanA7v4kAzIToQNYbkdYmCJBO5g1GIFy4LjwrK7srDQmWGUsNpCqoPI61KwvELVkRmHLoAB0AEBR6CBrQ14D5IljhxUt4iQXzAsNZWYcGdGgxm3IqU2MVcqBgCxgFjEtExPM7euopm/cvX2ZbSjwOobPKoVOp+kUmTHJZOtaXs72fGbLbzX3Dlgz+WyWB0XQ90IBEmWPvinpb558CtIpuH8KZouXwyh0yNh3ynMxbQvGw6W95idoPTOzXZooRevjxjVE+wRmWWysVaVKwIhY67WXBeApY8ZOa5G+sKCFlVG243Oup5aVcV3YfT17p/jwc2TLe0QooorrMAooooAKKKKACiiigAooooAKKKKAE3LYYQwBHQiRWT4r2O+thbhQ6eBiSIAOzatJMbkjetdRUTxxmqkiozceDgvHeCGzC3rL4b6QOSgAtvcKkwwH0dwwDopB0M1nhg76kZGFyXaSh8lvcAW3h2b9VmHKeZ+mblsMIIBHQiayfFfk6wV7VVawdPyRAEAERlIKidNQJ09s879O1xv8AJssqfOxxJeKsIVhDM5QIfCxI55WggHqffFLbiIiTK5SROqww3E8j6VveIfJpjVAFq/avoAsLcECSSDCOHQACDMyZIjrlMZ2SxdmC/D2hG7wGyzjxBsuYC05UGYjwzGu01k8Vco0WT6lEcWs+Fo1B5HUGQdZ19d9aYa4BCgjLDLEDZiCRO+4B9wp/FcPVSRct4q2e9ZyXyOSyxmBzWlMDmM0a6ioV3D2ST9K4lw3/AOvb0H2RF4QvpFCivIm34H7l6QVLSpCjLyhdo6H1G9HzhQc0+I65gADMROgHKmblmyc8XWGZgRGHtjLH1V+mMA9Kf+ZWrmfIt9w4BORbVvKFIErltvlGbQwQJOs09K8hb8DtrHqEJ1KgCTqQo216DlS7vEnBZIhlUHJ9Yg8lXcn8KucL2Sxd0sVwNwlxDG+105u7A80sqEgREiDsOdabhnyaY4wGu2sOmzC2Apy5Z8tsAP4oEMR9Y680sd8IHOu5hLmEvHMGbuwVBR7hyQx3DWoa57DAHM9KtOD8I752S1afEF+7DrBFpSJysyAkLsdbjEGDIrqHBPkxwlmGulr7jKfHomYDWEG6k6wxbYa7zssJhUtKEtoqKoACqAAANgIrWOBvnYh5V23MTwLsO5yvi3IgLFpCNBrKMRoAPDohGx1rbYPCJaQJbUKqgAAegjU7k+p1p6it4Y4w4RjKblyFFFFaEhRRRQAUUUUAFFFFABRRRQAUUUUAFFFFABRRRQAUUUUAFFFFAEfHeR/1H/Cs3j/yo/v1/wDamvKKiRcSDwfa3+pgf/Uatfw3yj23P/UNeUUoBIm0UUVoQFFFFABRRRQAUUUUAFFFFABRRRQAUUUUAf/Z"/>
          <p:cNvSpPr>
            <a:spLocks noChangeAspect="1" noChangeArrowheads="1"/>
          </p:cNvSpPr>
          <p:nvPr/>
        </p:nvSpPr>
        <p:spPr bwMode="auto">
          <a:xfrm>
            <a:off x="155575" y="-1790700"/>
            <a:ext cx="37433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23564" name="AutoShape 12" descr="data:image/jpeg;base64,/9j/4AAQSkZJRgABAQAAAQABAAD/2wCEAAkGBxMSEhUSExMWFRUVFhcYFxcXGBcXHxcVGBcXGh4XFx0bHSggGB0nGx0XITEhJSkrLi4uFx8zODMsNyktLi0BCgoKDg0OGxAQGy0lHyUtLS0tLS0tLS0vLS0tLS0tLS0uLS0vLS0tLS0tLS0tLS0tLS0tLS0tLS0tLS0tLS0tLf/AABEIAOEA4QMBIgACEQEDEQH/xAAcAAABBQEBAQAAAAAAAAAAAAAAAgMEBQYHAQj/xABKEAACAQIEAwUDBwkGBAYDAAABAhEAAwQSITEFQVEGEyIyYXGBkQcUI0JSobEzU2JygqKy0fAVc5KTwdJDVGPClKOztNPiJDSD/8QAGQEAAwEBAQAAAAAAAAAAAAAAAAECAwQF/8QAKhEAAgIBAwMDBAIDAAAAAAAAAAECEQMSITETQVEEInFhgZGxMvBCwdH/2gAMAwEAAhEDEQA/AO40UUUAFFFFABRRRQAUUVWYzjVtNiGmNjOhBIIjfl033qZTjFXJjUW9kWdMXMYg5ztt0POeY9lYDjfb+3b3Yuc6oRbEhbhXZm8tvSSQTIFZC920xeIaLWW0O8MxD57QnUXToM2kQm2vSuSXqm/4L7s3jh8s7Bf4uFGY5VAgksdtdQdgNOcn2aa57GdvcGkA4pWzN3Y7ubk3CZCg2wYblE7Vy7ifDrjwXZrj95ntyTcdXOyKW8yjoV9tRrfALsGVVzmzvaW4pbOd3KDw5j6a8hWPWnLmX42NOnFdjpGK+UixrCX3Aum03gUQx8053BCjmYiod75RUkxYYlXgeK1J0y96sEygGmbpWYXultqwXSAPCBIHQTpTvEnt2HyRcYZczGU2JIATTeQZkdKx1N+fyy9CReP8oiKGIsN4SgGR7RzgbG3qMyrO/KnR8pFte8lbqrbgFgEYHOZlSjEtrvArOYkojvbUMQkauVMkqG0gDSCBrzBpp7VrKlzxy5IVSFPWdRsIBPPlQpfP5Y9KNwnyiWgzq14IUPjFwFMpcaSXED01q+wfa9GgkAqT5lIIAjqJk5vZofTXjnEOEq9shciqWCZWbIHaAQoEQx1EA9dKrL/CsQhd4dHuZc11dSMu0NbOVfWd62hkmuJfnczljj4Po7BcXtXYytrppzkjb3VOUzqNQa+dv7axVkMxGcaFEOp5yDc0PSCQedargnyhFSQX0UoGzHMhmYC3dtdd4PpW8fUv/Jfgzlh8M7BRWe4N2qtXoVvA5yj0LGZj025zrV+jhgCCCCJBGoIPMV1QnGauLMJRcdmKoooqhBRRRQAUUUUAFFFFABRRRQAUUUUAFRsbjUtLmdgOcSJiQJA5xIqHx7jdvDISxGY+VdCZIMGJBIkVyHtR2vuXHgSZZhmALrZaNonxN6aDQ7RFYZc2nZbs1hj1bvg1fant0Lak+IADMFQZmME+IACQNRqdNBtWGxXEr+KzLmy28yle7YgEAAkXJE3NZECAfxpBhGMXLjDOQAz+KWgzLwfFvyGwA5VeYYWsqJbueMp3iltA6kkaiPDqOUxPimQRwTbe7ds6opLYZ/s+2HAZwmdiSQujOxGyiFBPU/fSUxCWbl62uHYraVVa8zqXDXY7tlXQBNdwJ0g86TjrpYFWBV15HcHcEfcQRoaONYi5ctW2+cLYV0ZbiuCcyuAZtrGraHpowINKO+zCW3BaYLG/SpOsqwB6GJ/AMPfWR4bbNrGog/LLfYOebISSznqCnj+B6VaXcVauyUBUQANMniX6yAGV0g9Zmk3LuPVZzlF5Ne7qyCN9Dcy5vdVQVWgl5J+LxIuNeyERmO32gBmP+LMaVxlHvlblrKVZArEso7sh2JLZiCRDcpPhOm1R7V4NHfYiwCBH0Fm85M/aYKEb0huZqPicPh2MzeYzuLCD+K8KlRpjvYnY3EB3dl1BICkfWgASPfpSsSrAYdSp0WGO4D5V0JGk+b2welRWeyVyziF0+tZtkfBb00zgsNYQ+HEL+3Zv2/wVlHxo0bDsmd2HxFsEyLZN3KToGUQGA2nMUE1Aw+a411p8N24GnXy2zCgchIAJ9lSymJzHuCl0fWFprd73sqnOBpzgUzZIQZW8JnxALGUE6hU0iOQ9KKaQuWS3bO6pBIAlyCFyrHmJIIGsctdqhYvhtuAA2dXXMJHLwkZuT7jl7qax+LVkFm1ba/buK3eKhdbxZdSYA+zMKZET6kzcYwFwL9lB+JH+lFOKDlkC3ib9hjDSrOC2byKugaFAlTudN5267jsl29YQPEVkgo25ygjwMfMo026DasjfuWxba7cLZVOWLcTrlEmQYEsBHt1Gk1tzAwUuKQ6sM9stmUgMu+SQVaCCGGmoO+guL78MmSXB9I8K4taxC5kYH056ATpvAkcqn189dnO0l2wwzM2ZVXPdjIpM+R4P3jeCdK7P2a7SJilgwtwbroJJnyiZIAG9dmLPq9suf2c08VbrgvqKKK6DIKKKKACiiigAooooAKqO0nHUwlosTLnRV0JzEGJEgxIOtS+LcRTD2muuQAo5zqeQ0BiTpXBe1/aa5iLrPILaQhaClotspG7b+unoKxzZNOy5NccNW74G+1PaW5fuMM7K51DQzKBn1tIZ05gnl7dRD4fhFHihQSSfCIAneByqt4Xw+4WVsjLbDA+JtMoOaFzEF52kA+u1Xl+wJNzvO7BEsMgYBubDxCAd45GY0gDhnttZ1R8i7m0VCIfug1tbfeWmuKHcgFEcZiUzHKTIVRoTr0Jp7DXgyzrHqIPwkx8abu4NWAuXGZLQJy/WLtzWyhMM3VtFWdTUx2dDluj357cvG3ZW13j5QCxUFydCcmXyLO+sanTnTN7BWQ0sTdfbJZIyj0e8QV9yB/dUxwzgoF7qyd7amS/refe5+roo6c6fTDgaARRqUeA02IsPdCwhXDr0sAqx/Wukm6T+0B6UwuAQEsRLHcnUn2k6mrBRTWDsW7ufObi5GUDIV1kE8x6VOpsrSkeqqgDalqop5uG2DHjv/G1/tqMWC3WtrmIUL5okyoOsAdakY6UEU2EWlMwzIpmGdVMHWCQNJmpn9mWft3/jb/20gKm7gbbmSoMbensNSM94DLn71PsXx3w9xbxp+ywqRjMHbspnVrpOZR48kQZ10E8vvoXaaeprgKsqL1m0wiWwzcszM9sn0uAZ7X7YIHNqMUjW8nzjOYE6ZfGkz4HXRgftAnc86tGtBqi90yKVUBrZMtZeShPMrGttv0kg9cw0q1NPklxI+FH0l26GtHDXF1XXeACpT6v1pjTaIMANYGwBB8R5LmJJCyYGtPDAWyDctAkLq6NHeWh1MaXLf6a+8A1690ATTkwSGeJYNXGoB9vP0PpXnA+OXLNwAuQczZSikC0sbEj6h19m22z+Gw63Mrm4XQ6lcmWf0SQ5jXQ89461D4rw647u6qxDAE5IkGIIyqc0SJmI19Kca/iyZeUd67Kdo1xSQ0LdXzLsNZjLJltBNaCvnDsxx17FxYItkHLbGfMSMolDOu0wfhECu+dn+MJirQuLofrLqcp10JgaxXbhy37Zc/s5ckK3XBZ0UUV0GQUUUUAFFFZzt1xf5vhiF89yUXQEa7zr0n4VMpKKtjitTpHPflQ7VZ3KAnurJiACM1wkCGE6gMN/5Cuf8OwxdizEPBMNlCkgknXn7pgcqOIXC9zTvRllRyDqw1YaS0nwyDBAPvvMNhDaIV8okSIYH2gjcQdNo6E1505vl8s7oRXHZFdh7Rt3QJhGzZgdtEZp9NRT/wA/tXAyMGCMCucrInkwjWA0HblVw/D1cagEfGmLmERR4gcqkCAYLsZy219TBk/VUMeWuKmmy3GkQ8FbC2xcuqSDIt2gYN1huSR5bYO7c9hrtItYZ7j95c8TwBoICqNkRRoijp7zJk1cYLhTE95cALsANtFUbIg+qijQD3mSSamHBR/X4VMsi4RSj5KlcNryH9elOPYX1PsH86kXbiK0E0PfQb9Ki2MjKmm3smkcFs+K8NvEn4NUgX06inuzYW498Dl3f395/Ki9mApsORvVP3R+c3f2P4FrafNORFZDE3lTFXgTswHwRaUHdgxGIsw9sj84n8Qq67oneqvF4hS9uPzlv3+IVpmwnpRJ7IEUHGbRFqD+cT8GpK2fDIqR2lAS0s6fSp+D0zhcQMuhBFNcB3EC3zpq7bn+f86nlARK+8f1/X+rJQ7/ANe+iwKq7ZIYOrFHUyrroQf9ehB0I0M1FxK94GZVC3EGa7aXYqN71kfZ+0n1ZkSu129sVW4zDNIdGK3FMow5N+HuOhBIOlawn2ZLRW4biFu0ioAzHzOVXQM2p3iYELpPl03pzGHvGUBpQoG05nM419wGlOd2rDvFUJ4st22NrVw7Ff8ApvBK9CGXkJeSwBsKqVJkpbFXjsKR4lgMARJExI3HMH1Gta35P+1Hc3ZLEpIS4SpAO30irOhI9dPWBVFlzMEG5nUzAAEkmASAB6VWLca3eEi62UlMi+IQW8WkTp5hHqeetxb7comSR9QI0gHrXtY/5OuK95Z7lt7flIiCh1BmdSdeXKthXo45qcVJHFOOl0FFFFWSFcf+UniDXLjsqs2X6NAIDAfXI11gZiPYK6txO4VttG502nfr6VyDjmB73FhDbOS0IDloBZtbgyjzaG0NfX2Hh9XkpqP3Z0+njy/sUvA+BZFW5lYhSDBOYhRtrpJAg+6ncLg7eEzvYz4i87MwLIw7tSZMwJnXWIJ/RE10Lh2DIURaYggEEDQg868GEIbNluWcrDxxlHiIUDXRpJGkH2V5/Vk27OuomevKZ/JhH7u3nUcrziSvoYKyfeedO9m+Cm9F9hKa91IiQYm77XgR0QINwasuIcKFy6mFQk94Wa6x3yb3CdIlswTlpdJHlrbYbBKqgAbVO9bdyZ5FEorfCwBtVbxnh5CNHQ1te6FQ+IYLOpAG4NS4NExzpvcqsHhmNtDJ1ReZ+yKe+bHqfiaiYbtRhkREZcSGVVUj5pitCAAdrUGpvDeP4a+/dIzhyCQty1dslgN8veIuaOcTVaJCeRrsI+anqfjTbYKavTZpJsip0sXWKL5n6UfNemn3VdtZrO4ztThLd17LG6XtmGC4e+4BgGMy2yDoRzoUX2KWSxx7J5kmmHwv9fzptu12En/j/wDhcV/8VTOHcTw+JkWrisyiWQgqyg82RgGA9SKHGXcvUQDYI2JFRcRhFfR7at6kAEexhDKffWhfD1Hu4X0FJNodpmNx/D2t+O0SyAeJT5lHUR5l+8VGtHNBET6c/YP9K2TYePSNjWZxeBFq/lAhHGZR0OzKPYdfYRVqVjI5s+nu/l/Ko2Jw2lX/AM098/18aZu4SNRt/W9JSHRkL1vu27zLmEFbiD69oxmUcswgMp5Mq+8ZSp7uQ85cjTAdHAKNJ2kEH01HKtJd4fOw3/rSqYcOmbTf8Pxoetp21Xr4LhDD++bpW0ZpqmS1RFxuHu2lNqxbe47gF7oQ5Y5AEiI6Cf0jyAi4vhN02le4DnYkN5ZUqIUyhIMqN9OU1ol4Md2uXD6F2j4TFTeH8KtKwC6s5iJ3Pv8A9aOqlwLR5GPk7xDW2HgdRaIC5irM1o6SDz1zLOm1dlRpAPWuOcLwws423cS2SrnI7BjCW20LFT/1O719T7+tYAQCvTbSN/xMz8a6/SZPc4+d/wDpzeojwSqKKK9A5SDj4mWjKiliSDp6g7bBpHqKwfZjghvC7de2bVy6SzqzZmW4/ib9UQUhRyHsrU9q3/8AxcRCM+cd1ltzmYPltkL0bxNt0monBsSmHsgEoihc2Zm0ClgFzNGraqJ5mvI9Vvkf1/0deG1FtEfHYG87pnvPh8rrradxbe0Hnu3WfC+XQONCdxsKj8Os32ZzindZc3u6czkClwFWDAQE6aa5AZ0rVYXEJeSdIMjXmASJHUHcehqn7Q2lsWblxZLZQoBjyICwQekZviawv20OLWqqPOx9jP3uJbd3KL6JbJBH+YbmvTLWlioPBML3Ni1a3yIoJ6kDUn2mTU6a2hVGM3cmexXkUTRNVaJENZB1iqjieEXvsO0CVuyPTwONPj99XU1WcUb6Sx/ej+Fqyko2q8mkG7+xZxRFe0VvpRkJK1muGYJTfxLEb3T+C1p6peDflMR/fN+ArDLHY1xyq/gePDkmYFZ/tHwGfprPgv25a24Gx6Hqp2K8xWxAqHxIgW2J6GsnHTujSGRt0yJwnEDEWLV4DL3iKxU/VJGqn2GR7qebD012Ww2TCWhESC/s7xmf/uqzKVTgTrplW1iqLtLhPyLaT3uX3MjEj90fCtc1uqPjVjPfw9v7Oe6ddoARZ9uZ/wDCajTRpDJbGEwmm1efM+fP8au0w/pXvcxU0X1SiHDtelVHHuF5QL0fkzLb622GW5+4WPtArZJl9PdS7+DDKVIkEQR1FEU1ugeXyYS3lUv3yG4EtM4C6EtZnMoMiZBJgmPDS/7YvHDpcwqYeyxZgbIIuOwzqqFcoAEnNIYeyatOFYPMoJYB7JIlhI8Ia02YSJDZX/xVb4NLIQqchJPiUKFAI0y5RtEbVaaQTe5me0fBgyvNtiM85VbI0uAwRWEwwcrp6eytpwbEm5bs3WXK1y2A6xJW5ElSRoIIcH1ioWO7s2WtqgAIIUMpAJABkekkaj/SoXYi4BhSgS4i2rzZRdJLFGYXM8gag5zHKIG1dHppVMxy7xTNdRRRXsHIZDtnc+gsrF0i5iAZstqAouXAxblblVk9DFIvE21YC3Zfw2gLblVUoCSxUNvELA9lMdvLkW8KD3sl2MJADN3LjLfjQWzJzR6VcLiFaAFzkCYAmPb0rxM86mmduNewjC4IUthYUxrauMIBO+UBTpvGpqr4zcdltI0+O6rQeSm8nh9PAWEVatxUuSEtsQpIYkZQpG4JO5G0Cay/E+NLdu2CNsytr0KXD+IFY22axidATEACm24go5isniOLZmyZoEFmO3hECAfUkCeU1T3u1FkFlyJAkT3bOAQR5m8zEaiROtJamT0Y9zoy40HnSbnEFG5FYBcezKGsMBmPlZswy/bRtyB09u0RUDE9qFErZRLxXRrl3UEjcIvT1/HemlJh0onULWNU7GqrieJ+nw4/6o/hasjwvj63LXfKvdsjZblsGV5ar00IOw5zNLvcVzYrDmf+JP7rUb3uNYkt0dLD16Gqlt8RFP28aOtWsxg8LLSazfDxft3r82jka6zK2hkEDXQ1cJigadW8KpzUlTEk49iOcVc/NtUcYS5eMXVyW+ayCWHTTQA8+f4i0D0oNTjGAtbXCPQKIommMdduKjNati44HhQtkDHpmgx8K22ZmeY7FJZttcuNlVRqdT6AADVmJgADUkgCqvguFdmfEXVyvdiEMHu7YnLbkaSJJOpGZmjSKrsHbuveW5jdHUnu7YEW7fqmpzvGhck7mAoJB1NthyrCTTdGtOC+T0JTeKsZkZZiQRPSRT9BqnFUZpuzP2uGN3ue40tmbKcxGVX3UgaXAPqk6iBvAi+is9i7WIN4RdCpmUlO6DZgDJGYr9YaTmET6a31uQonprUJmk+xk8Rhy17FWgYzlivoDbtf9xenzxLGMXf6O1ZysFdhEOy5bZJJOabhBnKBFNYu4BjnB2a1a+/v5/hFeW7thQqvczBUUIGOgQCAQNth5o1qVPS2b6dUUO4dMVkjFMGuF2KjweG3kUQcgA80nnvvyELsN4WxloC6PybS58JYi4kWDGiAIojkamJxCwMwtldAJiNAdBPv0FUXZDFD53ifymqCQ2tvS5cjuvUgyw60KbtyCUPbR0L+0V+1b/zFoqm+c3fs3/8ABhv517Xt6zi0mf8AlFuBcNhZZ1klMqKQHmy/0Tg6ohjWdoiqc3b16w62cQMOwu28zlisp3beAMNfNB5bGrr5SbwXBK3em2Ld/KzKDc8JZrWXXUzMGsHavC6FAt5iIMDUA7SZ06ifbXkzXuv6s7MX8aZfYu3duPaD49SotorJbfKbjgHO2hAJZtdQaz+DxhufSHQoiNp6tk0/x1EbGWXMB0TbU9Z0Ajn0mNqawt/6TEW9sti6Okm1ct3QR7QhPvoUWaWkXN/iOVw5ErEHnAMagehA++q17UTku2+6JJBJaVB5REEjbzCecVH+cyKiPbSZgTTjGgbLBOKC1lWyha2CSzEkMzGNV2EaDTYwPbS7t21dl/EGnU2iAWmdXRlMHqYBM86rjdqPdRW3ANUoklw2LRVFm0Z18WuYgSGJY7FiQBEbegFO2sZF+0Z2b/tNUdkhdtK9TEfSprtP8Jo0Ds6NY4vrvU2zxb11rAJjun31Jt8SJ0JrB4jTUdFscW9f69aqT2zxHfXLaWLZW22UM1xgW0GsBSBWbt8S9fxqFhMeBeuSd2n26CiOPkl0zer2rxn/AC9n/Nf/AOOpOD7dFTGLsGyv5xG71F13fwqyD1ggayRWVTiY2B/r4U/89VhB/Clx2E8cWdTtYkEAggg6iOYPMU6Llcs7FcaNprmEJ8CQ9rWcqEwUH6KtBHQPGwraW+JjrQ5OLox6Jf3AGEMAR61VYkNh/ECTa5zqU/mv4UlOICl/PQRB1B69P5UnO+QjjlEn2MSGEg0493SsVhMf3N97JOghkn7DTHwIK+6rPFcXyoW6AnTnS1tbDeDfYbv8Wvd6IsFrcgNcFwKE8UNKxplGuu/LcVcJjpUE6SKw13jSd6Q4AuS+QG23jS2AS4YAqoMysnX0mp+J4oMsg+6k7XY06aYzxS6GxIM7gg/sj/70W+IYm2q21a2ERQolSxMcyZG/Tl1NZfiPE2Uo66k9+w95tII99tqext5i7C3ftnXytOmkEErJmZ3A399XpZWxa4zid+4Gt3GtldCGUMpUqZ1knMD7o9ar+yN/Lfv+J9FUZTOUZnuNNs85iT61UXsc9tFFxbYcvlDIW8SBCSWkDxE+nwqZ2TxUrcYXC4zqpDAqLRVZIBGpEuDI1qtL0sLRuP7NX81b/wDA3v8AdRWq/sxeh/zLv86K9npo87UzF/KJeYW8RbDlTk7xWEOQVAYQvtBAU+nWuLcPxAuPdQXJW7bdQ8RJ3DROnMxXbvlRQp3N8Akaq3ljTxAE+Yz4uo0O3PhOKGS9cQ3C7KcpYjIwyyq6g6goFObofSuNwqc19zpUrjFlvicTba0lq7iXcJ+byrMbSIeI6iNzTeCxafPrV2Zt3GVX9FuobDA+4yfbUXCYJioMBU3MFSwSJzBJmP5g7a1Ex4ttbZ7LkhTlcEglc2zAgDSYG25GpnQUe393G2WQLIWtt5kYo36ykg/eKGuUnil/vGTEcsRbDn0up9HdHtzrm/8A6Co+ap0lWOtcpBuU2zU2zU0hWPG7TVq79IPY38JphrtN4e5Nwexv4TVqJLkXAvUtcRUHPXoes9JWoslxNRExH0r+7+EUyHqK16Lrfs/wimocg5GhXGHapVriMaH41nvnA60fOmJCrLM2gA1JPQVHTsrWaXgl89+90EwqZee7sun7pPurSJxYjQz7TWMtk2E7qQXnNdIMjPEBPXKJB9WPSnFxVZTx2y4yNzY4v6/fv8KkDi/TfmNfu6VhLeNNSE4kTvJ/EVk8RWouuMcWHfWTOpVwT6ApAPvJ+NS24jIg/jWJxuOL3gPsry6nUj4AfGpCYwj2dKt4tkJSL9r2mXM2XpmMeyJio3EeJQpM7CqpsX6/fUe1eV7q5vJbm7c/u7YLsD7Yy+1hTjjByJWJvfTizEtbtIkDm+U3Xj2M7/4ar8Tat3NQoPOOo9Kq8Nir7d5iEXNcd2B1kh3IckD0MCeQNWF9g9xwhy3FOsgqlzaWU7Kd/QxrBljv06ZlrsaxF4ZUVU7tEzGCxfzRzOpFbzsI5uXMMveG5ncuHMWjlzkCAf0VEDczymub3cZDwLgDBjldVLS48uVWiSWgax1rsHyX4MtiXfVhZthM3hIZgAkmdQSAWkeuvI1ouUV9SXKk39DqdFFFeicRn+3fCvnOCuoqy6jOkKGOZdYWdiRKyNYJ32r5w7RmQjlyARATLINy3lUmfq/RFD6lT0FfVzKCIIkHQg8xXz9204K2GxN/DqWRX+kslUgHc92iloYZS9qCdTFc2ZVJSN8TtOJi8NcSEus7hk8EA+EkbE6GTHKNRzEUlsWgDItlURlYHKADqNDJkmDDCToQKRYtKWChsoYyjOGWV+qSADuPd61Je1btwztnbcKshQR66M/7oHVhWfcsOEfSWruG+uhOIs9SVWL1se22A4HW160i20io9zHHvkxCEpeUq0mDLofC2+ukAjnHOTVpj7K+DEWhFm/JC/mro/KWD+qTK9VZaJDiRGqNiXgGpZWo+Mt+E1MeQZYu2FnXBr/nYj/fTbXLSz3VhbRYQTnuOcvQFycoPON68vW/EfafxpGSjU/I6Q3RTvd15kpWA3Um02H3fCh2gSxu3VmBGysAKayV7kp2FErvsL/yS/5+I/30teJZQRZt27AOhKA5yOhdiWj2RULJRlpN2FClenBdpoLQxjfT26UqKskC7Xl7GZBPPYep6VBfFjZfEfu+P8qQtok5m1P9bU9HkWrwScJO51JMn1JqWbnSoyiiaTVjTokG9pTWMu93h4PnxJB9mGtt/wB90e8WfWlYLDC65DsVtIpe84+rbG8dWYwqjmWFR3xfeYnv3AWT9Gu4thVy20HoggjqV9acUJsQHvWfooNuJMEEFsx3mfF0kdAOVSDj74WO8OWIjWI6b1HOWyubEOLpk5VVnCKDEkRlYsfcAAJk6AxkAlUDHTRTqQeamBrHs2qmiUxXZ3S6WDkZAWZQvmAICS0/nWXw88pnlX0B8lnC+6wYuMsNeObVQDk2XWZZY8QmPNtzPHOznDGvtZw9tnfvnDAlNbdnUKSobaC9wmRIZSda+j8JhltIttFCqgCgAQAB0FaYlc9XgzyOo0PUUUV1GAVhflU7Pm/YGJtr9LYgyqyzW52mQQFktz51uqTdthgVYBlYEEESCDoQQdxUzjqVDjKnZ8q8ZwhZu8UXGzy+kFbQWTcTqsMQ45Zbg5jVoYeZYxJ3MAbADlXQe2fZUWLz2TIs3jnttosEeimQozFDoPCx9KxIRrbfSWYEtNovmKgGCpKmZGhE+m9cLb47o61XJCwl5hc7pbasjT3vKUM+duUcvUCBm1MzAAYd2s3czYW9BLASVicl9R9tDKso3GYa+GnbqknurICoIlgZLEjed55EnXloAKmWOEQNqTyJDUSDi8C1pzbeDoCrLqrowlbiHmpGoNJbDSKtxbyoLN6e6BJt3IJNhiZOg1a0x8yjUHxDmCv5iynK4EwCCCCGU6hkYaMpGxFQ5dyqM2/DyTu3xNB4cep+JrVLw6eVL/s30pdYNBkTw49T8TTvDMKYuSSdU3JPJq1J4b6VH4VgJa6OhT7w9HVtMNG5VfNqq72EJvPqfq6SfsLW6/sw9Kq7fD5v3PQgfurSjl5BxMwMERcTU+deZ6irP5tVrjuHwyH9NfxFWJ4Z6U5ZeAUDHcVsHu9JHjXbTk1Mpw4QDFaTjvD4tp63VH7r09b4aco0prLUQ0bmbtYSOVOtYq/Xhp6UPw/0pdQekohapsWGZltopZ3IVVG5J5Vd/MmJCKpZmMBRuTTLWsua3aIZnGW7eXbKd7Nk81OzXPrbDSSWpCaIGNKhRhrTBkVg124Nr14SPD1tpqF6ks3MVHuYUERFXNrAAAAU4+C9KOoGkz6WzbbMoUmIOYBtJB0mY1A+FJ4dgmd8z96oMv3i6DIsq4k6ktItiOb67QbTHYc6qokwTEhZjkCeZ2Htq/7N9mTeuLh0VkNwh7ozBu7A0yrmIkJmOnNmbfSrU3X1JaNn8lHAiS+PuqMzEi1K7CILWzOgglNthvXS6YwOESzbW3bUKqiAAAB7YGmpk++n67scNMaOSctTsKKKKskKKKKAKvtFwhcVZKHzDVDoIYbAmDCkwDGsVyTjvZsyXREF1SEvFlJJtWzunMusafaWByWu31Sdo+Dm6O9t/lVG321UMQglgqmT5j7PZzeoxOXujz+zbFOtnwca4Stu5DKQQdQRIzLJGYTy0NaD5iIqu43gWDteshnYQhshgAhV4d1Eb6Qy+hP6qsNxhWBAZTBIlSCDHQ15k0+UdiZNu4JI1ioNzAm0sKM9qS3dzBQndrJOik7lT4W9Cc1R+JYi4fJ5mhQWjKqmcza+Y8ojTXc05g+IyVEkqyqylgQWUorZo5CTEH74MCTSsCXg7i5cwOZRoTEFT0uKdbZ9uh3BI1qcioaqb9sM2dGKOAQHU6wdweTL1UyDzFQxi2QnOpX9O0My89XtTK+1CfRBRpUuAujSm0tVAufN7lxjbe4LgSMmXQrnmczD7QpdjFlgShW6oGptHMV/XSA9v9pRSfnqtzFTTXIxY48v/L3v/L/317w+zLvcKlc7SFMSBAGsEjlSrTKadNyj4Aa4rhswBAkgho6wZimzx5Zj5ve/8v8A30+btMErNC+oEbFYkYnIi2riZbgcl8kQFdYGViZlh8KulsKFqrXEqvMCnMTiHFvOQEQ7PcZban9UsRmPosmim9kBMFtRUPH3FClpAUGC7aKD02lm6KoLHkKqxjC/kBuH7TBrdsfsmLlz2Hu/aakG2BFy62ZlEAmAEB3CKAFQbbDWNZqtGnkVnmHwpuBgAUttoxOj3R0aPyds/YBJP1iZyh3FWUTRRMdAzQJA2UEnUjYc6Yu8QbK2QTAaIkk5CobyghYkaGD6Go1hTcbNm8BOa3vmQNOe22kMuggzJn1NVu93wL4H8Ph2JAKMhUjQiZkCc06hp1nYiNBAqXxPLbUnoCfgJP3UhsUthIkCAI2AAAgDXYAQPdScJhjcbvrxZEtsSpDjLft5eemlsHnz19y53fA+A4NwkXIxDBHSVuYdgrZs0QXIOsD6g6+KJius9leBDC2yWA7x/NsQBOiqYB2gnfWfSo/ZjghWL10Qw8ibZPMuY5WgypECPD7dtLXoenxNe+X2Xg5MuS9kFFFFdZgFFFFABRRRQAUUUUAZ/tJ2f776W3pdA9fGFDEKPEArSR4vTXlHLuM8FbMcgKNbLl7C5Fz3WG4OoR/3W023PcareM8Ft4gDNKuvlcchIJBGzAxGu0mIrmzYNXujz+zbHlrZ8HD8DjJHd3QA4QFkO6E/VcHymeR6ipV3DgAEAnyz6qI8I92laTtH2aMMl3NaZgqi/a5gE5ULEQw0PgbYHSJk5rFpdw5ZnUd2bipb7vM4IOkuSZta9dJJAOxPnyi7rh+DqUrRXWnvAkuwaJgqO7zM5C27Ss6gL4ogEECTrTljiIYlQc8OE6Fi2YjKDvOVtulTGv2n3IDKYkEaFTyIMaGNqrm4evjVDlD5ZgnULm8B5ZTmO0H2jSi0+R79iwGGtXCDpnGoI0ZfUEail3MNd/Od4ByvKtz4ufpP36hjMieEGEW2FDNocuYt4dkzMxk5joF2ivMTxLuu9bKciA+Ukl4KLIzSFGYkyBEcqFq4TDbuT7Kuq62LbHql27a+5+8FeEtztXR+rdtt+NoUyeOBdDPmRR4CzFnTPBUH6omfZoKWnHAVzkQomZDaZSoiYiZYQCddaXu8Ba8noJ/NXj7btpfwttSBbuGYsgdO8vNcHwRLZ++i72gVU7wxlMjSZHmiRHPK0QeVIxHFyGCfWbvI8OWSikjzNGVtg00/d4DbySMPhL2+dbfXukVZ/bfNcHuYUu/gLaHO+rHTO5LMfazEk1XWeKlyik6OqEMDmAZjqDliV0ZZB03qU983LfimGBV0k6o26z1HI9QKT1dwVdhq5jBmCL5iHgbljb8yqPtbjKxXanA7v4kAzIToQNYbkdYmCJBO5g1GIFy4LjwrK7srDQmWGUsNpCqoPI61KwvELVkRmHLoAB0AEBR6CBrQ14D5IljhxUt4iQXzAsNZWYcGdGgxm3IqU2MVcqBgCxgFjEtExPM7euopm/cvX2ZbSjwOobPKoVOp+kUmTHJZOtaXs72fGbLbzX3Dlgz+WyWB0XQ90IBEmWPvinpb558CtIpuH8KZouXwyh0yNh3ynMxbQvGw6W95idoPTOzXZooRevjxjVE+wRmWWysVaVKwIhY67WXBeApY8ZOa5G+sKCFlVG243Oup5aVcV3YfT17p/jwc2TLe0QooorrMAooooAKKKKACiiigAooooAKKKKAE3LYYQwBHQiRWT4r2O+thbhQ6eBiSIAOzatJMbkjetdRUTxxmqkiozceDgvHeCGzC3rL4b6QOSgAtvcKkwwH0dwwDopB0M1nhg76kZGFyXaSh8lvcAW3h2b9VmHKeZ+mblsMIIBHQiayfFfk6wV7VVawdPyRAEAERlIKidNQJ09s879O1xv8AJssqfOxxJeKsIVhDM5QIfCxI55WggHqffFLbiIiTK5SROqww3E8j6VveIfJpjVAFq/avoAsLcECSSDCOHQACDMyZIjrlMZ2SxdmC/D2hG7wGyzjxBsuYC05UGYjwzGu01k8Vco0WT6lEcWs+Fo1B5HUGQdZ19d9aYa4BCgjLDLEDZiCRO+4B9wp/FcPVSRct4q2e9ZyXyOSyxmBzWlMDmM0a6ioV3D2ST9K4lw3/AOvb0H2RF4QvpFCivIm34H7l6QVLSpCjLyhdo6H1G9HzhQc0+I65gADMROgHKmblmyc8XWGZgRGHtjLH1V+mMA9Kf+ZWrmfIt9w4BORbVvKFIErltvlGbQwQJOs09K8hb8DtrHqEJ1KgCTqQo216DlS7vEnBZIhlUHJ9Yg8lXcn8KucL2Sxd0sVwNwlxDG+105u7A80sqEgREiDsOdabhnyaY4wGu2sOmzC2Apy5Z8tsAP4oEMR9Y680sd8IHOu5hLmEvHMGbuwVBR7hyQx3DWoa57DAHM9KtOD8I752S1afEF+7DrBFpSJysyAkLsdbjEGDIrqHBPkxwlmGulr7jKfHomYDWEG6k6wxbYa7zssJhUtKEtoqKoACqAAANgIrWOBvnYh5V23MTwLsO5yvi3IgLFpCNBrKMRoAPDohGx1rbYPCJaQJbUKqgAAegjU7k+p1p6it4Y4w4RjKblyFFFFaEhRRRQAUUUUAFFFFABRRRQAUUUUAFFFFABRRRQAUUUUAFFFFAEfHeR/1H/Cs3j/yo/v1/wDamvKKiRcSDwfa3+pgf/Uatfw3yj23P/UNeUUoBIm0UUVoQFFFFABRRRQAUUUUAFFFFABRRRQAUUUUAf/Z"/>
          <p:cNvSpPr>
            <a:spLocks noChangeAspect="1" noChangeArrowheads="1"/>
          </p:cNvSpPr>
          <p:nvPr/>
        </p:nvSpPr>
        <p:spPr bwMode="auto">
          <a:xfrm>
            <a:off x="155575" y="-1790700"/>
            <a:ext cx="37433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23566" name="AutoShape 14" descr="data:image/jpeg;base64,/9j/4AAQSkZJRgABAQAAAQABAAD/2wCEAAkGBxMSEhUSExMWFRUVFhcYFxcXGBcXHxcVGBcXGh4XFx0bHSggGB0nGx0XITEhJSkrLi4uFx8zODMsNyktLi0BCgoKDg0OGxAQGy0lHyUtLS0tLS0tLS0vLS0tLS0tLS0uLS0vLS0tLS0tLS0tLS0tLS0tLS0tLS0tLS0tLS0tLf/AABEIAOEA4QMBIgACEQEDEQH/xAAcAAABBQEBAQAAAAAAAAAAAAAAAgMEBQYHAQj/xABKEAACAQIEAwUDBwkGBAYDAAABAhEAAwQSITEFQVEGEyIyYXGBkQcUI0JSobEzU2JygqKy0fAVc5KTwdJDVGPClKOztNPiJDSD/8QAGQEAAwEBAQAAAAAAAAAAAAAAAAECAwQF/8QAKhEAAgIBAwMDBAIDAAAAAAAAAAECEQMSITETQVEEInFhgZGxMvBCwdH/2gAMAwEAAhEDEQA/AO40UUUAFFFFABRRRQAUUVWYzjVtNiGmNjOhBIIjfl033qZTjFXJjUW9kWdMXMYg5ztt0POeY9lYDjfb+3b3Yuc6oRbEhbhXZm8tvSSQTIFZC920xeIaLWW0O8MxD57QnUXToM2kQm2vSuSXqm/4L7s3jh8s7Bf4uFGY5VAgksdtdQdgNOcn2aa57GdvcGkA4pWzN3Y7ubk3CZCg2wYblE7Vy7ifDrjwXZrj95ntyTcdXOyKW8yjoV9tRrfALsGVVzmzvaW4pbOd3KDw5j6a8hWPWnLmX42NOnFdjpGK+UixrCX3Aum03gUQx8053BCjmYiod75RUkxYYlXgeK1J0y96sEygGmbpWYXultqwXSAPCBIHQTpTvEnt2HyRcYZczGU2JIATTeQZkdKx1N+fyy9CReP8oiKGIsN4SgGR7RzgbG3qMyrO/KnR8pFte8lbqrbgFgEYHOZlSjEtrvArOYkojvbUMQkauVMkqG0gDSCBrzBpp7VrKlzxy5IVSFPWdRsIBPPlQpfP5Y9KNwnyiWgzq14IUPjFwFMpcaSXED01q+wfa9GgkAqT5lIIAjqJk5vZofTXjnEOEq9shciqWCZWbIHaAQoEQx1EA9dKrL/CsQhd4dHuZc11dSMu0NbOVfWd62hkmuJfnczljj4Po7BcXtXYytrppzkjb3VOUzqNQa+dv7axVkMxGcaFEOp5yDc0PSCQedargnyhFSQX0UoGzHMhmYC3dtdd4PpW8fUv/Jfgzlh8M7BRWe4N2qtXoVvA5yj0LGZj025zrV+jhgCCCCJBGoIPMV1QnGauLMJRcdmKoooqhBRRRQAUUUUAFFFFABRRRQAUUUUAFRsbjUtLmdgOcSJiQJA5xIqHx7jdvDISxGY+VdCZIMGJBIkVyHtR2vuXHgSZZhmALrZaNonxN6aDQ7RFYZc2nZbs1hj1bvg1fant0Lak+IADMFQZmME+IACQNRqdNBtWGxXEr+KzLmy28yle7YgEAAkXJE3NZECAfxpBhGMXLjDOQAz+KWgzLwfFvyGwA5VeYYWsqJbueMp3iltA6kkaiPDqOUxPimQRwTbe7ds6opLYZ/s+2HAZwmdiSQujOxGyiFBPU/fSUxCWbl62uHYraVVa8zqXDXY7tlXQBNdwJ0g86TjrpYFWBV15HcHcEfcQRoaONYi5ctW2+cLYV0ZbiuCcyuAZtrGraHpowINKO+zCW3BaYLG/SpOsqwB6GJ/AMPfWR4bbNrGog/LLfYOebISSznqCnj+B6VaXcVauyUBUQANMniX6yAGV0g9Zmk3LuPVZzlF5Ne7qyCN9Dcy5vdVQVWgl5J+LxIuNeyERmO32gBmP+LMaVxlHvlblrKVZArEso7sh2JLZiCRDcpPhOm1R7V4NHfYiwCBH0Fm85M/aYKEb0huZqPicPh2MzeYzuLCD+K8KlRpjvYnY3EB3dl1BICkfWgASPfpSsSrAYdSp0WGO4D5V0JGk+b2welRWeyVyziF0+tZtkfBb00zgsNYQ+HEL+3Zv2/wVlHxo0bDsmd2HxFsEyLZN3KToGUQGA2nMUE1Aw+a411p8N24GnXy2zCgchIAJ9lSymJzHuCl0fWFprd73sqnOBpzgUzZIQZW8JnxALGUE6hU0iOQ9KKaQuWS3bO6pBIAlyCFyrHmJIIGsctdqhYvhtuAA2dXXMJHLwkZuT7jl7qax+LVkFm1ba/buK3eKhdbxZdSYA+zMKZET6kzcYwFwL9lB+JH+lFOKDlkC3ib9hjDSrOC2byKugaFAlTudN5267jsl29YQPEVkgo25ygjwMfMo026DasjfuWxba7cLZVOWLcTrlEmQYEsBHt1Gk1tzAwUuKQ6sM9stmUgMu+SQVaCCGGmoO+guL78MmSXB9I8K4taxC5kYH056ATpvAkcqn189dnO0l2wwzM2ZVXPdjIpM+R4P3jeCdK7P2a7SJilgwtwbroJJnyiZIAG9dmLPq9suf2c08VbrgvqKKK6DIKKKKACiiigAooooAKqO0nHUwlosTLnRV0JzEGJEgxIOtS+LcRTD2muuQAo5zqeQ0BiTpXBe1/aa5iLrPILaQhaClotspG7b+unoKxzZNOy5NccNW74G+1PaW5fuMM7K51DQzKBn1tIZ05gnl7dRD4fhFHihQSSfCIAneByqt4Xw+4WVsjLbDA+JtMoOaFzEF52kA+u1Xl+wJNzvO7BEsMgYBubDxCAd45GY0gDhnttZ1R8i7m0VCIfug1tbfeWmuKHcgFEcZiUzHKTIVRoTr0Jp7DXgyzrHqIPwkx8abu4NWAuXGZLQJy/WLtzWyhMM3VtFWdTUx2dDluj357cvG3ZW13j5QCxUFydCcmXyLO+sanTnTN7BWQ0sTdfbJZIyj0e8QV9yB/dUxwzgoF7qyd7amS/refe5+roo6c6fTDgaARRqUeA02IsPdCwhXDr0sAqx/Wukm6T+0B6UwuAQEsRLHcnUn2k6mrBRTWDsW7ufObi5GUDIV1kE8x6VOpsrSkeqqgDalqop5uG2DHjv/G1/tqMWC3WtrmIUL5okyoOsAdakY6UEU2EWlMwzIpmGdVMHWCQNJmpn9mWft3/jb/20gKm7gbbmSoMbensNSM94DLn71PsXx3w9xbxp+ywqRjMHbspnVrpOZR48kQZ10E8vvoXaaeprgKsqL1m0wiWwzcszM9sn0uAZ7X7YIHNqMUjW8nzjOYE6ZfGkz4HXRgftAnc86tGtBqi90yKVUBrZMtZeShPMrGttv0kg9cw0q1NPklxI+FH0l26GtHDXF1XXeACpT6v1pjTaIMANYGwBB8R5LmJJCyYGtPDAWyDctAkLq6NHeWh1MaXLf6a+8A1690ATTkwSGeJYNXGoB9vP0PpXnA+OXLNwAuQczZSikC0sbEj6h19m22z+Gw63Mrm4XQ6lcmWf0SQ5jXQ89461D4rw647u6qxDAE5IkGIIyqc0SJmI19Kca/iyZeUd67Kdo1xSQ0LdXzLsNZjLJltBNaCvnDsxx17FxYItkHLbGfMSMolDOu0wfhECu+dn+MJirQuLofrLqcp10JgaxXbhy37Zc/s5ckK3XBZ0UUV0GQUUUUAFFFZzt1xf5vhiF89yUXQEa7zr0n4VMpKKtjitTpHPflQ7VZ3KAnurJiACM1wkCGE6gMN/5Cuf8OwxdizEPBMNlCkgknXn7pgcqOIXC9zTvRllRyDqw1YaS0nwyDBAPvvMNhDaIV8okSIYH2gjcQdNo6E1505vl8s7oRXHZFdh7Rt3QJhGzZgdtEZp9NRT/wA/tXAyMGCMCucrInkwjWA0HblVw/D1cagEfGmLmERR4gcqkCAYLsZy219TBk/VUMeWuKmmy3GkQ8FbC2xcuqSDIt2gYN1huSR5bYO7c9hrtItYZ7j95c8TwBoICqNkRRoijp7zJk1cYLhTE95cALsANtFUbIg+qijQD3mSSamHBR/X4VMsi4RSj5KlcNryH9elOPYX1PsH86kXbiK0E0PfQb9Ki2MjKmm3smkcFs+K8NvEn4NUgX06inuzYW498Dl3f395/Ki9mApsORvVP3R+c3f2P4FrafNORFZDE3lTFXgTswHwRaUHdgxGIsw9sj84n8Qq67oneqvF4hS9uPzlv3+IVpmwnpRJ7IEUHGbRFqD+cT8GpK2fDIqR2lAS0s6fSp+D0zhcQMuhBFNcB3EC3zpq7bn+f86nlARK+8f1/X+rJQ7/ANe+iwKq7ZIYOrFHUyrroQf9ehB0I0M1FxK94GZVC3EGa7aXYqN71kfZ+0n1ZkSu129sVW4zDNIdGK3FMow5N+HuOhBIOlawn2ZLRW4biFu0ioAzHzOVXQM2p3iYELpPl03pzGHvGUBpQoG05nM419wGlOd2rDvFUJ4st22NrVw7Ff8ApvBK9CGXkJeSwBsKqVJkpbFXjsKR4lgMARJExI3HMH1Gta35P+1Hc3ZLEpIS4SpAO30irOhI9dPWBVFlzMEG5nUzAAEkmASAB6VWLca3eEi62UlMi+IQW8WkTp5hHqeetxb7comSR9QI0gHrXtY/5OuK95Z7lt7flIiCh1BmdSdeXKthXo45qcVJHFOOl0FFFFWSFcf+UniDXLjsqs2X6NAIDAfXI11gZiPYK6txO4VttG502nfr6VyDjmB73FhDbOS0IDloBZtbgyjzaG0NfX2Hh9XkpqP3Z0+njy/sUvA+BZFW5lYhSDBOYhRtrpJAg+6ncLg7eEzvYz4i87MwLIw7tSZMwJnXWIJ/RE10Lh2DIURaYggEEDQg868GEIbNluWcrDxxlHiIUDXRpJGkH2V5/Vk27OuomevKZ/JhH7u3nUcrziSvoYKyfeedO9m+Cm9F9hKa91IiQYm77XgR0QINwasuIcKFy6mFQk94Wa6x3yb3CdIlswTlpdJHlrbYbBKqgAbVO9bdyZ5FEorfCwBtVbxnh5CNHQ1te6FQ+IYLOpAG4NS4NExzpvcqsHhmNtDJ1ReZ+yKe+bHqfiaiYbtRhkREZcSGVVUj5pitCAAdrUGpvDeP4a+/dIzhyCQty1dslgN8veIuaOcTVaJCeRrsI+anqfjTbYKavTZpJsip0sXWKL5n6UfNemn3VdtZrO4ztThLd17LG6XtmGC4e+4BgGMy2yDoRzoUX2KWSxx7J5kmmHwv9fzptu12En/j/wDhcV/8VTOHcTw+JkWrisyiWQgqyg82RgGA9SKHGXcvUQDYI2JFRcRhFfR7at6kAEexhDKffWhfD1Hu4X0FJNodpmNx/D2t+O0SyAeJT5lHUR5l+8VGtHNBET6c/YP9K2TYePSNjWZxeBFq/lAhHGZR0OzKPYdfYRVqVjI5s+nu/l/Ko2Jw2lX/AM098/18aZu4SNRt/W9JSHRkL1vu27zLmEFbiD69oxmUcswgMp5Mq+8ZSp7uQ85cjTAdHAKNJ2kEH01HKtJd4fOw3/rSqYcOmbTf8Pxoetp21Xr4LhDD++bpW0ZpqmS1RFxuHu2lNqxbe47gF7oQ5Y5AEiI6Cf0jyAi4vhN02le4DnYkN5ZUqIUyhIMqN9OU1ol4Md2uXD6F2j4TFTeH8KtKwC6s5iJ3Pv8A9aOqlwLR5GPk7xDW2HgdRaIC5irM1o6SDz1zLOm1dlRpAPWuOcLwws423cS2SrnI7BjCW20LFT/1O719T7+tYAQCvTbSN/xMz8a6/SZPc4+d/wDpzeojwSqKKK9A5SDj4mWjKiliSDp6g7bBpHqKwfZjghvC7de2bVy6SzqzZmW4/ib9UQUhRyHsrU9q3/8AxcRCM+cd1ltzmYPltkL0bxNt0monBsSmHsgEoihc2Zm0ClgFzNGraqJ5mvI9Vvkf1/0deG1FtEfHYG87pnvPh8rrradxbe0Hnu3WfC+XQONCdxsKj8Os32ZzindZc3u6czkClwFWDAQE6aa5AZ0rVYXEJeSdIMjXmASJHUHcehqn7Q2lsWblxZLZQoBjyICwQekZviawv20OLWqqPOx9jP3uJbd3KL6JbJBH+YbmvTLWlioPBML3Ni1a3yIoJ6kDUn2mTU6a2hVGM3cmexXkUTRNVaJENZB1iqjieEXvsO0CVuyPTwONPj99XU1WcUb6Sx/ej+Fqyko2q8mkG7+xZxRFe0VvpRkJK1muGYJTfxLEb3T+C1p6peDflMR/fN+ArDLHY1xyq/gePDkmYFZ/tHwGfprPgv25a24Gx6Hqp2K8xWxAqHxIgW2J6GsnHTujSGRt0yJwnEDEWLV4DL3iKxU/VJGqn2GR7qebD012Ww2TCWhESC/s7xmf/uqzKVTgTrplW1iqLtLhPyLaT3uX3MjEj90fCtc1uqPjVjPfw9v7Oe6ddoARZ9uZ/wDCajTRpDJbGEwmm1efM+fP8au0w/pXvcxU0X1SiHDtelVHHuF5QL0fkzLb622GW5+4WPtArZJl9PdS7+DDKVIkEQR1FEU1ugeXyYS3lUv3yG4EtM4C6EtZnMoMiZBJgmPDS/7YvHDpcwqYeyxZgbIIuOwzqqFcoAEnNIYeyatOFYPMoJYB7JIlhI8Ia02YSJDZX/xVb4NLIQqchJPiUKFAI0y5RtEbVaaQTe5me0fBgyvNtiM85VbI0uAwRWEwwcrp6eytpwbEm5bs3WXK1y2A6xJW5ElSRoIIcH1ioWO7s2WtqgAIIUMpAJABkekkaj/SoXYi4BhSgS4i2rzZRdJLFGYXM8gag5zHKIG1dHppVMxy7xTNdRRRXsHIZDtnc+gsrF0i5iAZstqAouXAxblblVk9DFIvE21YC3Zfw2gLblVUoCSxUNvELA9lMdvLkW8KD3sl2MJADN3LjLfjQWzJzR6VcLiFaAFzkCYAmPb0rxM86mmduNewjC4IUthYUxrauMIBO+UBTpvGpqr4zcdltI0+O6rQeSm8nh9PAWEVatxUuSEtsQpIYkZQpG4JO5G0Cay/E+NLdu2CNsytr0KXD+IFY22axidATEACm24go5isniOLZmyZoEFmO3hECAfUkCeU1T3u1FkFlyJAkT3bOAQR5m8zEaiROtJamT0Y9zoy40HnSbnEFG5FYBcezKGsMBmPlZswy/bRtyB09u0RUDE9qFErZRLxXRrl3UEjcIvT1/HemlJh0onULWNU7GqrieJ+nw4/6o/hasjwvj63LXfKvdsjZblsGV5ar00IOw5zNLvcVzYrDmf+JP7rUb3uNYkt0dLD16Gqlt8RFP28aOtWsxg8LLSazfDxft3r82jka6zK2hkEDXQ1cJigadW8KpzUlTEk49iOcVc/NtUcYS5eMXVyW+ayCWHTTQA8+f4i0D0oNTjGAtbXCPQKIommMdduKjNati44HhQtkDHpmgx8K22ZmeY7FJZttcuNlVRqdT6AADVmJgADUkgCqvguFdmfEXVyvdiEMHu7YnLbkaSJJOpGZmjSKrsHbuveW5jdHUnu7YEW7fqmpzvGhck7mAoJB1NthyrCTTdGtOC+T0JTeKsZkZZiQRPSRT9BqnFUZpuzP2uGN3ue40tmbKcxGVX3UgaXAPqk6iBvAi+is9i7WIN4RdCpmUlO6DZgDJGYr9YaTmET6a31uQonprUJmk+xk8Rhy17FWgYzlivoDbtf9xenzxLGMXf6O1ZysFdhEOy5bZJJOabhBnKBFNYu4BjnB2a1a+/v5/hFeW7thQqvczBUUIGOgQCAQNth5o1qVPS2b6dUUO4dMVkjFMGuF2KjweG3kUQcgA80nnvvyELsN4WxloC6PybS58JYi4kWDGiAIojkamJxCwMwtldAJiNAdBPv0FUXZDFD53ifymqCQ2tvS5cjuvUgyw60KbtyCUPbR0L+0V+1b/zFoqm+c3fs3/8ABhv517Xt6zi0mf8AlFuBcNhZZ1klMqKQHmy/0Tg6ohjWdoiqc3b16w62cQMOwu28zlisp3beAMNfNB5bGrr5SbwXBK3em2Ld/KzKDc8JZrWXXUzMGsHavC6FAt5iIMDUA7SZ06ifbXkzXuv6s7MX8aZfYu3duPaD49SotorJbfKbjgHO2hAJZtdQaz+DxhufSHQoiNp6tk0/x1EbGWXMB0TbU9Z0Ajn0mNqawt/6TEW9sti6Okm1ct3QR7QhPvoUWaWkXN/iOVw5ErEHnAMagehA++q17UTku2+6JJBJaVB5REEjbzCecVH+cyKiPbSZgTTjGgbLBOKC1lWyha2CSzEkMzGNV2EaDTYwPbS7t21dl/EGnU2iAWmdXRlMHqYBM86rjdqPdRW3ANUoklw2LRVFm0Z18WuYgSGJY7FiQBEbegFO2sZF+0Z2b/tNUdkhdtK9TEfSprtP8Jo0Ds6NY4vrvU2zxb11rAJjun31Jt8SJ0JrB4jTUdFscW9f69aqT2zxHfXLaWLZW22UM1xgW0GsBSBWbt8S9fxqFhMeBeuSd2n26CiOPkl0zer2rxn/AC9n/Nf/AOOpOD7dFTGLsGyv5xG71F13fwqyD1ggayRWVTiY2B/r4U/89VhB/Clx2E8cWdTtYkEAggg6iOYPMU6Llcs7FcaNprmEJ8CQ9rWcqEwUH6KtBHQPGwraW+JjrQ5OLox6Jf3AGEMAR61VYkNh/ECTa5zqU/mv4UlOICl/PQRB1B69P5UnO+QjjlEn2MSGEg0493SsVhMf3N97JOghkn7DTHwIK+6rPFcXyoW6AnTnS1tbDeDfYbv8Wvd6IsFrcgNcFwKE8UNKxplGuu/LcVcJjpUE6SKw13jSd6Q4AuS+QG23jS2AS4YAqoMysnX0mp+J4oMsg+6k7XY06aYzxS6GxIM7gg/sj/70W+IYm2q21a2ERQolSxMcyZG/Tl1NZfiPE2Uo66k9+w95tII99tqext5i7C3ftnXytOmkEErJmZ3A399XpZWxa4zid+4Gt3GtldCGUMpUqZ1knMD7o9ar+yN/Lfv+J9FUZTOUZnuNNs85iT61UXsc9tFFxbYcvlDIW8SBCSWkDxE+nwqZ2TxUrcYXC4zqpDAqLRVZIBGpEuDI1qtL0sLRuP7NX81b/wDA3v8AdRWq/sxeh/zLv86K9npo87UzF/KJeYW8RbDlTk7xWEOQVAYQvtBAU+nWuLcPxAuPdQXJW7bdQ8RJ3DROnMxXbvlRQp3N8Akaq3ljTxAE+Yz4uo0O3PhOKGS9cQ3C7KcpYjIwyyq6g6goFObofSuNwqc19zpUrjFlvicTba0lq7iXcJ+byrMbSIeI6iNzTeCxafPrV2Zt3GVX9FuobDA+4yfbUXCYJioMBU3MFSwSJzBJmP5g7a1Ex4ttbZ7LkhTlcEglc2zAgDSYG25GpnQUe393G2WQLIWtt5kYo36ykg/eKGuUnil/vGTEcsRbDn0up9HdHtzrm/8A6Co+ap0lWOtcpBuU2zU2zU0hWPG7TVq79IPY38JphrtN4e5Nwexv4TVqJLkXAvUtcRUHPXoes9JWoslxNRExH0r+7+EUyHqK16Lrfs/wimocg5GhXGHapVriMaH41nvnA60fOmJCrLM2gA1JPQVHTsrWaXgl89+90EwqZee7sun7pPurSJxYjQz7TWMtk2E7qQXnNdIMjPEBPXKJB9WPSnFxVZTx2y4yNzY4v6/fv8KkDi/TfmNfu6VhLeNNSE4kTvJ/EVk8RWouuMcWHfWTOpVwT6ApAPvJ+NS24jIg/jWJxuOL3gPsry6nUj4AfGpCYwj2dKt4tkJSL9r2mXM2XpmMeyJio3EeJQpM7CqpsX6/fUe1eV7q5vJbm7c/u7YLsD7Yy+1hTjjByJWJvfTizEtbtIkDm+U3Xj2M7/4ar8Tat3NQoPOOo9Kq8Nir7d5iEXNcd2B1kh3IckD0MCeQNWF9g9xwhy3FOsgqlzaWU7Kd/QxrBljv06ZlrsaxF4ZUVU7tEzGCxfzRzOpFbzsI5uXMMveG5ncuHMWjlzkCAf0VEDczymub3cZDwLgDBjldVLS48uVWiSWgax1rsHyX4MtiXfVhZthM3hIZgAkmdQSAWkeuvI1ouUV9SXKk39DqdFFFeicRn+3fCvnOCuoqy6jOkKGOZdYWdiRKyNYJ32r5w7RmQjlyARATLINy3lUmfq/RFD6lT0FfVzKCIIkHQg8xXz9204K2GxN/DqWRX+kslUgHc92iloYZS9qCdTFc2ZVJSN8TtOJi8NcSEus7hk8EA+EkbE6GTHKNRzEUlsWgDItlURlYHKADqNDJkmDDCToQKRYtKWChsoYyjOGWV+qSADuPd61Je1btwztnbcKshQR66M/7oHVhWfcsOEfSWruG+uhOIs9SVWL1se22A4HW160i20io9zHHvkxCEpeUq0mDLofC2+ukAjnHOTVpj7K+DEWhFm/JC/mro/KWD+qTK9VZaJDiRGqNiXgGpZWo+Mt+E1MeQZYu2FnXBr/nYj/fTbXLSz3VhbRYQTnuOcvQFycoPON68vW/EfafxpGSjU/I6Q3RTvd15kpWA3Um02H3fCh2gSxu3VmBGysAKayV7kp2FErvsL/yS/5+I/30teJZQRZt27AOhKA5yOhdiWj2RULJRlpN2FClenBdpoLQxjfT26UqKskC7Xl7GZBPPYep6VBfFjZfEfu+P8qQtok5m1P9bU9HkWrwScJO51JMn1JqWbnSoyiiaTVjTokG9pTWMu93h4PnxJB9mGtt/wB90e8WfWlYLDC65DsVtIpe84+rbG8dWYwqjmWFR3xfeYnv3AWT9Gu4thVy20HoggjqV9acUJsQHvWfooNuJMEEFsx3mfF0kdAOVSDj74WO8OWIjWI6b1HOWyubEOLpk5VVnCKDEkRlYsfcAAJk6AxkAlUDHTRTqQeamBrHs2qmiUxXZ3S6WDkZAWZQvmAICS0/nWXw88pnlX0B8lnC+6wYuMsNeObVQDk2XWZZY8QmPNtzPHOznDGvtZw9tnfvnDAlNbdnUKSobaC9wmRIZSda+j8JhltIttFCqgCgAQAB0FaYlc9XgzyOo0PUUUV1GAVhflU7Pm/YGJtr9LYgyqyzW52mQQFktz51uqTdthgVYBlYEEESCDoQQdxUzjqVDjKnZ8q8ZwhZu8UXGzy+kFbQWTcTqsMQ45Zbg5jVoYeZYxJ3MAbADlXQe2fZUWLz2TIs3jnttosEeimQozFDoPCx9KxIRrbfSWYEtNovmKgGCpKmZGhE+m9cLb47o61XJCwl5hc7pbasjT3vKUM+duUcvUCBm1MzAAYd2s3czYW9BLASVicl9R9tDKso3GYa+GnbqknurICoIlgZLEjed55EnXloAKmWOEQNqTyJDUSDi8C1pzbeDoCrLqrowlbiHmpGoNJbDSKtxbyoLN6e6BJt3IJNhiZOg1a0x8yjUHxDmCv5iynK4EwCCCCGU6hkYaMpGxFQ5dyqM2/DyTu3xNB4cep+JrVLw6eVL/s30pdYNBkTw49T8TTvDMKYuSSdU3JPJq1J4b6VH4VgJa6OhT7w9HVtMNG5VfNqq72EJvPqfq6SfsLW6/sw9Kq7fD5v3PQgfurSjl5BxMwMERcTU+deZ6irP5tVrjuHwyH9NfxFWJ4Z6U5ZeAUDHcVsHu9JHjXbTk1Mpw4QDFaTjvD4tp63VH7r09b4aco0prLUQ0bmbtYSOVOtYq/Xhp6UPw/0pdQekohapsWGZltopZ3IVVG5J5Vd/MmJCKpZmMBRuTTLWsua3aIZnGW7eXbKd7Nk81OzXPrbDSSWpCaIGNKhRhrTBkVg124Nr14SPD1tpqF6ks3MVHuYUERFXNrAAAAU4+C9KOoGkz6WzbbMoUmIOYBtJB0mY1A+FJ4dgmd8z96oMv3i6DIsq4k6ktItiOb67QbTHYc6qokwTEhZjkCeZ2Htq/7N9mTeuLh0VkNwh7ozBu7A0yrmIkJmOnNmbfSrU3X1JaNn8lHAiS+PuqMzEi1K7CILWzOgglNthvXS6YwOESzbW3bUKqiAAAB7YGmpk++n67scNMaOSctTsKKKKskKKKKAKvtFwhcVZKHzDVDoIYbAmDCkwDGsVyTjvZsyXREF1SEvFlJJtWzunMusafaWByWu31Sdo+Dm6O9t/lVG321UMQglgqmT5j7PZzeoxOXujz+zbFOtnwca4Stu5DKQQdQRIzLJGYTy0NaD5iIqu43gWDteshnYQhshgAhV4d1Eb6Qy+hP6qsNxhWBAZTBIlSCDHQ15k0+UdiZNu4JI1ioNzAm0sKM9qS3dzBQndrJOik7lT4W9Cc1R+JYi4fJ5mhQWjKqmcza+Y8ojTXc05g+IyVEkqyqylgQWUorZo5CTEH74MCTSsCXg7i5cwOZRoTEFT0uKdbZ9uh3BI1qcioaqb9sM2dGKOAQHU6wdweTL1UyDzFQxi2QnOpX9O0My89XtTK+1CfRBRpUuAujSm0tVAufN7lxjbe4LgSMmXQrnmczD7QpdjFlgShW6oGptHMV/XSA9v9pRSfnqtzFTTXIxY48v/L3v/L/317w+zLvcKlc7SFMSBAGsEjlSrTKadNyj4Aa4rhswBAkgho6wZimzx5Zj5ve/8v8A30+btMErNC+oEbFYkYnIi2riZbgcl8kQFdYGViZlh8KulsKFqrXEqvMCnMTiHFvOQEQ7PcZban9UsRmPosmim9kBMFtRUPH3FClpAUGC7aKD02lm6KoLHkKqxjC/kBuH7TBrdsfsmLlz2Hu/aakG2BFy62ZlEAmAEB3CKAFQbbDWNZqtGnkVnmHwpuBgAUttoxOj3R0aPyds/YBJP1iZyh3FWUTRRMdAzQJA2UEnUjYc6Yu8QbK2QTAaIkk5CobyghYkaGD6Go1hTcbNm8BOa3vmQNOe22kMuggzJn1NVu93wL4H8Ph2JAKMhUjQiZkCc06hp1nYiNBAqXxPLbUnoCfgJP3UhsUthIkCAI2AAAgDXYAQPdScJhjcbvrxZEtsSpDjLft5eemlsHnz19y53fA+A4NwkXIxDBHSVuYdgrZs0QXIOsD6g6+KJius9leBDC2yWA7x/NsQBOiqYB2gnfWfSo/ZjghWL10Qw8ibZPMuY5WgypECPD7dtLXoenxNe+X2Xg5MuS9kFFFFdZgFFFFABRRRQAUUUUAZ/tJ2f776W3pdA9fGFDEKPEArSR4vTXlHLuM8FbMcgKNbLl7C5Fz3WG4OoR/3W023PcareM8Ft4gDNKuvlcchIJBGzAxGu0mIrmzYNXujz+zbHlrZ8HD8DjJHd3QA4QFkO6E/VcHymeR6ipV3DgAEAnyz6qI8I92laTtH2aMMl3NaZgqi/a5gE5ULEQw0PgbYHSJk5rFpdw5ZnUd2bipb7vM4IOkuSZta9dJJAOxPnyi7rh+DqUrRXWnvAkuwaJgqO7zM5C27Ss6gL4ogEECTrTljiIYlQc8OE6Fi2YjKDvOVtulTGv2n3IDKYkEaFTyIMaGNqrm4evjVDlD5ZgnULm8B5ZTmO0H2jSi0+R79iwGGtXCDpnGoI0ZfUEail3MNd/Od4ByvKtz4ufpP36hjMieEGEW2FDNocuYt4dkzMxk5joF2ivMTxLuu9bKciA+Ukl4KLIzSFGYkyBEcqFq4TDbuT7Kuq62LbHql27a+5+8FeEtztXR+rdtt+NoUyeOBdDPmRR4CzFnTPBUH6omfZoKWnHAVzkQomZDaZSoiYiZYQCddaXu8Ba8noJ/NXj7btpfwttSBbuGYsgdO8vNcHwRLZ++i72gVU7wxlMjSZHmiRHPK0QeVIxHFyGCfWbvI8OWSikjzNGVtg00/d4DbySMPhL2+dbfXukVZ/bfNcHuYUu/gLaHO+rHTO5LMfazEk1XWeKlyik6OqEMDmAZjqDliV0ZZB03qU983LfimGBV0k6o26z1HI9QKT1dwVdhq5jBmCL5iHgbljb8yqPtbjKxXanA7v4kAzIToQNYbkdYmCJBO5g1GIFy4LjwrK7srDQmWGUsNpCqoPI61KwvELVkRmHLoAB0AEBR6CBrQ14D5IljhxUt4iQXzAsNZWYcGdGgxm3IqU2MVcqBgCxgFjEtExPM7euopm/cvX2ZbSjwOobPKoVOp+kUmTHJZOtaXs72fGbLbzX3Dlgz+WyWB0XQ90IBEmWPvinpb558CtIpuH8KZouXwyh0yNh3ynMxbQvGw6W95idoPTOzXZooRevjxjVE+wRmWWysVaVKwIhY67WXBeApY8ZOa5G+sKCFlVG243Oup5aVcV3YfT17p/jwc2TLe0QooorrMAooooAKKKKACiiigAooooAKKKKAE3LYYQwBHQiRWT4r2O+thbhQ6eBiSIAOzatJMbkjetdRUTxxmqkiozceDgvHeCGzC3rL4b6QOSgAtvcKkwwH0dwwDopB0M1nhg76kZGFyXaSh8lvcAW3h2b9VmHKeZ+mblsMIIBHQiayfFfk6wV7VVawdPyRAEAERlIKidNQJ09s879O1xv8AJssqfOxxJeKsIVhDM5QIfCxI55WggHqffFLbiIiTK5SROqww3E8j6VveIfJpjVAFq/avoAsLcECSSDCOHQACDMyZIjrlMZ2SxdmC/D2hG7wGyzjxBsuYC05UGYjwzGu01k8Vco0WT6lEcWs+Fo1B5HUGQdZ19d9aYa4BCgjLDLEDZiCRO+4B9wp/FcPVSRct4q2e9ZyXyOSyxmBzWlMDmM0a6ioV3D2ST9K4lw3/AOvb0H2RF4QvpFCivIm34H7l6QVLSpCjLyhdo6H1G9HzhQc0+I65gADMROgHKmblmyc8XWGZgRGHtjLH1V+mMA9Kf+ZWrmfIt9w4BORbVvKFIErltvlGbQwQJOs09K8hb8DtrHqEJ1KgCTqQo216DlS7vEnBZIhlUHJ9Yg8lXcn8KucL2Sxd0sVwNwlxDG+105u7A80sqEgREiDsOdabhnyaY4wGu2sOmzC2Apy5Z8tsAP4oEMR9Y680sd8IHOu5hLmEvHMGbuwVBR7hyQx3DWoa57DAHM9KtOD8I752S1afEF+7DrBFpSJysyAkLsdbjEGDIrqHBPkxwlmGulr7jKfHomYDWEG6k6wxbYa7zssJhUtKEtoqKoACqAAANgIrWOBvnYh5V23MTwLsO5yvi3IgLFpCNBrKMRoAPDohGx1rbYPCJaQJbUKqgAAegjU7k+p1p6it4Y4w4RjKblyFFFFaEhRRRQAUUUUAFFFFABRRRQAUUUUAFFFFABRRRQAUUUUAFFFFAEfHeR/1H/Cs3j/yo/v1/wDamvKKiRcSDwfa3+pgf/Uatfw3yj23P/UNeUUoBIm0UUVoQFFFFABRRRQAUUUUAFFFFABRRRQAUUUUAf/Z"/>
          <p:cNvSpPr>
            <a:spLocks noChangeAspect="1" noChangeArrowheads="1"/>
          </p:cNvSpPr>
          <p:nvPr/>
        </p:nvSpPr>
        <p:spPr bwMode="auto">
          <a:xfrm>
            <a:off x="155575" y="-1790700"/>
            <a:ext cx="37433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23568" name="AutoShape 16" descr="data:image/jpeg;base64,/9j/4AAQSkZJRgABAQAAAQABAAD/2wCEAAkGBxMSEhUSExMWFRUVFhcYFxcXGBcXHxcVGBcXGh4XFx0bHSggGB0nGx0XITEhJSkrLi4uFx8zODMsNyktLi0BCgoKDg0OGxAQGy0lHyUtLS0tLS0tLS0vLS0tLS0tLS0uLS0vLS0tLS0tLS0tLS0tLS0tLS0tLS0tLS0tLS0tLf/AABEIAOEA4QMBIgACEQEDEQH/xAAcAAABBQEBAQAAAAAAAAAAAAAAAgMEBQYHAQj/xABKEAACAQIEAwUDBwkGBAYDAAABAhEAAwQSITEFQVEGEyIyYXGBkQcUI0JSobEzU2JygqKy0fAVc5KTwdJDVGPClKOztNPiJDSD/8QAGQEAAwEBAQAAAAAAAAAAAAAAAAECAwQF/8QAKhEAAgIBAwMDBAIDAAAAAAAAAAECEQMSITETQVEEInFhgZGxMvBCwdH/2gAMAwEAAhEDEQA/AO40UUUAFFFFABRRRQAUUVWYzjVtNiGmNjOhBIIjfl033qZTjFXJjUW9kWdMXMYg5ztt0POeY9lYDjfb+3b3Yuc6oRbEhbhXZm8tvSSQTIFZC920xeIaLWW0O8MxD57QnUXToM2kQm2vSuSXqm/4L7s3jh8s7Bf4uFGY5VAgksdtdQdgNOcn2aa57GdvcGkA4pWzN3Y7ubk3CZCg2wYblE7Vy7ifDrjwXZrj95ntyTcdXOyKW8yjoV9tRrfALsGVVzmzvaW4pbOd3KDw5j6a8hWPWnLmX42NOnFdjpGK+UixrCX3Aum03gUQx8053BCjmYiod75RUkxYYlXgeK1J0y96sEygGmbpWYXultqwXSAPCBIHQTpTvEnt2HyRcYZczGU2JIATTeQZkdKx1N+fyy9CReP8oiKGIsN4SgGR7RzgbG3qMyrO/KnR8pFte8lbqrbgFgEYHOZlSjEtrvArOYkojvbUMQkauVMkqG0gDSCBrzBpp7VrKlzxy5IVSFPWdRsIBPPlQpfP5Y9KNwnyiWgzq14IUPjFwFMpcaSXED01q+wfa9GgkAqT5lIIAjqJk5vZofTXjnEOEq9shciqWCZWbIHaAQoEQx1EA9dKrL/CsQhd4dHuZc11dSMu0NbOVfWd62hkmuJfnczljj4Po7BcXtXYytrppzkjb3VOUzqNQa+dv7axVkMxGcaFEOp5yDc0PSCQedargnyhFSQX0UoGzHMhmYC3dtdd4PpW8fUv/Jfgzlh8M7BRWe4N2qtXoVvA5yj0LGZj025zrV+jhgCCCCJBGoIPMV1QnGauLMJRcdmKoooqhBRRRQAUUUUAFFFFABRRRQAUUUUAFRsbjUtLmdgOcSJiQJA5xIqHx7jdvDISxGY+VdCZIMGJBIkVyHtR2vuXHgSZZhmALrZaNonxN6aDQ7RFYZc2nZbs1hj1bvg1fant0Lak+IADMFQZmME+IACQNRqdNBtWGxXEr+KzLmy28yle7YgEAAkXJE3NZECAfxpBhGMXLjDOQAz+KWgzLwfFvyGwA5VeYYWsqJbueMp3iltA6kkaiPDqOUxPimQRwTbe7ds6opLYZ/s+2HAZwmdiSQujOxGyiFBPU/fSUxCWbl62uHYraVVa8zqXDXY7tlXQBNdwJ0g86TjrpYFWBV15HcHcEfcQRoaONYi5ctW2+cLYV0ZbiuCcyuAZtrGraHpowINKO+zCW3BaYLG/SpOsqwB6GJ/AMPfWR4bbNrGog/LLfYOebISSznqCnj+B6VaXcVauyUBUQANMniX6yAGV0g9Zmk3LuPVZzlF5Ne7qyCN9Dcy5vdVQVWgl5J+LxIuNeyERmO32gBmP+LMaVxlHvlblrKVZArEso7sh2JLZiCRDcpPhOm1R7V4NHfYiwCBH0Fm85M/aYKEb0huZqPicPh2MzeYzuLCD+K8KlRpjvYnY3EB3dl1BICkfWgASPfpSsSrAYdSp0WGO4D5V0JGk+b2welRWeyVyziF0+tZtkfBb00zgsNYQ+HEL+3Zv2/wVlHxo0bDsmd2HxFsEyLZN3KToGUQGA2nMUE1Aw+a411p8N24GnXy2zCgchIAJ9lSymJzHuCl0fWFprd73sqnOBpzgUzZIQZW8JnxALGUE6hU0iOQ9KKaQuWS3bO6pBIAlyCFyrHmJIIGsctdqhYvhtuAA2dXXMJHLwkZuT7jl7qax+LVkFm1ba/buK3eKhdbxZdSYA+zMKZET6kzcYwFwL9lB+JH+lFOKDlkC3ib9hjDSrOC2byKugaFAlTudN5267jsl29YQPEVkgo25ygjwMfMo026DasjfuWxba7cLZVOWLcTrlEmQYEsBHt1Gk1tzAwUuKQ6sM9stmUgMu+SQVaCCGGmoO+guL78MmSXB9I8K4taxC5kYH056ATpvAkcqn189dnO0l2wwzM2ZVXPdjIpM+R4P3jeCdK7P2a7SJilgwtwbroJJnyiZIAG9dmLPq9suf2c08VbrgvqKKK6DIKKKKACiiigAooooAKqO0nHUwlosTLnRV0JzEGJEgxIOtS+LcRTD2muuQAo5zqeQ0BiTpXBe1/aa5iLrPILaQhaClotspG7b+unoKxzZNOy5NccNW74G+1PaW5fuMM7K51DQzKBn1tIZ05gnl7dRD4fhFHihQSSfCIAneByqt4Xw+4WVsjLbDA+JtMoOaFzEF52kA+u1Xl+wJNzvO7BEsMgYBubDxCAd45GY0gDhnttZ1R8i7m0VCIfug1tbfeWmuKHcgFEcZiUzHKTIVRoTr0Jp7DXgyzrHqIPwkx8abu4NWAuXGZLQJy/WLtzWyhMM3VtFWdTUx2dDluj357cvG3ZW13j5QCxUFydCcmXyLO+sanTnTN7BWQ0sTdfbJZIyj0e8QV9yB/dUxwzgoF7qyd7amS/refe5+roo6c6fTDgaARRqUeA02IsPdCwhXDr0sAqx/Wukm6T+0B6UwuAQEsRLHcnUn2k6mrBRTWDsW7ufObi5GUDIV1kE8x6VOpsrSkeqqgDalqop5uG2DHjv/G1/tqMWC3WtrmIUL5okyoOsAdakY6UEU2EWlMwzIpmGdVMHWCQNJmpn9mWft3/jb/20gKm7gbbmSoMbensNSM94DLn71PsXx3w9xbxp+ywqRjMHbspnVrpOZR48kQZ10E8vvoXaaeprgKsqL1m0wiWwzcszM9sn0uAZ7X7YIHNqMUjW8nzjOYE6ZfGkz4HXRgftAnc86tGtBqi90yKVUBrZMtZeShPMrGttv0kg9cw0q1NPklxI+FH0l26GtHDXF1XXeACpT6v1pjTaIMANYGwBB8R5LmJJCyYGtPDAWyDctAkLq6NHeWh1MaXLf6a+8A1690ATTkwSGeJYNXGoB9vP0PpXnA+OXLNwAuQczZSikC0sbEj6h19m22z+Gw63Mrm4XQ6lcmWf0SQ5jXQ89461D4rw647u6qxDAE5IkGIIyqc0SJmI19Kca/iyZeUd67Kdo1xSQ0LdXzLsNZjLJltBNaCvnDsxx17FxYItkHLbGfMSMolDOu0wfhECu+dn+MJirQuLofrLqcp10JgaxXbhy37Zc/s5ckK3XBZ0UUV0GQUUUUAFFFZzt1xf5vhiF89yUXQEa7zr0n4VMpKKtjitTpHPflQ7VZ3KAnurJiACM1wkCGE6gMN/5Cuf8OwxdizEPBMNlCkgknXn7pgcqOIXC9zTvRllRyDqw1YaS0nwyDBAPvvMNhDaIV8okSIYH2gjcQdNo6E1505vl8s7oRXHZFdh7Rt3QJhGzZgdtEZp9NRT/wA/tXAyMGCMCucrInkwjWA0HblVw/D1cagEfGmLmERR4gcqkCAYLsZy219TBk/VUMeWuKmmy3GkQ8FbC2xcuqSDIt2gYN1huSR5bYO7c9hrtItYZ7j95c8TwBoICqNkRRoijp7zJk1cYLhTE95cALsANtFUbIg+qijQD3mSSamHBR/X4VMsi4RSj5KlcNryH9elOPYX1PsH86kXbiK0E0PfQb9Ki2MjKmm3smkcFs+K8NvEn4NUgX06inuzYW498Dl3f395/Ki9mApsORvVP3R+c3f2P4FrafNORFZDE3lTFXgTswHwRaUHdgxGIsw9sj84n8Qq67oneqvF4hS9uPzlv3+IVpmwnpRJ7IEUHGbRFqD+cT8GpK2fDIqR2lAS0s6fSp+D0zhcQMuhBFNcB3EC3zpq7bn+f86nlARK+8f1/X+rJQ7/ANe+iwKq7ZIYOrFHUyrroQf9ehB0I0M1FxK94GZVC3EGa7aXYqN71kfZ+0n1ZkSu129sVW4zDNIdGK3FMow5N+HuOhBIOlawn2ZLRW4biFu0ioAzHzOVXQM2p3iYELpPl03pzGHvGUBpQoG05nM419wGlOd2rDvFUJ4st22NrVw7Ff8ApvBK9CGXkJeSwBsKqVJkpbFXjsKR4lgMARJExI3HMH1Gta35P+1Hc3ZLEpIS4SpAO30irOhI9dPWBVFlzMEG5nUzAAEkmASAB6VWLca3eEi62UlMi+IQW8WkTp5hHqeetxb7comSR9QI0gHrXtY/5OuK95Z7lt7flIiCh1BmdSdeXKthXo45qcVJHFOOl0FFFFWSFcf+UniDXLjsqs2X6NAIDAfXI11gZiPYK6txO4VttG502nfr6VyDjmB73FhDbOS0IDloBZtbgyjzaG0NfX2Hh9XkpqP3Z0+njy/sUvA+BZFW5lYhSDBOYhRtrpJAg+6ncLg7eEzvYz4i87MwLIw7tSZMwJnXWIJ/RE10Lh2DIURaYggEEDQg868GEIbNluWcrDxxlHiIUDXRpJGkH2V5/Vk27OuomevKZ/JhH7u3nUcrziSvoYKyfeedO9m+Cm9F9hKa91IiQYm77XgR0QINwasuIcKFy6mFQk94Wa6x3yb3CdIlswTlpdJHlrbYbBKqgAbVO9bdyZ5FEorfCwBtVbxnh5CNHQ1te6FQ+IYLOpAG4NS4NExzpvcqsHhmNtDJ1ReZ+yKe+bHqfiaiYbtRhkREZcSGVVUj5pitCAAdrUGpvDeP4a+/dIzhyCQty1dslgN8veIuaOcTVaJCeRrsI+anqfjTbYKavTZpJsip0sXWKL5n6UfNemn3VdtZrO4ztThLd17LG6XtmGC4e+4BgGMy2yDoRzoUX2KWSxx7J5kmmHwv9fzptu12En/j/wDhcV/8VTOHcTw+JkWrisyiWQgqyg82RgGA9SKHGXcvUQDYI2JFRcRhFfR7at6kAEexhDKffWhfD1Hu4X0FJNodpmNx/D2t+O0SyAeJT5lHUR5l+8VGtHNBET6c/YP9K2TYePSNjWZxeBFq/lAhHGZR0OzKPYdfYRVqVjI5s+nu/l/Ko2Jw2lX/AM098/18aZu4SNRt/W9JSHRkL1vu27zLmEFbiD69oxmUcswgMp5Mq+8ZSp7uQ85cjTAdHAKNJ2kEH01HKtJd4fOw3/rSqYcOmbTf8Pxoetp21Xr4LhDD++bpW0ZpqmS1RFxuHu2lNqxbe47gF7oQ5Y5AEiI6Cf0jyAi4vhN02le4DnYkN5ZUqIUyhIMqN9OU1ol4Md2uXD6F2j4TFTeH8KtKwC6s5iJ3Pv8A9aOqlwLR5GPk7xDW2HgdRaIC5irM1o6SDz1zLOm1dlRpAPWuOcLwws423cS2SrnI7BjCW20LFT/1O719T7+tYAQCvTbSN/xMz8a6/SZPc4+d/wDpzeojwSqKKK9A5SDj4mWjKiliSDp6g7bBpHqKwfZjghvC7de2bVy6SzqzZmW4/ib9UQUhRyHsrU9q3/8AxcRCM+cd1ltzmYPltkL0bxNt0monBsSmHsgEoihc2Zm0ClgFzNGraqJ5mvI9Vvkf1/0deG1FtEfHYG87pnvPh8rrradxbe0Hnu3WfC+XQONCdxsKj8Os32ZzindZc3u6czkClwFWDAQE6aa5AZ0rVYXEJeSdIMjXmASJHUHcehqn7Q2lsWblxZLZQoBjyICwQekZviawv20OLWqqPOx9jP3uJbd3KL6JbJBH+YbmvTLWlioPBML3Ni1a3yIoJ6kDUn2mTU6a2hVGM3cmexXkUTRNVaJENZB1iqjieEXvsO0CVuyPTwONPj99XU1WcUb6Sx/ej+Fqyko2q8mkG7+xZxRFe0VvpRkJK1muGYJTfxLEb3T+C1p6peDflMR/fN+ArDLHY1xyq/gePDkmYFZ/tHwGfprPgv25a24Gx6Hqp2K8xWxAqHxIgW2J6GsnHTujSGRt0yJwnEDEWLV4DL3iKxU/VJGqn2GR7qebD012Ww2TCWhESC/s7xmf/uqzKVTgTrplW1iqLtLhPyLaT3uX3MjEj90fCtc1uqPjVjPfw9v7Oe6ddoARZ9uZ/wDCajTRpDJbGEwmm1efM+fP8au0w/pXvcxU0X1SiHDtelVHHuF5QL0fkzLb622GW5+4WPtArZJl9PdS7+DDKVIkEQR1FEU1ugeXyYS3lUv3yG4EtM4C6EtZnMoMiZBJgmPDS/7YvHDpcwqYeyxZgbIIuOwzqqFcoAEnNIYeyatOFYPMoJYB7JIlhI8Ia02YSJDZX/xVb4NLIQqchJPiUKFAI0y5RtEbVaaQTe5me0fBgyvNtiM85VbI0uAwRWEwwcrp6eytpwbEm5bs3WXK1y2A6xJW5ElSRoIIcH1ioWO7s2WtqgAIIUMpAJABkekkaj/SoXYi4BhSgS4i2rzZRdJLFGYXM8gag5zHKIG1dHppVMxy7xTNdRRRXsHIZDtnc+gsrF0i5iAZstqAouXAxblblVk9DFIvE21YC3Zfw2gLblVUoCSxUNvELA9lMdvLkW8KD3sl2MJADN3LjLfjQWzJzR6VcLiFaAFzkCYAmPb0rxM86mmduNewjC4IUthYUxrauMIBO+UBTpvGpqr4zcdltI0+O6rQeSm8nh9PAWEVatxUuSEtsQpIYkZQpG4JO5G0Cay/E+NLdu2CNsytr0KXD+IFY22axidATEACm24go5isniOLZmyZoEFmO3hECAfUkCeU1T3u1FkFlyJAkT3bOAQR5m8zEaiROtJamT0Y9zoy40HnSbnEFG5FYBcezKGsMBmPlZswy/bRtyB09u0RUDE9qFErZRLxXRrl3UEjcIvT1/HemlJh0onULWNU7GqrieJ+nw4/6o/hasjwvj63LXfKvdsjZblsGV5ar00IOw5zNLvcVzYrDmf+JP7rUb3uNYkt0dLD16Gqlt8RFP28aOtWsxg8LLSazfDxft3r82jka6zK2hkEDXQ1cJigadW8KpzUlTEk49iOcVc/NtUcYS5eMXVyW+ayCWHTTQA8+f4i0D0oNTjGAtbXCPQKIommMdduKjNati44HhQtkDHpmgx8K22ZmeY7FJZttcuNlVRqdT6AADVmJgADUkgCqvguFdmfEXVyvdiEMHu7YnLbkaSJJOpGZmjSKrsHbuveW5jdHUnu7YEW7fqmpzvGhck7mAoJB1NthyrCTTdGtOC+T0JTeKsZkZZiQRPSRT9BqnFUZpuzP2uGN3ue40tmbKcxGVX3UgaXAPqk6iBvAi+is9i7WIN4RdCpmUlO6DZgDJGYr9YaTmET6a31uQonprUJmk+xk8Rhy17FWgYzlivoDbtf9xenzxLGMXf6O1ZysFdhEOy5bZJJOabhBnKBFNYu4BjnB2a1a+/v5/hFeW7thQqvczBUUIGOgQCAQNth5o1qVPS2b6dUUO4dMVkjFMGuF2KjweG3kUQcgA80nnvvyELsN4WxloC6PybS58JYi4kWDGiAIojkamJxCwMwtldAJiNAdBPv0FUXZDFD53ifymqCQ2tvS5cjuvUgyw60KbtyCUPbR0L+0V+1b/zFoqm+c3fs3/8ABhv517Xt6zi0mf8AlFuBcNhZZ1klMqKQHmy/0Tg6ohjWdoiqc3b16w62cQMOwu28zlisp3beAMNfNB5bGrr5SbwXBK3em2Ld/KzKDc8JZrWXXUzMGsHavC6FAt5iIMDUA7SZ06ifbXkzXuv6s7MX8aZfYu3duPaD49SotorJbfKbjgHO2hAJZtdQaz+DxhufSHQoiNp6tk0/x1EbGWXMB0TbU9Z0Ajn0mNqawt/6TEW9sti6Okm1ct3QR7QhPvoUWaWkXN/iOVw5ErEHnAMagehA++q17UTku2+6JJBJaVB5REEjbzCecVH+cyKiPbSZgTTjGgbLBOKC1lWyha2CSzEkMzGNV2EaDTYwPbS7t21dl/EGnU2iAWmdXRlMHqYBM86rjdqPdRW3ANUoklw2LRVFm0Z18WuYgSGJY7FiQBEbegFO2sZF+0Z2b/tNUdkhdtK9TEfSprtP8Jo0Ds6NY4vrvU2zxb11rAJjun31Jt8SJ0JrB4jTUdFscW9f69aqT2zxHfXLaWLZW22UM1xgW0GsBSBWbt8S9fxqFhMeBeuSd2n26CiOPkl0zer2rxn/AC9n/Nf/AOOpOD7dFTGLsGyv5xG71F13fwqyD1ggayRWVTiY2B/r4U/89VhB/Clx2E8cWdTtYkEAggg6iOYPMU6Llcs7FcaNprmEJ8CQ9rWcqEwUH6KtBHQPGwraW+JjrQ5OLox6Jf3AGEMAR61VYkNh/ECTa5zqU/mv4UlOICl/PQRB1B69P5UnO+QjjlEn2MSGEg0493SsVhMf3N97JOghkn7DTHwIK+6rPFcXyoW6AnTnS1tbDeDfYbv8Wvd6IsFrcgNcFwKE8UNKxplGuu/LcVcJjpUE6SKw13jSd6Q4AuS+QG23jS2AS4YAqoMysnX0mp+J4oMsg+6k7XY06aYzxS6GxIM7gg/sj/70W+IYm2q21a2ERQolSxMcyZG/Tl1NZfiPE2Uo66k9+w95tII99tqext5i7C3ftnXytOmkEErJmZ3A399XpZWxa4zid+4Gt3GtldCGUMpUqZ1knMD7o9ar+yN/Lfv+J9FUZTOUZnuNNs85iT61UXsc9tFFxbYcvlDIW8SBCSWkDxE+nwqZ2TxUrcYXC4zqpDAqLRVZIBGpEuDI1qtL0sLRuP7NX81b/wDA3v8AdRWq/sxeh/zLv86K9npo87UzF/KJeYW8RbDlTk7xWEOQVAYQvtBAU+nWuLcPxAuPdQXJW7bdQ8RJ3DROnMxXbvlRQp3N8Akaq3ljTxAE+Yz4uo0O3PhOKGS9cQ3C7KcpYjIwyyq6g6goFObofSuNwqc19zpUrjFlvicTba0lq7iXcJ+byrMbSIeI6iNzTeCxafPrV2Zt3GVX9FuobDA+4yfbUXCYJioMBU3MFSwSJzBJmP5g7a1Ex4ttbZ7LkhTlcEglc2zAgDSYG25GpnQUe393G2WQLIWtt5kYo36ykg/eKGuUnil/vGTEcsRbDn0up9HdHtzrm/8A6Co+ap0lWOtcpBuU2zU2zU0hWPG7TVq79IPY38JphrtN4e5Nwexv4TVqJLkXAvUtcRUHPXoes9JWoslxNRExH0r+7+EUyHqK16Lrfs/wimocg5GhXGHapVriMaH41nvnA60fOmJCrLM2gA1JPQVHTsrWaXgl89+90EwqZee7sun7pPurSJxYjQz7TWMtk2E7qQXnNdIMjPEBPXKJB9WPSnFxVZTx2y4yNzY4v6/fv8KkDi/TfmNfu6VhLeNNSE4kTvJ/EVk8RWouuMcWHfWTOpVwT6ApAPvJ+NS24jIg/jWJxuOL3gPsry6nUj4AfGpCYwj2dKt4tkJSL9r2mXM2XpmMeyJio3EeJQpM7CqpsX6/fUe1eV7q5vJbm7c/u7YLsD7Yy+1hTjjByJWJvfTizEtbtIkDm+U3Xj2M7/4ar8Tat3NQoPOOo9Kq8Nir7d5iEXNcd2B1kh3IckD0MCeQNWF9g9xwhy3FOsgqlzaWU7Kd/QxrBljv06ZlrsaxF4ZUVU7tEzGCxfzRzOpFbzsI5uXMMveG5ncuHMWjlzkCAf0VEDczymub3cZDwLgDBjldVLS48uVWiSWgax1rsHyX4MtiXfVhZthM3hIZgAkmdQSAWkeuvI1ouUV9SXKk39DqdFFFeicRn+3fCvnOCuoqy6jOkKGOZdYWdiRKyNYJ32r5w7RmQjlyARATLINy3lUmfq/RFD6lT0FfVzKCIIkHQg8xXz9204K2GxN/DqWRX+kslUgHc92iloYZS9qCdTFc2ZVJSN8TtOJi8NcSEus7hk8EA+EkbE6GTHKNRzEUlsWgDItlURlYHKADqNDJkmDDCToQKRYtKWChsoYyjOGWV+qSADuPd61Je1btwztnbcKshQR66M/7oHVhWfcsOEfSWruG+uhOIs9SVWL1se22A4HW160i20io9zHHvkxCEpeUq0mDLofC2+ukAjnHOTVpj7K+DEWhFm/JC/mro/KWD+qTK9VZaJDiRGqNiXgGpZWo+Mt+E1MeQZYu2FnXBr/nYj/fTbXLSz3VhbRYQTnuOcvQFycoPON68vW/EfafxpGSjU/I6Q3RTvd15kpWA3Um02H3fCh2gSxu3VmBGysAKayV7kp2FErvsL/yS/5+I/30teJZQRZt27AOhKA5yOhdiWj2RULJRlpN2FClenBdpoLQxjfT26UqKskC7Xl7GZBPPYep6VBfFjZfEfu+P8qQtok5m1P9bU9HkWrwScJO51JMn1JqWbnSoyiiaTVjTokG9pTWMu93h4PnxJB9mGtt/wB90e8WfWlYLDC65DsVtIpe84+rbG8dWYwqjmWFR3xfeYnv3AWT9Gu4thVy20HoggjqV9acUJsQHvWfooNuJMEEFsx3mfF0kdAOVSDj74WO8OWIjWI6b1HOWyubEOLpk5VVnCKDEkRlYsfcAAJk6AxkAlUDHTRTqQeamBrHs2qmiUxXZ3S6WDkZAWZQvmAICS0/nWXw88pnlX0B8lnC+6wYuMsNeObVQDk2XWZZY8QmPNtzPHOznDGvtZw9tnfvnDAlNbdnUKSobaC9wmRIZSda+j8JhltIttFCqgCgAQAB0FaYlc9XgzyOo0PUUUV1GAVhflU7Pm/YGJtr9LYgyqyzW52mQQFktz51uqTdthgVYBlYEEESCDoQQdxUzjqVDjKnZ8q8ZwhZu8UXGzy+kFbQWTcTqsMQ45Zbg5jVoYeZYxJ3MAbADlXQe2fZUWLz2TIs3jnttosEeimQozFDoPCx9KxIRrbfSWYEtNovmKgGCpKmZGhE+m9cLb47o61XJCwl5hc7pbasjT3vKUM+duUcvUCBm1MzAAYd2s3czYW9BLASVicl9R9tDKso3GYa+GnbqknurICoIlgZLEjed55EnXloAKmWOEQNqTyJDUSDi8C1pzbeDoCrLqrowlbiHmpGoNJbDSKtxbyoLN6e6BJt3IJNhiZOg1a0x8yjUHxDmCv5iynK4EwCCCCGU6hkYaMpGxFQ5dyqM2/DyTu3xNB4cep+JrVLw6eVL/s30pdYNBkTw49T8TTvDMKYuSSdU3JPJq1J4b6VH4VgJa6OhT7w9HVtMNG5VfNqq72EJvPqfq6SfsLW6/sw9Kq7fD5v3PQgfurSjl5BxMwMERcTU+deZ6irP5tVrjuHwyH9NfxFWJ4Z6U5ZeAUDHcVsHu9JHjXbTk1Mpw4QDFaTjvD4tp63VH7r09b4aco0prLUQ0bmbtYSOVOtYq/Xhp6UPw/0pdQekohapsWGZltopZ3IVVG5J5Vd/MmJCKpZmMBRuTTLWsua3aIZnGW7eXbKd7Nk81OzXPrbDSSWpCaIGNKhRhrTBkVg124Nr14SPD1tpqF6ks3MVHuYUERFXNrAAAAU4+C9KOoGkz6WzbbMoUmIOYBtJB0mY1A+FJ4dgmd8z96oMv3i6DIsq4k6ktItiOb67QbTHYc6qokwTEhZjkCeZ2Htq/7N9mTeuLh0VkNwh7ozBu7A0yrmIkJmOnNmbfSrU3X1JaNn8lHAiS+PuqMzEi1K7CILWzOgglNthvXS6YwOESzbW3bUKqiAAAB7YGmpk++n67scNMaOSctTsKKKKskKKKKAKvtFwhcVZKHzDVDoIYbAmDCkwDGsVyTjvZsyXREF1SEvFlJJtWzunMusafaWByWu31Sdo+Dm6O9t/lVG321UMQglgqmT5j7PZzeoxOXujz+zbFOtnwca4Stu5DKQQdQRIzLJGYTy0NaD5iIqu43gWDteshnYQhshgAhV4d1Eb6Qy+hP6qsNxhWBAZTBIlSCDHQ15k0+UdiZNu4JI1ioNzAm0sKM9qS3dzBQndrJOik7lT4W9Cc1R+JYi4fJ5mhQWjKqmcza+Y8ojTXc05g+IyVEkqyqylgQWUorZo5CTEH74MCTSsCXg7i5cwOZRoTEFT0uKdbZ9uh3BI1qcioaqb9sM2dGKOAQHU6wdweTL1UyDzFQxi2QnOpX9O0My89XtTK+1CfRBRpUuAujSm0tVAufN7lxjbe4LgSMmXQrnmczD7QpdjFlgShW6oGptHMV/XSA9v9pRSfnqtzFTTXIxY48v/L3v/L/317w+zLvcKlc7SFMSBAGsEjlSrTKadNyj4Aa4rhswBAkgho6wZimzx5Zj5ve/8v8A30+btMErNC+oEbFYkYnIi2riZbgcl8kQFdYGViZlh8KulsKFqrXEqvMCnMTiHFvOQEQ7PcZban9UsRmPosmim9kBMFtRUPH3FClpAUGC7aKD02lm6KoLHkKqxjC/kBuH7TBrdsfsmLlz2Hu/aakG2BFy62ZlEAmAEB3CKAFQbbDWNZqtGnkVnmHwpuBgAUttoxOj3R0aPyds/YBJP1iZyh3FWUTRRMdAzQJA2UEnUjYc6Yu8QbK2QTAaIkk5CobyghYkaGD6Go1hTcbNm8BOa3vmQNOe22kMuggzJn1NVu93wL4H8Ph2JAKMhUjQiZkCc06hp1nYiNBAqXxPLbUnoCfgJP3UhsUthIkCAI2AAAgDXYAQPdScJhjcbvrxZEtsSpDjLft5eemlsHnz19y53fA+A4NwkXIxDBHSVuYdgrZs0QXIOsD6g6+KJius9leBDC2yWA7x/NsQBOiqYB2gnfWfSo/ZjghWL10Qw8ibZPMuY5WgypECPD7dtLXoenxNe+X2Xg5MuS9kFFFFdZgFFFFABRRRQAUUUUAZ/tJ2f776W3pdA9fGFDEKPEArSR4vTXlHLuM8FbMcgKNbLl7C5Fz3WG4OoR/3W023PcareM8Ft4gDNKuvlcchIJBGzAxGu0mIrmzYNXujz+zbHlrZ8HD8DjJHd3QA4QFkO6E/VcHymeR6ipV3DgAEAnyz6qI8I92laTtH2aMMl3NaZgqi/a5gE5ULEQw0PgbYHSJk5rFpdw5ZnUd2bipb7vM4IOkuSZta9dJJAOxPnyi7rh+DqUrRXWnvAkuwaJgqO7zM5C27Ss6gL4ogEECTrTljiIYlQc8OE6Fi2YjKDvOVtulTGv2n3IDKYkEaFTyIMaGNqrm4evjVDlD5ZgnULm8B5ZTmO0H2jSi0+R79iwGGtXCDpnGoI0ZfUEail3MNd/Od4ByvKtz4ufpP36hjMieEGEW2FDNocuYt4dkzMxk5joF2ivMTxLuu9bKciA+Ukl4KLIzSFGYkyBEcqFq4TDbuT7Kuq62LbHql27a+5+8FeEtztXR+rdtt+NoUyeOBdDPmRR4CzFnTPBUH6omfZoKWnHAVzkQomZDaZSoiYiZYQCddaXu8Ba8noJ/NXj7btpfwttSBbuGYsgdO8vNcHwRLZ++i72gVU7wxlMjSZHmiRHPK0QeVIxHFyGCfWbvI8OWSikjzNGVtg00/d4DbySMPhL2+dbfXukVZ/bfNcHuYUu/gLaHO+rHTO5LMfazEk1XWeKlyik6OqEMDmAZjqDliV0ZZB03qU983LfimGBV0k6o26z1HI9QKT1dwVdhq5jBmCL5iHgbljb8yqPtbjKxXanA7v4kAzIToQNYbkdYmCJBO5g1GIFy4LjwrK7srDQmWGUsNpCqoPI61KwvELVkRmHLoAB0AEBR6CBrQ14D5IljhxUt4iQXzAsNZWYcGdGgxm3IqU2MVcqBgCxgFjEtExPM7euopm/cvX2ZbSjwOobPKoVOp+kUmTHJZOtaXs72fGbLbzX3Dlgz+WyWB0XQ90IBEmWPvinpb558CtIpuH8KZouXwyh0yNh3ynMxbQvGw6W95idoPTOzXZooRevjxjVE+wRmWWysVaVKwIhY67WXBeApY8ZOa5G+sKCFlVG243Oup5aVcV3YfT17p/jwc2TLe0QooorrMAooooAKKKKACiiigAooooAKKKKAE3LYYQwBHQiRWT4r2O+thbhQ6eBiSIAOzatJMbkjetdRUTxxmqkiozceDgvHeCGzC3rL4b6QOSgAtvcKkwwH0dwwDopB0M1nhg76kZGFyXaSh8lvcAW3h2b9VmHKeZ+mblsMIIBHQiayfFfk6wV7VVawdPyRAEAERlIKidNQJ09s879O1xv8AJssqfOxxJeKsIVhDM5QIfCxI55WggHqffFLbiIiTK5SROqww3E8j6VveIfJpjVAFq/avoAsLcECSSDCOHQACDMyZIjrlMZ2SxdmC/D2hG7wGyzjxBsuYC05UGYjwzGu01k8Vco0WT6lEcWs+Fo1B5HUGQdZ19d9aYa4BCgjLDLEDZiCRO+4B9wp/FcPVSRct4q2e9ZyXyOSyxmBzWlMDmM0a6ioV3D2ST9K4lw3/AOvb0H2RF4QvpFCivIm34H7l6QVLSpCjLyhdo6H1G9HzhQc0+I65gADMROgHKmblmyc8XWGZgRGHtjLH1V+mMA9Kf+ZWrmfIt9w4BORbVvKFIErltvlGbQwQJOs09K8hb8DtrHqEJ1KgCTqQo216DlS7vEnBZIhlUHJ9Yg8lXcn8KucL2Sxd0sVwNwlxDG+105u7A80sqEgREiDsOdabhnyaY4wGu2sOmzC2Apy5Z8tsAP4oEMR9Y680sd8IHOu5hLmEvHMGbuwVBR7hyQx3DWoa57DAHM9KtOD8I752S1afEF+7DrBFpSJysyAkLsdbjEGDIrqHBPkxwlmGulr7jKfHomYDWEG6k6wxbYa7zssJhUtKEtoqKoACqAAANgIrWOBvnYh5V23MTwLsO5yvi3IgLFpCNBrKMRoAPDohGx1rbYPCJaQJbUKqgAAegjU7k+p1p6it4Y4w4RjKblyFFFFaEhRRRQAUUUUAFFFFABRRRQAUUUUAFFFFABRRRQAUUUUAFFFFAEfHeR/1H/Cs3j/yo/v1/wDamvKKiRcSDwfa3+pgf/Uatfw3yj23P/UNeUUoBIm0UUVoQFFFFABRRRQAUUUUAFFFFABRRRQAUUUUAf/Z"/>
          <p:cNvSpPr>
            <a:spLocks noChangeAspect="1" noChangeArrowheads="1"/>
          </p:cNvSpPr>
          <p:nvPr/>
        </p:nvSpPr>
        <p:spPr bwMode="auto">
          <a:xfrm>
            <a:off x="155575" y="-1790700"/>
            <a:ext cx="37433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23570" name="AutoShape 18" descr="data:image/jpeg;base64,/9j/4AAQSkZJRgABAQAAAQABAAD/2wCEAAkGBxMSEhUSExMWFRUVFhcYFxcXGBcXHxcVGBcXGh4XFx0bHSggGB0nGx0XITEhJSkrLi4uFx8zODMsNyktLi0BCgoKDg0OGxAQGy0lHyUtLS0tLS0tLS0vLS0tLS0tLS0uLS0vLS0tLS0tLS0tLS0tLS0tLS0tLS0tLS0tLS0tLf/AABEIAOEA4QMBIgACEQEDEQH/xAAcAAABBQEBAQAAAAAAAAAAAAAAAgMEBQYHAQj/xABKEAACAQIEAwUDBwkGBAYDAAABAhEAAwQSITEFQVEGEyIyYXGBkQcUI0JSobEzU2JygqKy0fAVc5KTwdJDVGPClKOztNPiJDSD/8QAGQEAAwEBAQAAAAAAAAAAAAAAAAECAwQF/8QAKhEAAgIBAwMDBAIDAAAAAAAAAAECEQMSITETQVEEInFhgZGxMvBCwdH/2gAMAwEAAhEDEQA/AO40UUUAFFFFABRRRQAUUVWYzjVtNiGmNjOhBIIjfl033qZTjFXJjUW9kWdMXMYg5ztt0POeY9lYDjfb+3b3Yuc6oRbEhbhXZm8tvSSQTIFZC920xeIaLWW0O8MxD57QnUXToM2kQm2vSuSXqm/4L7s3jh8s7Bf4uFGY5VAgksdtdQdgNOcn2aa57GdvcGkA4pWzN3Y7ubk3CZCg2wYblE7Vy7ifDrjwXZrj95ntyTcdXOyKW8yjoV9tRrfALsGVVzmzvaW4pbOd3KDw5j6a8hWPWnLmX42NOnFdjpGK+UixrCX3Aum03gUQx8053BCjmYiod75RUkxYYlXgeK1J0y96sEygGmbpWYXultqwXSAPCBIHQTpTvEnt2HyRcYZczGU2JIATTeQZkdKx1N+fyy9CReP8oiKGIsN4SgGR7RzgbG3qMyrO/KnR8pFte8lbqrbgFgEYHOZlSjEtrvArOYkojvbUMQkauVMkqG0gDSCBrzBpp7VrKlzxy5IVSFPWdRsIBPPlQpfP5Y9KNwnyiWgzq14IUPjFwFMpcaSXED01q+wfa9GgkAqT5lIIAjqJk5vZofTXjnEOEq9shciqWCZWbIHaAQoEQx1EA9dKrL/CsQhd4dHuZc11dSMu0NbOVfWd62hkmuJfnczljj4Po7BcXtXYytrppzkjb3VOUzqNQa+dv7axVkMxGcaFEOp5yDc0PSCQedargnyhFSQX0UoGzHMhmYC3dtdd4PpW8fUv/Jfgzlh8M7BRWe4N2qtXoVvA5yj0LGZj025zrV+jhgCCCCJBGoIPMV1QnGauLMJRcdmKoooqhBRRRQAUUUUAFFFFABRRRQAUUUUAFRsbjUtLmdgOcSJiQJA5xIqHx7jdvDISxGY+VdCZIMGJBIkVyHtR2vuXHgSZZhmALrZaNonxN6aDQ7RFYZc2nZbs1hj1bvg1fant0Lak+IADMFQZmME+IACQNRqdNBtWGxXEr+KzLmy28yle7YgEAAkXJE3NZECAfxpBhGMXLjDOQAz+KWgzLwfFvyGwA5VeYYWsqJbueMp3iltA6kkaiPDqOUxPimQRwTbe7ds6opLYZ/s+2HAZwmdiSQujOxGyiFBPU/fSUxCWbl62uHYraVVa8zqXDXY7tlXQBNdwJ0g86TjrpYFWBV15HcHcEfcQRoaONYi5ctW2+cLYV0ZbiuCcyuAZtrGraHpowINKO+zCW3BaYLG/SpOsqwB6GJ/AMPfWR4bbNrGog/LLfYOebISSznqCnj+B6VaXcVauyUBUQANMniX6yAGV0g9Zmk3LuPVZzlF5Ne7qyCN9Dcy5vdVQVWgl5J+LxIuNeyERmO32gBmP+LMaVxlHvlblrKVZArEso7sh2JLZiCRDcpPhOm1R7V4NHfYiwCBH0Fm85M/aYKEb0huZqPicPh2MzeYzuLCD+K8KlRpjvYnY3EB3dl1BICkfWgASPfpSsSrAYdSp0WGO4D5V0JGk+b2welRWeyVyziF0+tZtkfBb00zgsNYQ+HEL+3Zv2/wVlHxo0bDsmd2HxFsEyLZN3KToGUQGA2nMUE1Aw+a411p8N24GnXy2zCgchIAJ9lSymJzHuCl0fWFprd73sqnOBpzgUzZIQZW8JnxALGUE6hU0iOQ9KKaQuWS3bO6pBIAlyCFyrHmJIIGsctdqhYvhtuAA2dXXMJHLwkZuT7jl7qax+LVkFm1ba/buK3eKhdbxZdSYA+zMKZET6kzcYwFwL9lB+JH+lFOKDlkC3ib9hjDSrOC2byKugaFAlTudN5267jsl29YQPEVkgo25ygjwMfMo026DasjfuWxba7cLZVOWLcTrlEmQYEsBHt1Gk1tzAwUuKQ6sM9stmUgMu+SQVaCCGGmoO+guL78MmSXB9I8K4taxC5kYH056ATpvAkcqn189dnO0l2wwzM2ZVXPdjIpM+R4P3jeCdK7P2a7SJilgwtwbroJJnyiZIAG9dmLPq9suf2c08VbrgvqKKK6DIKKKKACiiigAooooAKqO0nHUwlosTLnRV0JzEGJEgxIOtS+LcRTD2muuQAo5zqeQ0BiTpXBe1/aa5iLrPILaQhaClotspG7b+unoKxzZNOy5NccNW74G+1PaW5fuMM7K51DQzKBn1tIZ05gnl7dRD4fhFHihQSSfCIAneByqt4Xw+4WVsjLbDA+JtMoOaFzEF52kA+u1Xl+wJNzvO7BEsMgYBubDxCAd45GY0gDhnttZ1R8i7m0VCIfug1tbfeWmuKHcgFEcZiUzHKTIVRoTr0Jp7DXgyzrHqIPwkx8abu4NWAuXGZLQJy/WLtzWyhMM3VtFWdTUx2dDluj357cvG3ZW13j5QCxUFydCcmXyLO+sanTnTN7BWQ0sTdfbJZIyj0e8QV9yB/dUxwzgoF7qyd7amS/refe5+roo6c6fTDgaARRqUeA02IsPdCwhXDr0sAqx/Wukm6T+0B6UwuAQEsRLHcnUn2k6mrBRTWDsW7ufObi5GUDIV1kE8x6VOpsrSkeqqgDalqop5uG2DHjv/G1/tqMWC3WtrmIUL5okyoOsAdakY6UEU2EWlMwzIpmGdVMHWCQNJmpn9mWft3/jb/20gKm7gbbmSoMbensNSM94DLn71PsXx3w9xbxp+ywqRjMHbspnVrpOZR48kQZ10E8vvoXaaeprgKsqL1m0wiWwzcszM9sn0uAZ7X7YIHNqMUjW8nzjOYE6ZfGkz4HXRgftAnc86tGtBqi90yKVUBrZMtZeShPMrGttv0kg9cw0q1NPklxI+FH0l26GtHDXF1XXeACpT6v1pjTaIMANYGwBB8R5LmJJCyYGtPDAWyDctAkLq6NHeWh1MaXLf6a+8A1690ATTkwSGeJYNXGoB9vP0PpXnA+OXLNwAuQczZSikC0sbEj6h19m22z+Gw63Mrm4XQ6lcmWf0SQ5jXQ89461D4rw647u6qxDAE5IkGIIyqc0SJmI19Kca/iyZeUd67Kdo1xSQ0LdXzLsNZjLJltBNaCvnDsxx17FxYItkHLbGfMSMolDOu0wfhECu+dn+MJirQuLofrLqcp10JgaxXbhy37Zc/s5ckK3XBZ0UUV0GQUUUUAFFFZzt1xf5vhiF89yUXQEa7zr0n4VMpKKtjitTpHPflQ7VZ3KAnurJiACM1wkCGE6gMN/5Cuf8OwxdizEPBMNlCkgknXn7pgcqOIXC9zTvRllRyDqw1YaS0nwyDBAPvvMNhDaIV8okSIYH2gjcQdNo6E1505vl8s7oRXHZFdh7Rt3QJhGzZgdtEZp9NRT/wA/tXAyMGCMCucrInkwjWA0HblVw/D1cagEfGmLmERR4gcqkCAYLsZy219TBk/VUMeWuKmmy3GkQ8FbC2xcuqSDIt2gYN1huSR5bYO7c9hrtItYZ7j95c8TwBoICqNkRRoijp7zJk1cYLhTE95cALsANtFUbIg+qijQD3mSSamHBR/X4VMsi4RSj5KlcNryH9elOPYX1PsH86kXbiK0E0PfQb9Ki2MjKmm3smkcFs+K8NvEn4NUgX06inuzYW498Dl3f395/Ki9mApsORvVP3R+c3f2P4FrafNORFZDE3lTFXgTswHwRaUHdgxGIsw9sj84n8Qq67oneqvF4hS9uPzlv3+IVpmwnpRJ7IEUHGbRFqD+cT8GpK2fDIqR2lAS0s6fSp+D0zhcQMuhBFNcB3EC3zpq7bn+f86nlARK+8f1/X+rJQ7/ANe+iwKq7ZIYOrFHUyrroQf9ehB0I0M1FxK94GZVC3EGa7aXYqN71kfZ+0n1ZkSu129sVW4zDNIdGK3FMow5N+HuOhBIOlawn2ZLRW4biFu0ioAzHzOVXQM2p3iYELpPl03pzGHvGUBpQoG05nM419wGlOd2rDvFUJ4st22NrVw7Ff8ApvBK9CGXkJeSwBsKqVJkpbFXjsKR4lgMARJExI3HMH1Gta35P+1Hc3ZLEpIS4SpAO30irOhI9dPWBVFlzMEG5nUzAAEkmASAB6VWLca3eEi62UlMi+IQW8WkTp5hHqeetxb7comSR9QI0gHrXtY/5OuK95Z7lt7flIiCh1BmdSdeXKthXo45qcVJHFOOl0FFFFWSFcf+UniDXLjsqs2X6NAIDAfXI11gZiPYK6txO4VttG502nfr6VyDjmB73FhDbOS0IDloBZtbgyjzaG0NfX2Hh9XkpqP3Z0+njy/sUvA+BZFW5lYhSDBOYhRtrpJAg+6ncLg7eEzvYz4i87MwLIw7tSZMwJnXWIJ/RE10Lh2DIURaYggEEDQg868GEIbNluWcrDxxlHiIUDXRpJGkH2V5/Vk27OuomevKZ/JhH7u3nUcrziSvoYKyfeedO9m+Cm9F9hKa91IiQYm77XgR0QINwasuIcKFy6mFQk94Wa6x3yb3CdIlswTlpdJHlrbYbBKqgAbVO9bdyZ5FEorfCwBtVbxnh5CNHQ1te6FQ+IYLOpAG4NS4NExzpvcqsHhmNtDJ1ReZ+yKe+bHqfiaiYbtRhkREZcSGVVUj5pitCAAdrUGpvDeP4a+/dIzhyCQty1dslgN8veIuaOcTVaJCeRrsI+anqfjTbYKavTZpJsip0sXWKL5n6UfNemn3VdtZrO4ztThLd17LG6XtmGC4e+4BgGMy2yDoRzoUX2KWSxx7J5kmmHwv9fzptu12En/j/wDhcV/8VTOHcTw+JkWrisyiWQgqyg82RgGA9SKHGXcvUQDYI2JFRcRhFfR7at6kAEexhDKffWhfD1Hu4X0FJNodpmNx/D2t+O0SyAeJT5lHUR5l+8VGtHNBET6c/YP9K2TYePSNjWZxeBFq/lAhHGZR0OzKPYdfYRVqVjI5s+nu/l/Ko2Jw2lX/AM098/18aZu4SNRt/W9JSHRkL1vu27zLmEFbiD69oxmUcswgMp5Mq+8ZSp7uQ85cjTAdHAKNJ2kEH01HKtJd4fOw3/rSqYcOmbTf8Pxoetp21Xr4LhDD++bpW0ZpqmS1RFxuHu2lNqxbe47gF7oQ5Y5AEiI6Cf0jyAi4vhN02le4DnYkN5ZUqIUyhIMqN9OU1ol4Md2uXD6F2j4TFTeH8KtKwC6s5iJ3Pv8A9aOqlwLR5GPk7xDW2HgdRaIC5irM1o6SDz1zLOm1dlRpAPWuOcLwws423cS2SrnI7BjCW20LFT/1O719T7+tYAQCvTbSN/xMz8a6/SZPc4+d/wDpzeojwSqKKK9A5SDj4mWjKiliSDp6g7bBpHqKwfZjghvC7de2bVy6SzqzZmW4/ib9UQUhRyHsrU9q3/8AxcRCM+cd1ltzmYPltkL0bxNt0monBsSmHsgEoihc2Zm0ClgFzNGraqJ5mvI9Vvkf1/0deG1FtEfHYG87pnvPh8rrradxbe0Hnu3WfC+XQONCdxsKj8Os32ZzindZc3u6czkClwFWDAQE6aa5AZ0rVYXEJeSdIMjXmASJHUHcehqn7Q2lsWblxZLZQoBjyICwQekZviawv20OLWqqPOx9jP3uJbd3KL6JbJBH+YbmvTLWlioPBML3Ni1a3yIoJ6kDUn2mTU6a2hVGM3cmexXkUTRNVaJENZB1iqjieEXvsO0CVuyPTwONPj99XU1WcUb6Sx/ej+Fqyko2q8mkG7+xZxRFe0VvpRkJK1muGYJTfxLEb3T+C1p6peDflMR/fN+ArDLHY1xyq/gePDkmYFZ/tHwGfprPgv25a24Gx6Hqp2K8xWxAqHxIgW2J6GsnHTujSGRt0yJwnEDEWLV4DL3iKxU/VJGqn2GR7qebD012Ww2TCWhESC/s7xmf/uqzKVTgTrplW1iqLtLhPyLaT3uX3MjEj90fCtc1uqPjVjPfw9v7Oe6ddoARZ9uZ/wDCajTRpDJbGEwmm1efM+fP8au0w/pXvcxU0X1SiHDtelVHHuF5QL0fkzLb622GW5+4WPtArZJl9PdS7+DDKVIkEQR1FEU1ugeXyYS3lUv3yG4EtM4C6EtZnMoMiZBJgmPDS/7YvHDpcwqYeyxZgbIIuOwzqqFcoAEnNIYeyatOFYPMoJYB7JIlhI8Ia02YSJDZX/xVb4NLIQqchJPiUKFAI0y5RtEbVaaQTe5me0fBgyvNtiM85VbI0uAwRWEwwcrp6eytpwbEm5bs3WXK1y2A6xJW5ElSRoIIcH1ioWO7s2WtqgAIIUMpAJABkekkaj/SoXYi4BhSgS4i2rzZRdJLFGYXM8gag5zHKIG1dHppVMxy7xTNdRRRXsHIZDtnc+gsrF0i5iAZstqAouXAxblblVk9DFIvE21YC3Zfw2gLblVUoCSxUNvELA9lMdvLkW8KD3sl2MJADN3LjLfjQWzJzR6VcLiFaAFzkCYAmPb0rxM86mmduNewjC4IUthYUxrauMIBO+UBTpvGpqr4zcdltI0+O6rQeSm8nh9PAWEVatxUuSEtsQpIYkZQpG4JO5G0Cay/E+NLdu2CNsytr0KXD+IFY22axidATEACm24go5isniOLZmyZoEFmO3hECAfUkCeU1T3u1FkFlyJAkT3bOAQR5m8zEaiROtJamT0Y9zoy40HnSbnEFG5FYBcezKGsMBmPlZswy/bRtyB09u0RUDE9qFErZRLxXRrl3UEjcIvT1/HemlJh0onULWNU7GqrieJ+nw4/6o/hasjwvj63LXfKvdsjZblsGV5ar00IOw5zNLvcVzYrDmf+JP7rUb3uNYkt0dLD16Gqlt8RFP28aOtWsxg8LLSazfDxft3r82jka6zK2hkEDXQ1cJigadW8KpzUlTEk49iOcVc/NtUcYS5eMXVyW+ayCWHTTQA8+f4i0D0oNTjGAtbXCPQKIommMdduKjNati44HhQtkDHpmgx8K22ZmeY7FJZttcuNlVRqdT6AADVmJgADUkgCqvguFdmfEXVyvdiEMHu7YnLbkaSJJOpGZmjSKrsHbuveW5jdHUnu7YEW7fqmpzvGhck7mAoJB1NthyrCTTdGtOC+T0JTeKsZkZZiQRPSRT9BqnFUZpuzP2uGN3ue40tmbKcxGVX3UgaXAPqk6iBvAi+is9i7WIN4RdCpmUlO6DZgDJGYr9YaTmET6a31uQonprUJmk+xk8Rhy17FWgYzlivoDbtf9xenzxLGMXf6O1ZysFdhEOy5bZJJOabhBnKBFNYu4BjnB2a1a+/v5/hFeW7thQqvczBUUIGOgQCAQNth5o1qVPS2b6dUUO4dMVkjFMGuF2KjweG3kUQcgA80nnvvyELsN4WxloC6PybS58JYi4kWDGiAIojkamJxCwMwtldAJiNAdBPv0FUXZDFD53ifymqCQ2tvS5cjuvUgyw60KbtyCUPbR0L+0V+1b/zFoqm+c3fs3/8ABhv517Xt6zi0mf8AlFuBcNhZZ1klMqKQHmy/0Tg6ohjWdoiqc3b16w62cQMOwu28zlisp3beAMNfNB5bGrr5SbwXBK3em2Ld/KzKDc8JZrWXXUzMGsHavC6FAt5iIMDUA7SZ06ifbXkzXuv6s7MX8aZfYu3duPaD49SotorJbfKbjgHO2hAJZtdQaz+DxhufSHQoiNp6tk0/x1EbGWXMB0TbU9Z0Ajn0mNqawt/6TEW9sti6Okm1ct3QR7QhPvoUWaWkXN/iOVw5ErEHnAMagehA++q17UTku2+6JJBJaVB5REEjbzCecVH+cyKiPbSZgTTjGgbLBOKC1lWyha2CSzEkMzGNV2EaDTYwPbS7t21dl/EGnU2iAWmdXRlMHqYBM86rjdqPdRW3ANUoklw2LRVFm0Z18WuYgSGJY7FiQBEbegFO2sZF+0Z2b/tNUdkhdtK9TEfSprtP8Jo0Ds6NY4vrvU2zxb11rAJjun31Jt8SJ0JrB4jTUdFscW9f69aqT2zxHfXLaWLZW22UM1xgW0GsBSBWbt8S9fxqFhMeBeuSd2n26CiOPkl0zer2rxn/AC9n/Nf/AOOpOD7dFTGLsGyv5xG71F13fwqyD1ggayRWVTiY2B/r4U/89VhB/Clx2E8cWdTtYkEAggg6iOYPMU6Llcs7FcaNprmEJ8CQ9rWcqEwUH6KtBHQPGwraW+JjrQ5OLox6Jf3AGEMAR61VYkNh/ECTa5zqU/mv4UlOICl/PQRB1B69P5UnO+QjjlEn2MSGEg0493SsVhMf3N97JOghkn7DTHwIK+6rPFcXyoW6AnTnS1tbDeDfYbv8Wvd6IsFrcgNcFwKE8UNKxplGuu/LcVcJjpUE6SKw13jSd6Q4AuS+QG23jS2AS4YAqoMysnX0mp+J4oMsg+6k7XY06aYzxS6GxIM7gg/sj/70W+IYm2q21a2ERQolSxMcyZG/Tl1NZfiPE2Uo66k9+w95tII99tqext5i7C3ftnXytOmkEErJmZ3A399XpZWxa4zid+4Gt3GtldCGUMpUqZ1knMD7o9ar+yN/Lfv+J9FUZTOUZnuNNs85iT61UXsc9tFFxbYcvlDIW8SBCSWkDxE+nwqZ2TxUrcYXC4zqpDAqLRVZIBGpEuDI1qtL0sLRuP7NX81b/wDA3v8AdRWq/sxeh/zLv86K9npo87UzF/KJeYW8RbDlTk7xWEOQVAYQvtBAU+nWuLcPxAuPdQXJW7bdQ8RJ3DROnMxXbvlRQp3N8Akaq3ljTxAE+Yz4uo0O3PhOKGS9cQ3C7KcpYjIwyyq6g6goFObofSuNwqc19zpUrjFlvicTba0lq7iXcJ+byrMbSIeI6iNzTeCxafPrV2Zt3GVX9FuobDA+4yfbUXCYJioMBU3MFSwSJzBJmP5g7a1Ex4ttbZ7LkhTlcEglc2zAgDSYG25GpnQUe393G2WQLIWtt5kYo36ykg/eKGuUnil/vGTEcsRbDn0up9HdHtzrm/8A6Co+ap0lWOtcpBuU2zU2zU0hWPG7TVq79IPY38JphrtN4e5Nwexv4TVqJLkXAvUtcRUHPXoes9JWoslxNRExH0r+7+EUyHqK16Lrfs/wimocg5GhXGHapVriMaH41nvnA60fOmJCrLM2gA1JPQVHTsrWaXgl89+90EwqZee7sun7pPurSJxYjQz7TWMtk2E7qQXnNdIMjPEBPXKJB9WPSnFxVZTx2y4yNzY4v6/fv8KkDi/TfmNfu6VhLeNNSE4kTvJ/EVk8RWouuMcWHfWTOpVwT6ApAPvJ+NS24jIg/jWJxuOL3gPsry6nUj4AfGpCYwj2dKt4tkJSL9r2mXM2XpmMeyJio3EeJQpM7CqpsX6/fUe1eV7q5vJbm7c/u7YLsD7Yy+1hTjjByJWJvfTizEtbtIkDm+U3Xj2M7/4ar8Tat3NQoPOOo9Kq8Nir7d5iEXNcd2B1kh3IckD0MCeQNWF9g9xwhy3FOsgqlzaWU7Kd/QxrBljv06ZlrsaxF4ZUVU7tEzGCxfzRzOpFbzsI5uXMMveG5ncuHMWjlzkCAf0VEDczymub3cZDwLgDBjldVLS48uVWiSWgax1rsHyX4MtiXfVhZthM3hIZgAkmdQSAWkeuvI1ouUV9SXKk39DqdFFFeicRn+3fCvnOCuoqy6jOkKGOZdYWdiRKyNYJ32r5w7RmQjlyARATLINy3lUmfq/RFD6lT0FfVzKCIIkHQg8xXz9204K2GxN/DqWRX+kslUgHc92iloYZS9qCdTFc2ZVJSN8TtOJi8NcSEus7hk8EA+EkbE6GTHKNRzEUlsWgDItlURlYHKADqNDJkmDDCToQKRYtKWChsoYyjOGWV+qSADuPd61Je1btwztnbcKshQR66M/7oHVhWfcsOEfSWruG+uhOIs9SVWL1se22A4HW160i20io9zHHvkxCEpeUq0mDLofC2+ukAjnHOTVpj7K+DEWhFm/JC/mro/KWD+qTK9VZaJDiRGqNiXgGpZWo+Mt+E1MeQZYu2FnXBr/nYj/fTbXLSz3VhbRYQTnuOcvQFycoPON68vW/EfafxpGSjU/I6Q3RTvd15kpWA3Um02H3fCh2gSxu3VmBGysAKayV7kp2FErvsL/yS/5+I/30teJZQRZt27AOhKA5yOhdiWj2RULJRlpN2FClenBdpoLQxjfT26UqKskC7Xl7GZBPPYep6VBfFjZfEfu+P8qQtok5m1P9bU9HkWrwScJO51JMn1JqWbnSoyiiaTVjTokG9pTWMu93h4PnxJB9mGtt/wB90e8WfWlYLDC65DsVtIpe84+rbG8dWYwqjmWFR3xfeYnv3AWT9Gu4thVy20HoggjqV9acUJsQHvWfooNuJMEEFsx3mfF0kdAOVSDj74WO8OWIjWI6b1HOWyubEOLpk5VVnCKDEkRlYsfcAAJk6AxkAlUDHTRTqQeamBrHs2qmiUxXZ3S6WDkZAWZQvmAICS0/nWXw88pnlX0B8lnC+6wYuMsNeObVQDk2XWZZY8QmPNtzPHOznDGvtZw9tnfvnDAlNbdnUKSobaC9wmRIZSda+j8JhltIttFCqgCgAQAB0FaYlc9XgzyOo0PUUUV1GAVhflU7Pm/YGJtr9LYgyqyzW52mQQFktz51uqTdthgVYBlYEEESCDoQQdxUzjqVDjKnZ8q8ZwhZu8UXGzy+kFbQWTcTqsMQ45Zbg5jVoYeZYxJ3MAbADlXQe2fZUWLz2TIs3jnttosEeimQozFDoPCx9KxIRrbfSWYEtNovmKgGCpKmZGhE+m9cLb47o61XJCwl5hc7pbasjT3vKUM+duUcvUCBm1MzAAYd2s3czYW9BLASVicl9R9tDKso3GYa+GnbqknurICoIlgZLEjed55EnXloAKmWOEQNqTyJDUSDi8C1pzbeDoCrLqrowlbiHmpGoNJbDSKtxbyoLN6e6BJt3IJNhiZOg1a0x8yjUHxDmCv5iynK4EwCCCCGU6hkYaMpGxFQ5dyqM2/DyTu3xNB4cep+JrVLw6eVL/s30pdYNBkTw49T8TTvDMKYuSSdU3JPJq1J4b6VH4VgJa6OhT7w9HVtMNG5VfNqq72EJvPqfq6SfsLW6/sw9Kq7fD5v3PQgfurSjl5BxMwMERcTU+deZ6irP5tVrjuHwyH9NfxFWJ4Z6U5ZeAUDHcVsHu9JHjXbTk1Mpw4QDFaTjvD4tp63VH7r09b4aco0prLUQ0bmbtYSOVOtYq/Xhp6UPw/0pdQekohapsWGZltopZ3IVVG5J5Vd/MmJCKpZmMBRuTTLWsua3aIZnGW7eXbKd7Nk81OzXPrbDSSWpCaIGNKhRhrTBkVg124Nr14SPD1tpqF6ks3MVHuYUERFXNrAAAAU4+C9KOoGkz6WzbbMoUmIOYBtJB0mY1A+FJ4dgmd8z96oMv3i6DIsq4k6ktItiOb67QbTHYc6qokwTEhZjkCeZ2Htq/7N9mTeuLh0VkNwh7ozBu7A0yrmIkJmOnNmbfSrU3X1JaNn8lHAiS+PuqMzEi1K7CILWzOgglNthvXS6YwOESzbW3bUKqiAAAB7YGmpk++n67scNMaOSctTsKKKKskKKKKAKvtFwhcVZKHzDVDoIYbAmDCkwDGsVyTjvZsyXREF1SEvFlJJtWzunMusafaWByWu31Sdo+Dm6O9t/lVG321UMQglgqmT5j7PZzeoxOXujz+zbFOtnwca4Stu5DKQQdQRIzLJGYTy0NaD5iIqu43gWDteshnYQhshgAhV4d1Eb6Qy+hP6qsNxhWBAZTBIlSCDHQ15k0+UdiZNu4JI1ioNzAm0sKM9qS3dzBQndrJOik7lT4W9Cc1R+JYi4fJ5mhQWjKqmcza+Y8ojTXc05g+IyVEkqyqylgQWUorZo5CTEH74MCTSsCXg7i5cwOZRoTEFT0uKdbZ9uh3BI1qcioaqb9sM2dGKOAQHU6wdweTL1UyDzFQxi2QnOpX9O0My89XtTK+1CfRBRpUuAujSm0tVAufN7lxjbe4LgSMmXQrnmczD7QpdjFlgShW6oGptHMV/XSA9v9pRSfnqtzFTTXIxY48v/L3v/L/317w+zLvcKlc7SFMSBAGsEjlSrTKadNyj4Aa4rhswBAkgho6wZimzx5Zj5ve/8v8A30+btMErNC+oEbFYkYnIi2riZbgcl8kQFdYGViZlh8KulsKFqrXEqvMCnMTiHFvOQEQ7PcZban9UsRmPosmim9kBMFtRUPH3FClpAUGC7aKD02lm6KoLHkKqxjC/kBuH7TBrdsfsmLlz2Hu/aakG2BFy62ZlEAmAEB3CKAFQbbDWNZqtGnkVnmHwpuBgAUttoxOj3R0aPyds/YBJP1iZyh3FWUTRRMdAzQJA2UEnUjYc6Yu8QbK2QTAaIkk5CobyghYkaGD6Go1hTcbNm8BOa3vmQNOe22kMuggzJn1NVu93wL4H8Ph2JAKMhUjQiZkCc06hp1nYiNBAqXxPLbUnoCfgJP3UhsUthIkCAI2AAAgDXYAQPdScJhjcbvrxZEtsSpDjLft5eemlsHnz19y53fA+A4NwkXIxDBHSVuYdgrZs0QXIOsD6g6+KJius9leBDC2yWA7x/NsQBOiqYB2gnfWfSo/ZjghWL10Qw8ibZPMuY5WgypECPD7dtLXoenxNe+X2Xg5MuS9kFFFFdZgFFFFABRRRQAUUUUAZ/tJ2f776W3pdA9fGFDEKPEArSR4vTXlHLuM8FbMcgKNbLl7C5Fz3WG4OoR/3W023PcareM8Ft4gDNKuvlcchIJBGzAxGu0mIrmzYNXujz+zbHlrZ8HD8DjJHd3QA4QFkO6E/VcHymeR6ipV3DgAEAnyz6qI8I92laTtH2aMMl3NaZgqi/a5gE5ULEQw0PgbYHSJk5rFpdw5ZnUd2bipb7vM4IOkuSZta9dJJAOxPnyi7rh+DqUrRXWnvAkuwaJgqO7zM5C27Ss6gL4ogEECTrTljiIYlQc8OE6Fi2YjKDvOVtulTGv2n3IDKYkEaFTyIMaGNqrm4evjVDlD5ZgnULm8B5ZTmO0H2jSi0+R79iwGGtXCDpnGoI0ZfUEail3MNd/Od4ByvKtz4ufpP36hjMieEGEW2FDNocuYt4dkzMxk5joF2ivMTxLuu9bKciA+Ukl4KLIzSFGYkyBEcqFq4TDbuT7Kuq62LbHql27a+5+8FeEtztXR+rdtt+NoUyeOBdDPmRR4CzFnTPBUH6omfZoKWnHAVzkQomZDaZSoiYiZYQCddaXu8Ba8noJ/NXj7btpfwttSBbuGYsgdO8vNcHwRLZ++i72gVU7wxlMjSZHmiRHPK0QeVIxHFyGCfWbvI8OWSikjzNGVtg00/d4DbySMPhL2+dbfXukVZ/bfNcHuYUu/gLaHO+rHTO5LMfazEk1XWeKlyik6OqEMDmAZjqDliV0ZZB03qU983LfimGBV0k6o26z1HI9QKT1dwVdhq5jBmCL5iHgbljb8yqPtbjKxXanA7v4kAzIToQNYbkdYmCJBO5g1GIFy4LjwrK7srDQmWGUsNpCqoPI61KwvELVkRmHLoAB0AEBR6CBrQ14D5IljhxUt4iQXzAsNZWYcGdGgxm3IqU2MVcqBgCxgFjEtExPM7euopm/cvX2ZbSjwOobPKoVOp+kUmTHJZOtaXs72fGbLbzX3Dlgz+WyWB0XQ90IBEmWPvinpb558CtIpuH8KZouXwyh0yNh3ynMxbQvGw6W95idoPTOzXZooRevjxjVE+wRmWWysVaVKwIhY67WXBeApY8ZOa5G+sKCFlVG243Oup5aVcV3YfT17p/jwc2TLe0QooorrMAooooAKKKKACiiigAooooAKKKKAE3LYYQwBHQiRWT4r2O+thbhQ6eBiSIAOzatJMbkjetdRUTxxmqkiozceDgvHeCGzC3rL4b6QOSgAtvcKkwwH0dwwDopB0M1nhg76kZGFyXaSh8lvcAW3h2b9VmHKeZ+mblsMIIBHQiayfFfk6wV7VVawdPyRAEAERlIKidNQJ09s879O1xv8AJssqfOxxJeKsIVhDM5QIfCxI55WggHqffFLbiIiTK5SROqww3E8j6VveIfJpjVAFq/avoAsLcECSSDCOHQACDMyZIjrlMZ2SxdmC/D2hG7wGyzjxBsuYC05UGYjwzGu01k8Vco0WT6lEcWs+Fo1B5HUGQdZ19d9aYa4BCgjLDLEDZiCRO+4B9wp/FcPVSRct4q2e9ZyXyOSyxmBzWlMDmM0a6ioV3D2ST9K4lw3/AOvb0H2RF4QvpFCivIm34H7l6QVLSpCjLyhdo6H1G9HzhQc0+I65gADMROgHKmblmyc8XWGZgRGHtjLH1V+mMA9Kf+ZWrmfIt9w4BORbVvKFIErltvlGbQwQJOs09K8hb8DtrHqEJ1KgCTqQo216DlS7vEnBZIhlUHJ9Yg8lXcn8KucL2Sxd0sVwNwlxDG+105u7A80sqEgREiDsOdabhnyaY4wGu2sOmzC2Apy5Z8tsAP4oEMR9Y680sd8IHOu5hLmEvHMGbuwVBR7hyQx3DWoa57DAHM9KtOD8I752S1afEF+7DrBFpSJysyAkLsdbjEGDIrqHBPkxwlmGulr7jKfHomYDWEG6k6wxbYa7zssJhUtKEtoqKoACqAAANgIrWOBvnYh5V23MTwLsO5yvi3IgLFpCNBrKMRoAPDohGx1rbYPCJaQJbUKqgAAegjU7k+p1p6it4Y4w4RjKblyFFFFaEhRRRQAUUUUAFFFFABRRRQAUUUUAFFFFABRRRQAUUUUAFFFFAEfHeR/1H/Cs3j/yo/v1/wDamvKKiRcSDwfa3+pgf/Uatfw3yj23P/UNeUUoBIm0UUVoQFFFFABRRRQAUUUUAFFFFABRRRQAUUUUAf/Z"/>
          <p:cNvSpPr>
            <a:spLocks noChangeAspect="1" noChangeArrowheads="1"/>
          </p:cNvSpPr>
          <p:nvPr/>
        </p:nvSpPr>
        <p:spPr bwMode="auto">
          <a:xfrm>
            <a:off x="155575" y="-1790700"/>
            <a:ext cx="37433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23572" name="AutoShape 20" descr="data:image/jpeg;base64,/9j/4AAQSkZJRgABAQAAAQABAAD/2wCEAAkGBxMSEhUSExMWFRUVFhcYFxcXGBcXHxcVGBcXGh4XFx0bHSggGB0nGx0XITEhJSkrLi4uFx8zODMsNyktLi0BCgoKDg0OGxAQGy0lHyUtLS0tLS0tLS0vLS0tLS0tLS0uLS0vLS0tLS0tLS0tLS0tLS0tLS0tLS0tLS0tLS0tLf/AABEIAOEA4QMBIgACEQEDEQH/xAAcAAABBQEBAQAAAAAAAAAAAAAAAgMEBQYHAQj/xABKEAACAQIEAwUDBwkGBAYDAAABAhEAAwQSITEFQVEGEyIyYXGBkQcUI0JSobEzU2JygqKy0fAVc5KTwdJDVGPClKOztNPiJDSD/8QAGQEAAwEBAQAAAAAAAAAAAAAAAAECAwQF/8QAKhEAAgIBAwMDBAIDAAAAAAAAAAECEQMSITETQVEEInFhgZGxMvBCwdH/2gAMAwEAAhEDEQA/AO40UUUAFFFFABRRRQAUUVWYzjVtNiGmNjOhBIIjfl033qZTjFXJjUW9kWdMXMYg5ztt0POeY9lYDjfb+3b3Yuc6oRbEhbhXZm8tvSSQTIFZC920xeIaLWW0O8MxD57QnUXToM2kQm2vSuSXqm/4L7s3jh8s7Bf4uFGY5VAgksdtdQdgNOcn2aa57GdvcGkA4pWzN3Y7ubk3CZCg2wYblE7Vy7ifDrjwXZrj95ntyTcdXOyKW8yjoV9tRrfALsGVVzmzvaW4pbOd3KDw5j6a8hWPWnLmX42NOnFdjpGK+UixrCX3Aum03gUQx8053BCjmYiod75RUkxYYlXgeK1J0y96sEygGmbpWYXultqwXSAPCBIHQTpTvEnt2HyRcYZczGU2JIATTeQZkdKx1N+fyy9CReP8oiKGIsN4SgGR7RzgbG3qMyrO/KnR8pFte8lbqrbgFgEYHOZlSjEtrvArOYkojvbUMQkauVMkqG0gDSCBrzBpp7VrKlzxy5IVSFPWdRsIBPPlQpfP5Y9KNwnyiWgzq14IUPjFwFMpcaSXED01q+wfa9GgkAqT5lIIAjqJk5vZofTXjnEOEq9shciqWCZWbIHaAQoEQx1EA9dKrL/CsQhd4dHuZc11dSMu0NbOVfWd62hkmuJfnczljj4Po7BcXtXYytrppzkjb3VOUzqNQa+dv7axVkMxGcaFEOp5yDc0PSCQedargnyhFSQX0UoGzHMhmYC3dtdd4PpW8fUv/Jfgzlh8M7BRWe4N2qtXoVvA5yj0LGZj025zrV+jhgCCCCJBGoIPMV1QnGauLMJRcdmKoooqhBRRRQAUUUUAFFFFABRRRQAUUUUAFRsbjUtLmdgOcSJiQJA5xIqHx7jdvDISxGY+VdCZIMGJBIkVyHtR2vuXHgSZZhmALrZaNonxN6aDQ7RFYZc2nZbs1hj1bvg1fant0Lak+IADMFQZmME+IACQNRqdNBtWGxXEr+KzLmy28yle7YgEAAkXJE3NZECAfxpBhGMXLjDOQAz+KWgzLwfFvyGwA5VeYYWsqJbueMp3iltA6kkaiPDqOUxPimQRwTbe7ds6opLYZ/s+2HAZwmdiSQujOxGyiFBPU/fSUxCWbl62uHYraVVa8zqXDXY7tlXQBNdwJ0g86TjrpYFWBV15HcHcEfcQRoaONYi5ctW2+cLYV0ZbiuCcyuAZtrGraHpowINKO+zCW3BaYLG/SpOsqwB6GJ/AMPfWR4bbNrGog/LLfYOebISSznqCnj+B6VaXcVauyUBUQANMniX6yAGV0g9Zmk3LuPVZzlF5Ne7qyCN9Dcy5vdVQVWgl5J+LxIuNeyERmO32gBmP+LMaVxlHvlblrKVZArEso7sh2JLZiCRDcpPhOm1R7V4NHfYiwCBH0Fm85M/aYKEb0huZqPicPh2MzeYzuLCD+K8KlRpjvYnY3EB3dl1BICkfWgASPfpSsSrAYdSp0WGO4D5V0JGk+b2welRWeyVyziF0+tZtkfBb00zgsNYQ+HEL+3Zv2/wVlHxo0bDsmd2HxFsEyLZN3KToGUQGA2nMUE1Aw+a411p8N24GnXy2zCgchIAJ9lSymJzHuCl0fWFprd73sqnOBpzgUzZIQZW8JnxALGUE6hU0iOQ9KKaQuWS3bO6pBIAlyCFyrHmJIIGsctdqhYvhtuAA2dXXMJHLwkZuT7jl7qax+LVkFm1ba/buK3eKhdbxZdSYA+zMKZET6kzcYwFwL9lB+JH+lFOKDlkC3ib9hjDSrOC2byKugaFAlTudN5267jsl29YQPEVkgo25ygjwMfMo026DasjfuWxba7cLZVOWLcTrlEmQYEsBHt1Gk1tzAwUuKQ6sM9stmUgMu+SQVaCCGGmoO+guL78MmSXB9I8K4taxC5kYH056ATpvAkcqn189dnO0l2wwzM2ZVXPdjIpM+R4P3jeCdK7P2a7SJilgwtwbroJJnyiZIAG9dmLPq9suf2c08VbrgvqKKK6DIKKKKACiiigAooooAKqO0nHUwlosTLnRV0JzEGJEgxIOtS+LcRTD2muuQAo5zqeQ0BiTpXBe1/aa5iLrPILaQhaClotspG7b+unoKxzZNOy5NccNW74G+1PaW5fuMM7K51DQzKBn1tIZ05gnl7dRD4fhFHihQSSfCIAneByqt4Xw+4WVsjLbDA+JtMoOaFzEF52kA+u1Xl+wJNzvO7BEsMgYBubDxCAd45GY0gDhnttZ1R8i7m0VCIfug1tbfeWmuKHcgFEcZiUzHKTIVRoTr0Jp7DXgyzrHqIPwkx8abu4NWAuXGZLQJy/WLtzWyhMM3VtFWdTUx2dDluj357cvG3ZW13j5QCxUFydCcmXyLO+sanTnTN7BWQ0sTdfbJZIyj0e8QV9yB/dUxwzgoF7qyd7amS/refe5+roo6c6fTDgaARRqUeA02IsPdCwhXDr0sAqx/Wukm6T+0B6UwuAQEsRLHcnUn2k6mrBRTWDsW7ufObi5GUDIV1kE8x6VOpsrSkeqqgDalqop5uG2DHjv/G1/tqMWC3WtrmIUL5okyoOsAdakY6UEU2EWlMwzIpmGdVMHWCQNJmpn9mWft3/jb/20gKm7gbbmSoMbensNSM94DLn71PsXx3w9xbxp+ywqRjMHbspnVrpOZR48kQZ10E8vvoXaaeprgKsqL1m0wiWwzcszM9sn0uAZ7X7YIHNqMUjW8nzjOYE6ZfGkz4HXRgftAnc86tGtBqi90yKVUBrZMtZeShPMrGttv0kg9cw0q1NPklxI+FH0l26GtHDXF1XXeACpT6v1pjTaIMANYGwBB8R5LmJJCyYGtPDAWyDctAkLq6NHeWh1MaXLf6a+8A1690ATTkwSGeJYNXGoB9vP0PpXnA+OXLNwAuQczZSikC0sbEj6h19m22z+Gw63Mrm4XQ6lcmWf0SQ5jXQ89461D4rw647u6qxDAE5IkGIIyqc0SJmI19Kca/iyZeUd67Kdo1xSQ0LdXzLsNZjLJltBNaCvnDsxx17FxYItkHLbGfMSMolDOu0wfhECu+dn+MJirQuLofrLqcp10JgaxXbhy37Zc/s5ckK3XBZ0UUV0GQUUUUAFFFZzt1xf5vhiF89yUXQEa7zr0n4VMpKKtjitTpHPflQ7VZ3KAnurJiACM1wkCGE6gMN/5Cuf8OwxdizEPBMNlCkgknXn7pgcqOIXC9zTvRllRyDqw1YaS0nwyDBAPvvMNhDaIV8okSIYH2gjcQdNo6E1505vl8s7oRXHZFdh7Rt3QJhGzZgdtEZp9NRT/wA/tXAyMGCMCucrInkwjWA0HblVw/D1cagEfGmLmERR4gcqkCAYLsZy219TBk/VUMeWuKmmy3GkQ8FbC2xcuqSDIt2gYN1huSR5bYO7c9hrtItYZ7j95c8TwBoICqNkRRoijp7zJk1cYLhTE95cALsANtFUbIg+qijQD3mSSamHBR/X4VMsi4RSj5KlcNryH9elOPYX1PsH86kXbiK0E0PfQb9Ki2MjKmm3smkcFs+K8NvEn4NUgX06inuzYW498Dl3f395/Ki9mApsORvVP3R+c3f2P4FrafNORFZDE3lTFXgTswHwRaUHdgxGIsw9sj84n8Qq67oneqvF4hS9uPzlv3+IVpmwnpRJ7IEUHGbRFqD+cT8GpK2fDIqR2lAS0s6fSp+D0zhcQMuhBFNcB3EC3zpq7bn+f86nlARK+8f1/X+rJQ7/ANe+iwKq7ZIYOrFHUyrroQf9ehB0I0M1FxK94GZVC3EGa7aXYqN71kfZ+0n1ZkSu129sVW4zDNIdGK3FMow5N+HuOhBIOlawn2ZLRW4biFu0ioAzHzOVXQM2p3iYELpPl03pzGHvGUBpQoG05nM419wGlOd2rDvFUJ4st22NrVw7Ff8ApvBK9CGXkJeSwBsKqVJkpbFXjsKR4lgMARJExI3HMH1Gta35P+1Hc3ZLEpIS4SpAO30irOhI9dPWBVFlzMEG5nUzAAEkmASAB6VWLca3eEi62UlMi+IQW8WkTp5hHqeetxb7comSR9QI0gHrXtY/5OuK95Z7lt7flIiCh1BmdSdeXKthXo45qcVJHFOOl0FFFFWSFcf+UniDXLjsqs2X6NAIDAfXI11gZiPYK6txO4VttG502nfr6VyDjmB73FhDbOS0IDloBZtbgyjzaG0NfX2Hh9XkpqP3Z0+njy/sUvA+BZFW5lYhSDBOYhRtrpJAg+6ncLg7eEzvYz4i87MwLIw7tSZMwJnXWIJ/RE10Lh2DIURaYggEEDQg868GEIbNluWcrDxxlHiIUDXRpJGkH2V5/Vk27OuomevKZ/JhH7u3nUcrziSvoYKyfeedO9m+Cm9F9hKa91IiQYm77XgR0QINwasuIcKFy6mFQk94Wa6x3yb3CdIlswTlpdJHlrbYbBKqgAbVO9bdyZ5FEorfCwBtVbxnh5CNHQ1te6FQ+IYLOpAG4NS4NExzpvcqsHhmNtDJ1ReZ+yKe+bHqfiaiYbtRhkREZcSGVVUj5pitCAAdrUGpvDeP4a+/dIzhyCQty1dslgN8veIuaOcTVaJCeRrsI+anqfjTbYKavTZpJsip0sXWKL5n6UfNemn3VdtZrO4ztThLd17LG6XtmGC4e+4BgGMy2yDoRzoUX2KWSxx7J5kmmHwv9fzptu12En/j/wDhcV/8VTOHcTw+JkWrisyiWQgqyg82RgGA9SKHGXcvUQDYI2JFRcRhFfR7at6kAEexhDKffWhfD1Hu4X0FJNodpmNx/D2t+O0SyAeJT5lHUR5l+8VGtHNBET6c/YP9K2TYePSNjWZxeBFq/lAhHGZR0OzKPYdfYRVqVjI5s+nu/l/Ko2Jw2lX/AM098/18aZu4SNRt/W9JSHRkL1vu27zLmEFbiD69oxmUcswgMp5Mq+8ZSp7uQ85cjTAdHAKNJ2kEH01HKtJd4fOw3/rSqYcOmbTf8Pxoetp21Xr4LhDD++bpW0ZpqmS1RFxuHu2lNqxbe47gF7oQ5Y5AEiI6Cf0jyAi4vhN02le4DnYkN5ZUqIUyhIMqN9OU1ol4Md2uXD6F2j4TFTeH8KtKwC6s5iJ3Pv8A9aOqlwLR5GPk7xDW2HgdRaIC5irM1o6SDz1zLOm1dlRpAPWuOcLwws423cS2SrnI7BjCW20LFT/1O719T7+tYAQCvTbSN/xMz8a6/SZPc4+d/wDpzeojwSqKKK9A5SDj4mWjKiliSDp6g7bBpHqKwfZjghvC7de2bVy6SzqzZmW4/ib9UQUhRyHsrU9q3/8AxcRCM+cd1ltzmYPltkL0bxNt0monBsSmHsgEoihc2Zm0ClgFzNGraqJ5mvI9Vvkf1/0deG1FtEfHYG87pnvPh8rrradxbe0Hnu3WfC+XQONCdxsKj8Os32ZzindZc3u6czkClwFWDAQE6aa5AZ0rVYXEJeSdIMjXmASJHUHcehqn7Q2lsWblxZLZQoBjyICwQekZviawv20OLWqqPOx9jP3uJbd3KL6JbJBH+YbmvTLWlioPBML3Ni1a3yIoJ6kDUn2mTU6a2hVGM3cmexXkUTRNVaJENZB1iqjieEXvsO0CVuyPTwONPj99XU1WcUb6Sx/ej+Fqyko2q8mkG7+xZxRFe0VvpRkJK1muGYJTfxLEb3T+C1p6peDflMR/fN+ArDLHY1xyq/gePDkmYFZ/tHwGfprPgv25a24Gx6Hqp2K8xWxAqHxIgW2J6GsnHTujSGRt0yJwnEDEWLV4DL3iKxU/VJGqn2GR7qebD012Ww2TCWhESC/s7xmf/uqzKVTgTrplW1iqLtLhPyLaT3uX3MjEj90fCtc1uqPjVjPfw9v7Oe6ddoARZ9uZ/wDCajTRpDJbGEwmm1efM+fP8au0w/pXvcxU0X1SiHDtelVHHuF5QL0fkzLb622GW5+4WPtArZJl9PdS7+DDKVIkEQR1FEU1ugeXyYS3lUv3yG4EtM4C6EtZnMoMiZBJgmPDS/7YvHDpcwqYeyxZgbIIuOwzqqFcoAEnNIYeyatOFYPMoJYB7JIlhI8Ia02YSJDZX/xVb4NLIQqchJPiUKFAI0y5RtEbVaaQTe5me0fBgyvNtiM85VbI0uAwRWEwwcrp6eytpwbEm5bs3WXK1y2A6xJW5ElSRoIIcH1ioWO7s2WtqgAIIUMpAJABkekkaj/SoXYi4BhSgS4i2rzZRdJLFGYXM8gag5zHKIG1dHppVMxy7xTNdRRRXsHIZDtnc+gsrF0i5iAZstqAouXAxblblVk9DFIvE21YC3Zfw2gLblVUoCSxUNvELA9lMdvLkW8KD3sl2MJADN3LjLfjQWzJzR6VcLiFaAFzkCYAmPb0rxM86mmduNewjC4IUthYUxrauMIBO+UBTpvGpqr4zcdltI0+O6rQeSm8nh9PAWEVatxUuSEtsQpIYkZQpG4JO5G0Cay/E+NLdu2CNsytr0KXD+IFY22axidATEACm24go5isniOLZmyZoEFmO3hECAfUkCeU1T3u1FkFlyJAkT3bOAQR5m8zEaiROtJamT0Y9zoy40HnSbnEFG5FYBcezKGsMBmPlZswy/bRtyB09u0RUDE9qFErZRLxXRrl3UEjcIvT1/HemlJh0onULWNU7GqrieJ+nw4/6o/hasjwvj63LXfKvdsjZblsGV5ar00IOw5zNLvcVzYrDmf+JP7rUb3uNYkt0dLD16Gqlt8RFP28aOtWsxg8LLSazfDxft3r82jka6zK2hkEDXQ1cJigadW8KpzUlTEk49iOcVc/NtUcYS5eMXVyW+ayCWHTTQA8+f4i0D0oNTjGAtbXCPQKIommMdduKjNati44HhQtkDHpmgx8K22ZmeY7FJZttcuNlVRqdT6AADVmJgADUkgCqvguFdmfEXVyvdiEMHu7YnLbkaSJJOpGZmjSKrsHbuveW5jdHUnu7YEW7fqmpzvGhck7mAoJB1NthyrCTTdGtOC+T0JTeKsZkZZiQRPSRT9BqnFUZpuzP2uGN3ue40tmbKcxGVX3UgaXAPqk6iBvAi+is9i7WIN4RdCpmUlO6DZgDJGYr9YaTmET6a31uQonprUJmk+xk8Rhy17FWgYzlivoDbtf9xenzxLGMXf6O1ZysFdhEOy5bZJJOabhBnKBFNYu4BjnB2a1a+/v5/hFeW7thQqvczBUUIGOgQCAQNth5o1qVPS2b6dUUO4dMVkjFMGuF2KjweG3kUQcgA80nnvvyELsN4WxloC6PybS58JYi4kWDGiAIojkamJxCwMwtldAJiNAdBPv0FUXZDFD53ifymqCQ2tvS5cjuvUgyw60KbtyCUPbR0L+0V+1b/zFoqm+c3fs3/8ABhv517Xt6zi0mf8AlFuBcNhZZ1klMqKQHmy/0Tg6ohjWdoiqc3b16w62cQMOwu28zlisp3beAMNfNB5bGrr5SbwXBK3em2Ld/KzKDc8JZrWXXUzMGsHavC6FAt5iIMDUA7SZ06ifbXkzXuv6s7MX8aZfYu3duPaD49SotorJbfKbjgHO2hAJZtdQaz+DxhufSHQoiNp6tk0/x1EbGWXMB0TbU9Z0Ajn0mNqawt/6TEW9sti6Okm1ct3QR7QhPvoUWaWkXN/iOVw5ErEHnAMagehA++q17UTku2+6JJBJaVB5REEjbzCecVH+cyKiPbSZgTTjGgbLBOKC1lWyha2CSzEkMzGNV2EaDTYwPbS7t21dl/EGnU2iAWmdXRlMHqYBM86rjdqPdRW3ANUoklw2LRVFm0Z18WuYgSGJY7FiQBEbegFO2sZF+0Z2b/tNUdkhdtK9TEfSprtP8Jo0Ds6NY4vrvU2zxb11rAJjun31Jt8SJ0JrB4jTUdFscW9f69aqT2zxHfXLaWLZW22UM1xgW0GsBSBWbt8S9fxqFhMeBeuSd2n26CiOPkl0zer2rxn/AC9n/Nf/AOOpOD7dFTGLsGyv5xG71F13fwqyD1ggayRWVTiY2B/r4U/89VhB/Clx2E8cWdTtYkEAggg6iOYPMU6Llcs7FcaNprmEJ8CQ9rWcqEwUH6KtBHQPGwraW+JjrQ5OLox6Jf3AGEMAR61VYkNh/ECTa5zqU/mv4UlOICl/PQRB1B69P5UnO+QjjlEn2MSGEg0493SsVhMf3N97JOghkn7DTHwIK+6rPFcXyoW6AnTnS1tbDeDfYbv8Wvd6IsFrcgNcFwKE8UNKxplGuu/LcVcJjpUE6SKw13jSd6Q4AuS+QG23jS2AS4YAqoMysnX0mp+J4oMsg+6k7XY06aYzxS6GxIM7gg/sj/70W+IYm2q21a2ERQolSxMcyZG/Tl1NZfiPE2Uo66k9+w95tII99tqext5i7C3ftnXytOmkEErJmZ3A399XpZWxa4zid+4Gt3GtldCGUMpUqZ1knMD7o9ar+yN/Lfv+J9FUZTOUZnuNNs85iT61UXsc9tFFxbYcvlDIW8SBCSWkDxE+nwqZ2TxUrcYXC4zqpDAqLRVZIBGpEuDI1qtL0sLRuP7NX81b/wDA3v8AdRWq/sxeh/zLv86K9npo87UzF/KJeYW8RbDlTk7xWEOQVAYQvtBAU+nWuLcPxAuPdQXJW7bdQ8RJ3DROnMxXbvlRQp3N8Akaq3ljTxAE+Yz4uo0O3PhOKGS9cQ3C7KcpYjIwyyq6g6goFObofSuNwqc19zpUrjFlvicTba0lq7iXcJ+byrMbSIeI6iNzTeCxafPrV2Zt3GVX9FuobDA+4yfbUXCYJioMBU3MFSwSJzBJmP5g7a1Ex4ttbZ7LkhTlcEglc2zAgDSYG25GpnQUe393G2WQLIWtt5kYo36ykg/eKGuUnil/vGTEcsRbDn0up9HdHtzrm/8A6Co+ap0lWOtcpBuU2zU2zU0hWPG7TVq79IPY38JphrtN4e5Nwexv4TVqJLkXAvUtcRUHPXoes9JWoslxNRExH0r+7+EUyHqK16Lrfs/wimocg5GhXGHapVriMaH41nvnA60fOmJCrLM2gA1JPQVHTsrWaXgl89+90EwqZee7sun7pPurSJxYjQz7TWMtk2E7qQXnNdIMjPEBPXKJB9WPSnFxVZTx2y4yNzY4v6/fv8KkDi/TfmNfu6VhLeNNSE4kTvJ/EVk8RWouuMcWHfWTOpVwT6ApAPvJ+NS24jIg/jWJxuOL3gPsry6nUj4AfGpCYwj2dKt4tkJSL9r2mXM2XpmMeyJio3EeJQpM7CqpsX6/fUe1eV7q5vJbm7c/u7YLsD7Yy+1hTjjByJWJvfTizEtbtIkDm+U3Xj2M7/4ar8Tat3NQoPOOo9Kq8Nir7d5iEXNcd2B1kh3IckD0MCeQNWF9g9xwhy3FOsgqlzaWU7Kd/QxrBljv06ZlrsaxF4ZUVU7tEzGCxfzRzOpFbzsI5uXMMveG5ncuHMWjlzkCAf0VEDczymub3cZDwLgDBjldVLS48uVWiSWgax1rsHyX4MtiXfVhZthM3hIZgAkmdQSAWkeuvI1ouUV9SXKk39DqdFFFeicRn+3fCvnOCuoqy6jOkKGOZdYWdiRKyNYJ32r5w7RmQjlyARATLINy3lUmfq/RFD6lT0FfVzKCIIkHQg8xXz9204K2GxN/DqWRX+kslUgHc92iloYZS9qCdTFc2ZVJSN8TtOJi8NcSEus7hk8EA+EkbE6GTHKNRzEUlsWgDItlURlYHKADqNDJkmDDCToQKRYtKWChsoYyjOGWV+qSADuPd61Je1btwztnbcKshQR66M/7oHVhWfcsOEfSWruG+uhOIs9SVWL1se22A4HW160i20io9zHHvkxCEpeUq0mDLofC2+ukAjnHOTVpj7K+DEWhFm/JC/mro/KWD+qTK9VZaJDiRGqNiXgGpZWo+Mt+E1MeQZYu2FnXBr/nYj/fTbXLSz3VhbRYQTnuOcvQFycoPON68vW/EfafxpGSjU/I6Q3RTvd15kpWA3Um02H3fCh2gSxu3VmBGysAKayV7kp2FErvsL/yS/5+I/30teJZQRZt27AOhKA5yOhdiWj2RULJRlpN2FClenBdpoLQxjfT26UqKskC7Xl7GZBPPYep6VBfFjZfEfu+P8qQtok5m1P9bU9HkWrwScJO51JMn1JqWbnSoyiiaTVjTokG9pTWMu93h4PnxJB9mGtt/wB90e8WfWlYLDC65DsVtIpe84+rbG8dWYwqjmWFR3xfeYnv3AWT9Gu4thVy20HoggjqV9acUJsQHvWfooNuJMEEFsx3mfF0kdAOVSDj74WO8OWIjWI6b1HOWyubEOLpk5VVnCKDEkRlYsfcAAJk6AxkAlUDHTRTqQeamBrHs2qmiUxXZ3S6WDkZAWZQvmAICS0/nWXw88pnlX0B8lnC+6wYuMsNeObVQDk2XWZZY8QmPNtzPHOznDGvtZw9tnfvnDAlNbdnUKSobaC9wmRIZSda+j8JhltIttFCqgCgAQAB0FaYlc9XgzyOo0PUUUV1GAVhflU7Pm/YGJtr9LYgyqyzW52mQQFktz51uqTdthgVYBlYEEESCDoQQdxUzjqVDjKnZ8q8ZwhZu8UXGzy+kFbQWTcTqsMQ45Zbg5jVoYeZYxJ3MAbADlXQe2fZUWLz2TIs3jnttosEeimQozFDoPCx9KxIRrbfSWYEtNovmKgGCpKmZGhE+m9cLb47o61XJCwl5hc7pbasjT3vKUM+duUcvUCBm1MzAAYd2s3czYW9BLASVicl9R9tDKso3GYa+GnbqknurICoIlgZLEjed55EnXloAKmWOEQNqTyJDUSDi8C1pzbeDoCrLqrowlbiHmpGoNJbDSKtxbyoLN6e6BJt3IJNhiZOg1a0x8yjUHxDmCv5iynK4EwCCCCGU6hkYaMpGxFQ5dyqM2/DyTu3xNB4cep+JrVLw6eVL/s30pdYNBkTw49T8TTvDMKYuSSdU3JPJq1J4b6VH4VgJa6OhT7w9HVtMNG5VfNqq72EJvPqfq6SfsLW6/sw9Kq7fD5v3PQgfurSjl5BxMwMERcTU+deZ6irP5tVrjuHwyH9NfxFWJ4Z6U5ZeAUDHcVsHu9JHjXbTk1Mpw4QDFaTjvD4tp63VH7r09b4aco0prLUQ0bmbtYSOVOtYq/Xhp6UPw/0pdQekohapsWGZltopZ3IVVG5J5Vd/MmJCKpZmMBRuTTLWsua3aIZnGW7eXbKd7Nk81OzXPrbDSSWpCaIGNKhRhrTBkVg124Nr14SPD1tpqF6ks3MVHuYUERFXNrAAAAU4+C9KOoGkz6WzbbMoUmIOYBtJB0mY1A+FJ4dgmd8z96oMv3i6DIsq4k6ktItiOb67QbTHYc6qokwTEhZjkCeZ2Htq/7N9mTeuLh0VkNwh7ozBu7A0yrmIkJmOnNmbfSrU3X1JaNn8lHAiS+PuqMzEi1K7CILWzOgglNthvXS6YwOESzbW3bUKqiAAAB7YGmpk++n67scNMaOSctTsKKKKskKKKKAKvtFwhcVZKHzDVDoIYbAmDCkwDGsVyTjvZsyXREF1SEvFlJJtWzunMusafaWByWu31Sdo+Dm6O9t/lVG321UMQglgqmT5j7PZzeoxOXujz+zbFOtnwca4Stu5DKQQdQRIzLJGYTy0NaD5iIqu43gWDteshnYQhshgAhV4d1Eb6Qy+hP6qsNxhWBAZTBIlSCDHQ15k0+UdiZNu4JI1ioNzAm0sKM9qS3dzBQndrJOik7lT4W9Cc1R+JYi4fJ5mhQWjKqmcza+Y8ojTXc05g+IyVEkqyqylgQWUorZo5CTEH74MCTSsCXg7i5cwOZRoTEFT0uKdbZ9uh3BI1qcioaqb9sM2dGKOAQHU6wdweTL1UyDzFQxi2QnOpX9O0My89XtTK+1CfRBRpUuAujSm0tVAufN7lxjbe4LgSMmXQrnmczD7QpdjFlgShW6oGptHMV/XSA9v9pRSfnqtzFTTXIxY48v/L3v/L/317w+zLvcKlc7SFMSBAGsEjlSrTKadNyj4Aa4rhswBAkgho6wZimzx5Zj5ve/8v8A30+btMErNC+oEbFYkYnIi2riZbgcl8kQFdYGViZlh8KulsKFqrXEqvMCnMTiHFvOQEQ7PcZban9UsRmPosmim9kBMFtRUPH3FClpAUGC7aKD02lm6KoLHkKqxjC/kBuH7TBrdsfsmLlz2Hu/aakG2BFy62ZlEAmAEB3CKAFQbbDWNZqtGnkVnmHwpuBgAUttoxOj3R0aPyds/YBJP1iZyh3FWUTRRMdAzQJA2UEnUjYc6Yu8QbK2QTAaIkk5CobyghYkaGD6Go1hTcbNm8BOa3vmQNOe22kMuggzJn1NVu93wL4H8Ph2JAKMhUjQiZkCc06hp1nYiNBAqXxPLbUnoCfgJP3UhsUthIkCAI2AAAgDXYAQPdScJhjcbvrxZEtsSpDjLft5eemlsHnz19y53fA+A4NwkXIxDBHSVuYdgrZs0QXIOsD6g6+KJius9leBDC2yWA7x/NsQBOiqYB2gnfWfSo/ZjghWL10Qw8ibZPMuY5WgypECPD7dtLXoenxNe+X2Xg5MuS9kFFFFdZgFFFFABRRRQAUUUUAZ/tJ2f776W3pdA9fGFDEKPEArSR4vTXlHLuM8FbMcgKNbLl7C5Fz3WG4OoR/3W023PcareM8Ft4gDNKuvlcchIJBGzAxGu0mIrmzYNXujz+zbHlrZ8HD8DjJHd3QA4QFkO6E/VcHymeR6ipV3DgAEAnyz6qI8I92laTtH2aMMl3NaZgqi/a5gE5ULEQw0PgbYHSJk5rFpdw5ZnUd2bipb7vM4IOkuSZta9dJJAOxPnyi7rh+DqUrRXWnvAkuwaJgqO7zM5C27Ss6gL4ogEECTrTljiIYlQc8OE6Fi2YjKDvOVtulTGv2n3IDKYkEaFTyIMaGNqrm4evjVDlD5ZgnULm8B5ZTmO0H2jSi0+R79iwGGtXCDpnGoI0ZfUEail3MNd/Od4ByvKtz4ufpP36hjMieEGEW2FDNocuYt4dkzMxk5joF2ivMTxLuu9bKciA+Ukl4KLIzSFGYkyBEcqFq4TDbuT7Kuq62LbHql27a+5+8FeEtztXR+rdtt+NoUyeOBdDPmRR4CzFnTPBUH6omfZoKWnHAVzkQomZDaZSoiYiZYQCddaXu8Ba8noJ/NXj7btpfwttSBbuGYsgdO8vNcHwRLZ++i72gVU7wxlMjSZHmiRHPK0QeVIxHFyGCfWbvI8OWSikjzNGVtg00/d4DbySMPhL2+dbfXukVZ/bfNcHuYUu/gLaHO+rHTO5LMfazEk1XWeKlyik6OqEMDmAZjqDliV0ZZB03qU983LfimGBV0k6o26z1HI9QKT1dwVdhq5jBmCL5iHgbljb8yqPtbjKxXanA7v4kAzIToQNYbkdYmCJBO5g1GIFy4LjwrK7srDQmWGUsNpCqoPI61KwvELVkRmHLoAB0AEBR6CBrQ14D5IljhxUt4iQXzAsNZWYcGdGgxm3IqU2MVcqBgCxgFjEtExPM7euopm/cvX2ZbSjwOobPKoVOp+kUmTHJZOtaXs72fGbLbzX3Dlgz+WyWB0XQ90IBEmWPvinpb558CtIpuH8KZouXwyh0yNh3ynMxbQvGw6W95idoPTOzXZooRevjxjVE+wRmWWysVaVKwIhY67WXBeApY8ZOa5G+sKCFlVG243Oup5aVcV3YfT17p/jwc2TLe0QooorrMAooooAKKKKACiiigAooooAKKKKAE3LYYQwBHQiRWT4r2O+thbhQ6eBiSIAOzatJMbkjetdRUTxxmqkiozceDgvHeCGzC3rL4b6QOSgAtvcKkwwH0dwwDopB0M1nhg76kZGFyXaSh8lvcAW3h2b9VmHKeZ+mblsMIIBHQiayfFfk6wV7VVawdPyRAEAERlIKidNQJ09s879O1xv8AJssqfOxxJeKsIVhDM5QIfCxI55WggHqffFLbiIiTK5SROqww3E8j6VveIfJpjVAFq/avoAsLcECSSDCOHQACDMyZIjrlMZ2SxdmC/D2hG7wGyzjxBsuYC05UGYjwzGu01k8Vco0WT6lEcWs+Fo1B5HUGQdZ19d9aYa4BCgjLDLEDZiCRO+4B9wp/FcPVSRct4q2e9ZyXyOSyxmBzWlMDmM0a6ioV3D2ST9K4lw3/AOvb0H2RF4QvpFCivIm34H7l6QVLSpCjLyhdo6H1G9HzhQc0+I65gADMROgHKmblmyc8XWGZgRGHtjLH1V+mMA9Kf+ZWrmfIt9w4BORbVvKFIErltvlGbQwQJOs09K8hb8DtrHqEJ1KgCTqQo216DlS7vEnBZIhlUHJ9Yg8lXcn8KucL2Sxd0sVwNwlxDG+105u7A80sqEgREiDsOdabhnyaY4wGu2sOmzC2Apy5Z8tsAP4oEMR9Y680sd8IHOu5hLmEvHMGbuwVBR7hyQx3DWoa57DAHM9KtOD8I752S1afEF+7DrBFpSJysyAkLsdbjEGDIrqHBPkxwlmGulr7jKfHomYDWEG6k6wxbYa7zssJhUtKEtoqKoACqAAANgIrWOBvnYh5V23MTwLsO5yvi3IgLFpCNBrKMRoAPDohGx1rbYPCJaQJbUKqgAAegjU7k+p1p6it4Y4w4RjKblyFFFFaEhRRRQAUUUUAFFFFABRRRQAUUUUAFFFFABRRRQAUUUUAFFFFAEfHeR/1H/Cs3j/yo/v1/wDamvKKiRcSDwfa3+pgf/Uatfw3yj23P/UNeUUoBIm0UUVoQFFFFABRRRQAUUUUAFFFFABRRRQAUUUUAf/Z"/>
          <p:cNvSpPr>
            <a:spLocks noChangeAspect="1" noChangeArrowheads="1"/>
          </p:cNvSpPr>
          <p:nvPr/>
        </p:nvSpPr>
        <p:spPr bwMode="auto">
          <a:xfrm>
            <a:off x="155575" y="-1790700"/>
            <a:ext cx="37433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23574" name="AutoShape 22" descr="data:image/jpeg;base64,/9j/4AAQSkZJRgABAQAAAQABAAD/2wCEAAkGBxMSEhUSExMWFRUVFhcYFxcXGBcXHxcVGBcXGh4XFx0bHSggGB0nGx0XITEhJSkrLi4uFx8zODMsNyktLi0BCgoKDg0OGxAQGy0lHyUtLS0tLS0tLS0vLS0tLS0tLS0uLS0vLS0tLS0tLS0tLS0tLS0tLS0tLS0tLS0tLS0tLf/AABEIAOEA4QMBIgACEQEDEQH/xAAcAAABBQEBAQAAAAAAAAAAAAAAAgMEBQYHAQj/xABKEAACAQIEAwUDBwkGBAYDAAABAhEAAwQSITEFQVEGEyIyYXGBkQcUI0JSobEzU2JygqKy0fAVc5KTwdJDVGPClKOztNPiJDSD/8QAGQEAAwEBAQAAAAAAAAAAAAAAAAECAwQF/8QAKhEAAgIBAwMDBAIDAAAAAAAAAAECEQMSITETQVEEInFhgZGxMvBCwdH/2gAMAwEAAhEDEQA/AO40UUUAFFFFABRRRQAUUVWYzjVtNiGmNjOhBIIjfl033qZTjFXJjUW9kWdMXMYg5ztt0POeY9lYDjfb+3b3Yuc6oRbEhbhXZm8tvSSQTIFZC920xeIaLWW0O8MxD57QnUXToM2kQm2vSuSXqm/4L7s3jh8s7Bf4uFGY5VAgksdtdQdgNOcn2aa57GdvcGkA4pWzN3Y7ubk3CZCg2wYblE7Vy7ifDrjwXZrj95ntyTcdXOyKW8yjoV9tRrfALsGVVzmzvaW4pbOd3KDw5j6a8hWPWnLmX42NOnFdjpGK+UixrCX3Aum03gUQx8053BCjmYiod75RUkxYYlXgeK1J0y96sEygGmbpWYXultqwXSAPCBIHQTpTvEnt2HyRcYZczGU2JIATTeQZkdKx1N+fyy9CReP8oiKGIsN4SgGR7RzgbG3qMyrO/KnR8pFte8lbqrbgFgEYHOZlSjEtrvArOYkojvbUMQkauVMkqG0gDSCBrzBpp7VrKlzxy5IVSFPWdRsIBPPlQpfP5Y9KNwnyiWgzq14IUPjFwFMpcaSXED01q+wfa9GgkAqT5lIIAjqJk5vZofTXjnEOEq9shciqWCZWbIHaAQoEQx1EA9dKrL/CsQhd4dHuZc11dSMu0NbOVfWd62hkmuJfnczljj4Po7BcXtXYytrppzkjb3VOUzqNQa+dv7axVkMxGcaFEOp5yDc0PSCQedargnyhFSQX0UoGzHMhmYC3dtdd4PpW8fUv/Jfgzlh8M7BRWe4N2qtXoVvA5yj0LGZj025zrV+jhgCCCCJBGoIPMV1QnGauLMJRcdmKoooqhBRRRQAUUUUAFFFFABRRRQAUUUUAFRsbjUtLmdgOcSJiQJA5xIqHx7jdvDISxGY+VdCZIMGJBIkVyHtR2vuXHgSZZhmALrZaNonxN6aDQ7RFYZc2nZbs1hj1bvg1fant0Lak+IADMFQZmME+IACQNRqdNBtWGxXEr+KzLmy28yle7YgEAAkXJE3NZECAfxpBhGMXLjDOQAz+KWgzLwfFvyGwA5VeYYWsqJbueMp3iltA6kkaiPDqOUxPimQRwTbe7ds6opLYZ/s+2HAZwmdiSQujOxGyiFBPU/fSUxCWbl62uHYraVVa8zqXDXY7tlXQBNdwJ0g86TjrpYFWBV15HcHcEfcQRoaONYi5ctW2+cLYV0ZbiuCcyuAZtrGraHpowINKO+zCW3BaYLG/SpOsqwB6GJ/AMPfWR4bbNrGog/LLfYOebISSznqCnj+B6VaXcVauyUBUQANMniX6yAGV0g9Zmk3LuPVZzlF5Ne7qyCN9Dcy5vdVQVWgl5J+LxIuNeyERmO32gBmP+LMaVxlHvlblrKVZArEso7sh2JLZiCRDcpPhOm1R7V4NHfYiwCBH0Fm85M/aYKEb0huZqPicPh2MzeYzuLCD+K8KlRpjvYnY3EB3dl1BICkfWgASPfpSsSrAYdSp0WGO4D5V0JGk+b2welRWeyVyziF0+tZtkfBb00zgsNYQ+HEL+3Zv2/wVlHxo0bDsmd2HxFsEyLZN3KToGUQGA2nMUE1Aw+a411p8N24GnXy2zCgchIAJ9lSymJzHuCl0fWFprd73sqnOBpzgUzZIQZW8JnxALGUE6hU0iOQ9KKaQuWS3bO6pBIAlyCFyrHmJIIGsctdqhYvhtuAA2dXXMJHLwkZuT7jl7qax+LVkFm1ba/buK3eKhdbxZdSYA+zMKZET6kzcYwFwL9lB+JH+lFOKDlkC3ib9hjDSrOC2byKugaFAlTudN5267jsl29YQPEVkgo25ygjwMfMo026DasjfuWxba7cLZVOWLcTrlEmQYEsBHt1Gk1tzAwUuKQ6sM9stmUgMu+SQVaCCGGmoO+guL78MmSXB9I8K4taxC5kYH056ATpvAkcqn189dnO0l2wwzM2ZVXPdjIpM+R4P3jeCdK7P2a7SJilgwtwbroJJnyiZIAG9dmLPq9suf2c08VbrgvqKKK6DIKKKKACiiigAooooAKqO0nHUwlosTLnRV0JzEGJEgxIOtS+LcRTD2muuQAo5zqeQ0BiTpXBe1/aa5iLrPILaQhaClotspG7b+unoKxzZNOy5NccNW74G+1PaW5fuMM7K51DQzKBn1tIZ05gnl7dRD4fhFHihQSSfCIAneByqt4Xw+4WVsjLbDA+JtMoOaFzEF52kA+u1Xl+wJNzvO7BEsMgYBubDxCAd45GY0gDhnttZ1R8i7m0VCIfug1tbfeWmuKHcgFEcZiUzHKTIVRoTr0Jp7DXgyzrHqIPwkx8abu4NWAuXGZLQJy/WLtzWyhMM3VtFWdTUx2dDluj357cvG3ZW13j5QCxUFydCcmXyLO+sanTnTN7BWQ0sTdfbJZIyj0e8QV9yB/dUxwzgoF7qyd7amS/refe5+roo6c6fTDgaARRqUeA02IsPdCwhXDr0sAqx/Wukm6T+0B6UwuAQEsRLHcnUn2k6mrBRTWDsW7ufObi5GUDIV1kE8x6VOpsrSkeqqgDalqop5uG2DHjv/G1/tqMWC3WtrmIUL5okyoOsAdakY6UEU2EWlMwzIpmGdVMHWCQNJmpn9mWft3/jb/20gKm7gbbmSoMbensNSM94DLn71PsXx3w9xbxp+ywqRjMHbspnVrpOZR48kQZ10E8vvoXaaeprgKsqL1m0wiWwzcszM9sn0uAZ7X7YIHNqMUjW8nzjOYE6ZfGkz4HXRgftAnc86tGtBqi90yKVUBrZMtZeShPMrGttv0kg9cw0q1NPklxI+FH0l26GtHDXF1XXeACpT6v1pjTaIMANYGwBB8R5LmJJCyYGtPDAWyDctAkLq6NHeWh1MaXLf6a+8A1690ATTkwSGeJYNXGoB9vP0PpXnA+OXLNwAuQczZSikC0sbEj6h19m22z+Gw63Mrm4XQ6lcmWf0SQ5jXQ89461D4rw647u6qxDAE5IkGIIyqc0SJmI19Kca/iyZeUd67Kdo1xSQ0LdXzLsNZjLJltBNaCvnDsxx17FxYItkHLbGfMSMolDOu0wfhECu+dn+MJirQuLofrLqcp10JgaxXbhy37Zc/s5ckK3XBZ0UUV0GQUUUUAFFFZzt1xf5vhiF89yUXQEa7zr0n4VMpKKtjitTpHPflQ7VZ3KAnurJiACM1wkCGE6gMN/5Cuf8OwxdizEPBMNlCkgknXn7pgcqOIXC9zTvRllRyDqw1YaS0nwyDBAPvvMNhDaIV8okSIYH2gjcQdNo6E1505vl8s7oRXHZFdh7Rt3QJhGzZgdtEZp9NRT/wA/tXAyMGCMCucrInkwjWA0HblVw/D1cagEfGmLmERR4gcqkCAYLsZy219TBk/VUMeWuKmmy3GkQ8FbC2xcuqSDIt2gYN1huSR5bYO7c9hrtItYZ7j95c8TwBoICqNkRRoijp7zJk1cYLhTE95cALsANtFUbIg+qijQD3mSSamHBR/X4VMsi4RSj5KlcNryH9elOPYX1PsH86kXbiK0E0PfQb9Ki2MjKmm3smkcFs+K8NvEn4NUgX06inuzYW498Dl3f395/Ki9mApsORvVP3R+c3f2P4FrafNORFZDE3lTFXgTswHwRaUHdgxGIsw9sj84n8Qq67oneqvF4hS9uPzlv3+IVpmwnpRJ7IEUHGbRFqD+cT8GpK2fDIqR2lAS0s6fSp+D0zhcQMuhBFNcB3EC3zpq7bn+f86nlARK+8f1/X+rJQ7/ANe+iwKq7ZIYOrFHUyrroQf9ehB0I0M1FxK94GZVC3EGa7aXYqN71kfZ+0n1ZkSu129sVW4zDNIdGK3FMow5N+HuOhBIOlawn2ZLRW4biFu0ioAzHzOVXQM2p3iYELpPl03pzGHvGUBpQoG05nM419wGlOd2rDvFUJ4st22NrVw7Ff8ApvBK9CGXkJeSwBsKqVJkpbFXjsKR4lgMARJExI3HMH1Gta35P+1Hc3ZLEpIS4SpAO30irOhI9dPWBVFlzMEG5nUzAAEkmASAB6VWLca3eEi62UlMi+IQW8WkTp5hHqeetxb7comSR9QI0gHrXtY/5OuK95Z7lt7flIiCh1BmdSdeXKthXo45qcVJHFOOl0FFFFWSFcf+UniDXLjsqs2X6NAIDAfXI11gZiPYK6txO4VttG502nfr6VyDjmB73FhDbOS0IDloBZtbgyjzaG0NfX2Hh9XkpqP3Z0+njy/sUvA+BZFW5lYhSDBOYhRtrpJAg+6ncLg7eEzvYz4i87MwLIw7tSZMwJnXWIJ/RE10Lh2DIURaYggEEDQg868GEIbNluWcrDxxlHiIUDXRpJGkH2V5/Vk27OuomevKZ/JhH7u3nUcrziSvoYKyfeedO9m+Cm9F9hKa91IiQYm77XgR0QINwasuIcKFy6mFQk94Wa6x3yb3CdIlswTlpdJHlrbYbBKqgAbVO9bdyZ5FEorfCwBtVbxnh5CNHQ1te6FQ+IYLOpAG4NS4NExzpvcqsHhmNtDJ1ReZ+yKe+bHqfiaiYbtRhkREZcSGVVUj5pitCAAdrUGpvDeP4a+/dIzhyCQty1dslgN8veIuaOcTVaJCeRrsI+anqfjTbYKavTZpJsip0sXWKL5n6UfNemn3VdtZrO4ztThLd17LG6XtmGC4e+4BgGMy2yDoRzoUX2KWSxx7J5kmmHwv9fzptu12En/j/wDhcV/8VTOHcTw+JkWrisyiWQgqyg82RgGA9SKHGXcvUQDYI2JFRcRhFfR7at6kAEexhDKffWhfD1Hu4X0FJNodpmNx/D2t+O0SyAeJT5lHUR5l+8VGtHNBET6c/YP9K2TYePSNjWZxeBFq/lAhHGZR0OzKPYdfYRVqVjI5s+nu/l/Ko2Jw2lX/AM098/18aZu4SNRt/W9JSHRkL1vu27zLmEFbiD69oxmUcswgMp5Mq+8ZSp7uQ85cjTAdHAKNJ2kEH01HKtJd4fOw3/rSqYcOmbTf8Pxoetp21Xr4LhDD++bpW0ZpqmS1RFxuHu2lNqxbe47gF7oQ5Y5AEiI6Cf0jyAi4vhN02le4DnYkN5ZUqIUyhIMqN9OU1ol4Md2uXD6F2j4TFTeH8KtKwC6s5iJ3Pv8A9aOqlwLR5GPk7xDW2HgdRaIC5irM1o6SDz1zLOm1dlRpAPWuOcLwws423cS2SrnI7BjCW20LFT/1O719T7+tYAQCvTbSN/xMz8a6/SZPc4+d/wDpzeojwSqKKK9A5SDj4mWjKiliSDp6g7bBpHqKwfZjghvC7de2bVy6SzqzZmW4/ib9UQUhRyHsrU9q3/8AxcRCM+cd1ltzmYPltkL0bxNt0monBsSmHsgEoihc2Zm0ClgFzNGraqJ5mvI9Vvkf1/0deG1FtEfHYG87pnvPh8rrradxbe0Hnu3WfC+XQONCdxsKj8Os32ZzindZc3u6czkClwFWDAQE6aa5AZ0rVYXEJeSdIMjXmASJHUHcehqn7Q2lsWblxZLZQoBjyICwQekZviawv20OLWqqPOx9jP3uJbd3KL6JbJBH+YbmvTLWlioPBML3Ni1a3yIoJ6kDUn2mTU6a2hVGM3cmexXkUTRNVaJENZB1iqjieEXvsO0CVuyPTwONPj99XU1WcUb6Sx/ej+Fqyko2q8mkG7+xZxRFe0VvpRkJK1muGYJTfxLEb3T+C1p6peDflMR/fN+ArDLHY1xyq/gePDkmYFZ/tHwGfprPgv25a24Gx6Hqp2K8xWxAqHxIgW2J6GsnHTujSGRt0yJwnEDEWLV4DL3iKxU/VJGqn2GR7qebD012Ww2TCWhESC/s7xmf/uqzKVTgTrplW1iqLtLhPyLaT3uX3MjEj90fCtc1uqPjVjPfw9v7Oe6ddoARZ9uZ/wDCajTRpDJbGEwmm1efM+fP8au0w/pXvcxU0X1SiHDtelVHHuF5QL0fkzLb622GW5+4WPtArZJl9PdS7+DDKVIkEQR1FEU1ugeXyYS3lUv3yG4EtM4C6EtZnMoMiZBJgmPDS/7YvHDpcwqYeyxZgbIIuOwzqqFcoAEnNIYeyatOFYPMoJYB7JIlhI8Ia02YSJDZX/xVb4NLIQqchJPiUKFAI0y5RtEbVaaQTe5me0fBgyvNtiM85VbI0uAwRWEwwcrp6eytpwbEm5bs3WXK1y2A6xJW5ElSRoIIcH1ioWO7s2WtqgAIIUMpAJABkekkaj/SoXYi4BhSgS4i2rzZRdJLFGYXM8gag5zHKIG1dHppVMxy7xTNdRRRXsHIZDtnc+gsrF0i5iAZstqAouXAxblblVk9DFIvE21YC3Zfw2gLblVUoCSxUNvELA9lMdvLkW8KD3sl2MJADN3LjLfjQWzJzR6VcLiFaAFzkCYAmPb0rxM86mmduNewjC4IUthYUxrauMIBO+UBTpvGpqr4zcdltI0+O6rQeSm8nh9PAWEVatxUuSEtsQpIYkZQpG4JO5G0Cay/E+NLdu2CNsytr0KXD+IFY22axidATEACm24go5isniOLZmyZoEFmO3hECAfUkCeU1T3u1FkFlyJAkT3bOAQR5m8zEaiROtJamT0Y9zoy40HnSbnEFG5FYBcezKGsMBmPlZswy/bRtyB09u0RUDE9qFErZRLxXRrl3UEjcIvT1/HemlJh0onULWNU7GqrieJ+nw4/6o/hasjwvj63LXfKvdsjZblsGV5ar00IOw5zNLvcVzYrDmf+JP7rUb3uNYkt0dLD16Gqlt8RFP28aOtWsxg8LLSazfDxft3r82jka6zK2hkEDXQ1cJigadW8KpzUlTEk49iOcVc/NtUcYS5eMXVyW+ayCWHTTQA8+f4i0D0oNTjGAtbXCPQKIommMdduKjNati44HhQtkDHpmgx8K22ZmeY7FJZttcuNlVRqdT6AADVmJgADUkgCqvguFdmfEXVyvdiEMHu7YnLbkaSJJOpGZmjSKrsHbuveW5jdHUnu7YEW7fqmpzvGhck7mAoJB1NthyrCTTdGtOC+T0JTeKsZkZZiQRPSRT9BqnFUZpuzP2uGN3ue40tmbKcxGVX3UgaXAPqk6iBvAi+is9i7WIN4RdCpmUlO6DZgDJGYr9YaTmET6a31uQonprUJmk+xk8Rhy17FWgYzlivoDbtf9xenzxLGMXf6O1ZysFdhEOy5bZJJOabhBnKBFNYu4BjnB2a1a+/v5/hFeW7thQqvczBUUIGOgQCAQNth5o1qVPS2b6dUUO4dMVkjFMGuF2KjweG3kUQcgA80nnvvyELsN4WxloC6PybS58JYi4kWDGiAIojkamJxCwMwtldAJiNAdBPv0FUXZDFD53ifymqCQ2tvS5cjuvUgyw60KbtyCUPbR0L+0V+1b/zFoqm+c3fs3/8ABhv517Xt6zi0mf8AlFuBcNhZZ1klMqKQHmy/0Tg6ohjWdoiqc3b16w62cQMOwu28zlisp3beAMNfNB5bGrr5SbwXBK3em2Ld/KzKDc8JZrWXXUzMGsHavC6FAt5iIMDUA7SZ06ifbXkzXuv6s7MX8aZfYu3duPaD49SotorJbfKbjgHO2hAJZtdQaz+DxhufSHQoiNp6tk0/x1EbGWXMB0TbU9Z0Ajn0mNqawt/6TEW9sti6Okm1ct3QR7QhPvoUWaWkXN/iOVw5ErEHnAMagehA++q17UTku2+6JJBJaVB5REEjbzCecVH+cyKiPbSZgTTjGgbLBOKC1lWyha2CSzEkMzGNV2EaDTYwPbS7t21dl/EGnU2iAWmdXRlMHqYBM86rjdqPdRW3ANUoklw2LRVFm0Z18WuYgSGJY7FiQBEbegFO2sZF+0Z2b/tNUdkhdtK9TEfSprtP8Jo0Ds6NY4vrvU2zxb11rAJjun31Jt8SJ0JrB4jTUdFscW9f69aqT2zxHfXLaWLZW22UM1xgW0GsBSBWbt8S9fxqFhMeBeuSd2n26CiOPkl0zer2rxn/AC9n/Nf/AOOpOD7dFTGLsGyv5xG71F13fwqyD1ggayRWVTiY2B/r4U/89VhB/Clx2E8cWdTtYkEAggg6iOYPMU6Llcs7FcaNprmEJ8CQ9rWcqEwUH6KtBHQPGwraW+JjrQ5OLox6Jf3AGEMAR61VYkNh/ECTa5zqU/mv4UlOICl/PQRB1B69P5UnO+QjjlEn2MSGEg0493SsVhMf3N97JOghkn7DTHwIK+6rPFcXyoW6AnTnS1tbDeDfYbv8Wvd6IsFrcgNcFwKE8UNKxplGuu/LcVcJjpUE6SKw13jSd6Q4AuS+QG23jS2AS4YAqoMysnX0mp+J4oMsg+6k7XY06aYzxS6GxIM7gg/sj/70W+IYm2q21a2ERQolSxMcyZG/Tl1NZfiPE2Uo66k9+w95tII99tqext5i7C3ftnXytOmkEErJmZ3A399XpZWxa4zid+4Gt3GtldCGUMpUqZ1knMD7o9ar+yN/Lfv+J9FUZTOUZnuNNs85iT61UXsc9tFFxbYcvlDIW8SBCSWkDxE+nwqZ2TxUrcYXC4zqpDAqLRVZIBGpEuDI1qtL0sLRuP7NX81b/wDA3v8AdRWq/sxeh/zLv86K9npo87UzF/KJeYW8RbDlTk7xWEOQVAYQvtBAU+nWuLcPxAuPdQXJW7bdQ8RJ3DROnMxXbvlRQp3N8Akaq3ljTxAE+Yz4uo0O3PhOKGS9cQ3C7KcpYjIwyyq6g6goFObofSuNwqc19zpUrjFlvicTba0lq7iXcJ+byrMbSIeI6iNzTeCxafPrV2Zt3GVX9FuobDA+4yfbUXCYJioMBU3MFSwSJzBJmP5g7a1Ex4ttbZ7LkhTlcEglc2zAgDSYG25GpnQUe393G2WQLIWtt5kYo36ykg/eKGuUnil/vGTEcsRbDn0up9HdHtzrm/8A6Co+ap0lWOtcpBuU2zU2zU0hWPG7TVq79IPY38JphrtN4e5Nwexv4TVqJLkXAvUtcRUHPXoes9JWoslxNRExH0r+7+EUyHqK16Lrfs/wimocg5GhXGHapVriMaH41nvnA60fOmJCrLM2gA1JPQVHTsrWaXgl89+90EwqZee7sun7pPurSJxYjQz7TWMtk2E7qQXnNdIMjPEBPXKJB9WPSnFxVZTx2y4yNzY4v6/fv8KkDi/TfmNfu6VhLeNNSE4kTvJ/EVk8RWouuMcWHfWTOpVwT6ApAPvJ+NS24jIg/jWJxuOL3gPsry6nUj4AfGpCYwj2dKt4tkJSL9r2mXM2XpmMeyJio3EeJQpM7CqpsX6/fUe1eV7q5vJbm7c/u7YLsD7Yy+1hTjjByJWJvfTizEtbtIkDm+U3Xj2M7/4ar8Tat3NQoPOOo9Kq8Nir7d5iEXNcd2B1kh3IckD0MCeQNWF9g9xwhy3FOsgqlzaWU7Kd/QxrBljv06ZlrsaxF4ZUVU7tEzGCxfzRzOpFbzsI5uXMMveG5ncuHMWjlzkCAf0VEDczymub3cZDwLgDBjldVLS48uVWiSWgax1rsHyX4MtiXfVhZthM3hIZgAkmdQSAWkeuvI1ouUV9SXKk39DqdFFFeicRn+3fCvnOCuoqy6jOkKGOZdYWdiRKyNYJ32r5w7RmQjlyARATLINy3lUmfq/RFD6lT0FfVzKCIIkHQg8xXz9204K2GxN/DqWRX+kslUgHc92iloYZS9qCdTFc2ZVJSN8TtOJi8NcSEus7hk8EA+EkbE6GTHKNRzEUlsWgDItlURlYHKADqNDJkmDDCToQKRYtKWChsoYyjOGWV+qSADuPd61Je1btwztnbcKshQR66M/7oHVhWfcsOEfSWruG+uhOIs9SVWL1se22A4HW160i20io9zHHvkxCEpeUq0mDLofC2+ukAjnHOTVpj7K+DEWhFm/JC/mro/KWD+qTK9VZaJDiRGqNiXgGpZWo+Mt+E1MeQZYu2FnXBr/nYj/fTbXLSz3VhbRYQTnuOcvQFycoPON68vW/EfafxpGSjU/I6Q3RTvd15kpWA3Um02H3fCh2gSxu3VmBGysAKayV7kp2FErvsL/yS/5+I/30teJZQRZt27AOhKA5yOhdiWj2RULJRlpN2FClenBdpoLQxjfT26UqKskC7Xl7GZBPPYep6VBfFjZfEfu+P8qQtok5m1P9bU9HkWrwScJO51JMn1JqWbnSoyiiaTVjTokG9pTWMu93h4PnxJB9mGtt/wB90e8WfWlYLDC65DsVtIpe84+rbG8dWYwqjmWFR3xfeYnv3AWT9Gu4thVy20HoggjqV9acUJsQHvWfooNuJMEEFsx3mfF0kdAOVSDj74WO8OWIjWI6b1HOWyubEOLpk5VVnCKDEkRlYsfcAAJk6AxkAlUDHTRTqQeamBrHs2qmiUxXZ3S6WDkZAWZQvmAICS0/nWXw88pnlX0B8lnC+6wYuMsNeObVQDk2XWZZY8QmPNtzPHOznDGvtZw9tnfvnDAlNbdnUKSobaC9wmRIZSda+j8JhltIttFCqgCgAQAB0FaYlc9XgzyOo0PUUUV1GAVhflU7Pm/YGJtr9LYgyqyzW52mQQFktz51uqTdthgVYBlYEEESCDoQQdxUzjqVDjKnZ8q8ZwhZu8UXGzy+kFbQWTcTqsMQ45Zbg5jVoYeZYxJ3MAbADlXQe2fZUWLz2TIs3jnttosEeimQozFDoPCx9KxIRrbfSWYEtNovmKgGCpKmZGhE+m9cLb47o61XJCwl5hc7pbasjT3vKUM+duUcvUCBm1MzAAYd2s3czYW9BLASVicl9R9tDKso3GYa+GnbqknurICoIlgZLEjed55EnXloAKmWOEQNqTyJDUSDi8C1pzbeDoCrLqrowlbiHmpGoNJbDSKtxbyoLN6e6BJt3IJNhiZOg1a0x8yjUHxDmCv5iynK4EwCCCCGU6hkYaMpGxFQ5dyqM2/DyTu3xNB4cep+JrVLw6eVL/s30pdYNBkTw49T8TTvDMKYuSSdU3JPJq1J4b6VH4VgJa6OhT7w9HVtMNG5VfNqq72EJvPqfq6SfsLW6/sw9Kq7fD5v3PQgfurSjl5BxMwMERcTU+deZ6irP5tVrjuHwyH9NfxFWJ4Z6U5ZeAUDHcVsHu9JHjXbTk1Mpw4QDFaTjvD4tp63VH7r09b4aco0prLUQ0bmbtYSOVOtYq/Xhp6UPw/0pdQekohapsWGZltopZ3IVVG5J5Vd/MmJCKpZmMBRuTTLWsua3aIZnGW7eXbKd7Nk81OzXPrbDSSWpCaIGNKhRhrTBkVg124Nr14SPD1tpqF6ks3MVHuYUERFXNrAAAAU4+C9KOoGkz6WzbbMoUmIOYBtJB0mY1A+FJ4dgmd8z96oMv3i6DIsq4k6ktItiOb67QbTHYc6qokwTEhZjkCeZ2Htq/7N9mTeuLh0VkNwh7ozBu7A0yrmIkJmOnNmbfSrU3X1JaNn8lHAiS+PuqMzEi1K7CILWzOgglNthvXS6YwOESzbW3bUKqiAAAB7YGmpk++n67scNMaOSctTsKKKKskKKKKAKvtFwhcVZKHzDVDoIYbAmDCkwDGsVyTjvZsyXREF1SEvFlJJtWzunMusafaWByWu31Sdo+Dm6O9t/lVG321UMQglgqmT5j7PZzeoxOXujz+zbFOtnwca4Stu5DKQQdQRIzLJGYTy0NaD5iIqu43gWDteshnYQhshgAhV4d1Eb6Qy+hP6qsNxhWBAZTBIlSCDHQ15k0+UdiZNu4JI1ioNzAm0sKM9qS3dzBQndrJOik7lT4W9Cc1R+JYi4fJ5mhQWjKqmcza+Y8ojTXc05g+IyVEkqyqylgQWUorZo5CTEH74MCTSsCXg7i5cwOZRoTEFT0uKdbZ9uh3BI1qcioaqb9sM2dGKOAQHU6wdweTL1UyDzFQxi2QnOpX9O0My89XtTK+1CfRBRpUuAujSm0tVAufN7lxjbe4LgSMmXQrnmczD7QpdjFlgShW6oGptHMV/XSA9v9pRSfnqtzFTTXIxY48v/L3v/L/317w+zLvcKlc7SFMSBAGsEjlSrTKadNyj4Aa4rhswBAkgho6wZimzx5Zj5ve/8v8A30+btMErNC+oEbFYkYnIi2riZbgcl8kQFdYGViZlh8KulsKFqrXEqvMCnMTiHFvOQEQ7PcZban9UsRmPosmim9kBMFtRUPH3FClpAUGC7aKD02lm6KoLHkKqxjC/kBuH7TBrdsfsmLlz2Hu/aakG2BFy62ZlEAmAEB3CKAFQbbDWNZqtGnkVnmHwpuBgAUttoxOj3R0aPyds/YBJP1iZyh3FWUTRRMdAzQJA2UEnUjYc6Yu8QbK2QTAaIkk5CobyghYkaGD6Go1hTcbNm8BOa3vmQNOe22kMuggzJn1NVu93wL4H8Ph2JAKMhUjQiZkCc06hp1nYiNBAqXxPLbUnoCfgJP3UhsUthIkCAI2AAAgDXYAQPdScJhjcbvrxZEtsSpDjLft5eemlsHnz19y53fA+A4NwkXIxDBHSVuYdgrZs0QXIOsD6g6+KJius9leBDC2yWA7x/NsQBOiqYB2gnfWfSo/ZjghWL10Qw8ibZPMuY5WgypECPD7dtLXoenxNe+X2Xg5MuS9kFFFFdZgFFFFABRRRQAUUUUAZ/tJ2f776W3pdA9fGFDEKPEArSR4vTXlHLuM8FbMcgKNbLl7C5Fz3WG4OoR/3W023PcareM8Ft4gDNKuvlcchIJBGzAxGu0mIrmzYNXujz+zbHlrZ8HD8DjJHd3QA4QFkO6E/VcHymeR6ipV3DgAEAnyz6qI8I92laTtH2aMMl3NaZgqi/a5gE5ULEQw0PgbYHSJk5rFpdw5ZnUd2bipb7vM4IOkuSZta9dJJAOxPnyi7rh+DqUrRXWnvAkuwaJgqO7zM5C27Ss6gL4ogEECTrTljiIYlQc8OE6Fi2YjKDvOVtulTGv2n3IDKYkEaFTyIMaGNqrm4evjVDlD5ZgnULm8B5ZTmO0H2jSi0+R79iwGGtXCDpnGoI0ZfUEail3MNd/Od4ByvKtz4ufpP36hjMieEGEW2FDNocuYt4dkzMxk5joF2ivMTxLuu9bKciA+Ukl4KLIzSFGYkyBEcqFq4TDbuT7Kuq62LbHql27a+5+8FeEtztXR+rdtt+NoUyeOBdDPmRR4CzFnTPBUH6omfZoKWnHAVzkQomZDaZSoiYiZYQCddaXu8Ba8noJ/NXj7btpfwttSBbuGYsgdO8vNcHwRLZ++i72gVU7wxlMjSZHmiRHPK0QeVIxHFyGCfWbvI8OWSikjzNGVtg00/d4DbySMPhL2+dbfXukVZ/bfNcHuYUu/gLaHO+rHTO5LMfazEk1XWeKlyik6OqEMDmAZjqDliV0ZZB03qU983LfimGBV0k6o26z1HI9QKT1dwVdhq5jBmCL5iHgbljb8yqPtbjKxXanA7v4kAzIToQNYbkdYmCJBO5g1GIFy4LjwrK7srDQmWGUsNpCqoPI61KwvELVkRmHLoAB0AEBR6CBrQ14D5IljhxUt4iQXzAsNZWYcGdGgxm3IqU2MVcqBgCxgFjEtExPM7euopm/cvX2ZbSjwOobPKoVOp+kUmTHJZOtaXs72fGbLbzX3Dlgz+WyWB0XQ90IBEmWPvinpb558CtIpuH8KZouXwyh0yNh3ynMxbQvGw6W95idoPTOzXZooRevjxjVE+wRmWWysVaVKwIhY67WXBeApY8ZOa5G+sKCFlVG243Oup5aVcV3YfT17p/jwc2TLe0QooorrMAooooAKKKKACiiigAooooAKKKKAE3LYYQwBHQiRWT4r2O+thbhQ6eBiSIAOzatJMbkjetdRUTxxmqkiozceDgvHeCGzC3rL4b6QOSgAtvcKkwwH0dwwDopB0M1nhg76kZGFyXaSh8lvcAW3h2b9VmHKeZ+mblsMIIBHQiayfFfk6wV7VVawdPyRAEAERlIKidNQJ09s879O1xv8AJssqfOxxJeKsIVhDM5QIfCxI55WggHqffFLbiIiTK5SROqww3E8j6VveIfJpjVAFq/avoAsLcECSSDCOHQACDMyZIjrlMZ2SxdmC/D2hG7wGyzjxBsuYC05UGYjwzGu01k8Vco0WT6lEcWs+Fo1B5HUGQdZ19d9aYa4BCgjLDLEDZiCRO+4B9wp/FcPVSRct4q2e9ZyXyOSyxmBzWlMDmM0a6ioV3D2ST9K4lw3/AOvb0H2RF4QvpFCivIm34H7l6QVLSpCjLyhdo6H1G9HzhQc0+I65gADMROgHKmblmyc8XWGZgRGHtjLH1V+mMA9Kf+ZWrmfIt9w4BORbVvKFIErltvlGbQwQJOs09K8hb8DtrHqEJ1KgCTqQo216DlS7vEnBZIhlUHJ9Yg8lXcn8KucL2Sxd0sVwNwlxDG+105u7A80sqEgREiDsOdabhnyaY4wGu2sOmzC2Apy5Z8tsAP4oEMR9Y680sd8IHOu5hLmEvHMGbuwVBR7hyQx3DWoa57DAHM9KtOD8I752S1afEF+7DrBFpSJysyAkLsdbjEGDIrqHBPkxwlmGulr7jKfHomYDWEG6k6wxbYa7zssJhUtKEtoqKoACqAAANgIrWOBvnYh5V23MTwLsO5yvi3IgLFpCNBrKMRoAPDohGx1rbYPCJaQJbUKqgAAegjU7k+p1p6it4Y4w4RjKblyFFFFaEhRRRQAUUUUAFFFFABRRRQAUUUUAFFFFABRRRQAUUUUAFFFFAEfHeR/1H/Cs3j/yo/v1/wDamvKKiRcSDwfa3+pgf/Uatfw3yj23P/UNeUUoBIm0UUVoQFFFFABRRRQAUUUUAFFFFABRRRQAUUUUAf/Z"/>
          <p:cNvSpPr>
            <a:spLocks noChangeAspect="1" noChangeArrowheads="1"/>
          </p:cNvSpPr>
          <p:nvPr/>
        </p:nvSpPr>
        <p:spPr bwMode="auto">
          <a:xfrm>
            <a:off x="155575" y="-1790700"/>
            <a:ext cx="37433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23576" name="AutoShape 24" descr="data:image/jpeg;base64,/9j/4AAQSkZJRgABAQAAAQABAAD/2wCEAAkGBxMSEhUSExMWFRUVFhcYFxcXGBcXHxcVGBcXGh4XFx0bHSggGB0nGx0XITEhJSkrLi4uFx8zODMsNyktLi0BCgoKDg0OGxAQGy0lHyUtLS0tLS0tLS0vLS0tLS0tLS0uLS0vLS0tLS0tLS0tLS0tLS0tLS0tLS0tLS0tLS0tLf/AABEIAOEA4QMBIgACEQEDEQH/xAAcAAABBQEBAQAAAAAAAAAAAAAAAgMEBQYHAQj/xABKEAACAQIEAwUDBwkGBAYDAAABAhEAAwQSITEFQVEGEyIyYXGBkQcUI0JSobEzU2JygqKy0fAVc5KTwdJDVGPClKOztNPiJDSD/8QAGQEAAwEBAQAAAAAAAAAAAAAAAAECAwQF/8QAKhEAAgIBAwMDBAIDAAAAAAAAAAECEQMSITETQVEEInFhgZGxMvBCwdH/2gAMAwEAAhEDEQA/AO40UUUAFFFFABRRRQAUUVWYzjVtNiGmNjOhBIIjfl033qZTjFXJjUW9kWdMXMYg5ztt0POeY9lYDjfb+3b3Yuc6oRbEhbhXZm8tvSSQTIFZC920xeIaLWW0O8MxD57QnUXToM2kQm2vSuSXqm/4L7s3jh8s7Bf4uFGY5VAgksdtdQdgNOcn2aa57GdvcGkA4pWzN3Y7ubk3CZCg2wYblE7Vy7ifDrjwXZrj95ntyTcdXOyKW8yjoV9tRrfALsGVVzmzvaW4pbOd3KDw5j6a8hWPWnLmX42NOnFdjpGK+UixrCX3Aum03gUQx8053BCjmYiod75RUkxYYlXgeK1J0y96sEygGmbpWYXultqwXSAPCBIHQTpTvEnt2HyRcYZczGU2JIATTeQZkdKx1N+fyy9CReP8oiKGIsN4SgGR7RzgbG3qMyrO/KnR8pFte8lbqrbgFgEYHOZlSjEtrvArOYkojvbUMQkauVMkqG0gDSCBrzBpp7VrKlzxy5IVSFPWdRsIBPPlQpfP5Y9KNwnyiWgzq14IUPjFwFMpcaSXED01q+wfa9GgkAqT5lIIAjqJk5vZofTXjnEOEq9shciqWCZWbIHaAQoEQx1EA9dKrL/CsQhd4dHuZc11dSMu0NbOVfWd62hkmuJfnczljj4Po7BcXtXYytrppzkjb3VOUzqNQa+dv7axVkMxGcaFEOp5yDc0PSCQedargnyhFSQX0UoGzHMhmYC3dtdd4PpW8fUv/Jfgzlh8M7BRWe4N2qtXoVvA5yj0LGZj025zrV+jhgCCCCJBGoIPMV1QnGauLMJRcdmKoooqhBRRRQAUUUUAFFFFABRRRQAUUUUAFRsbjUtLmdgOcSJiQJA5xIqHx7jdvDISxGY+VdCZIMGJBIkVyHtR2vuXHgSZZhmALrZaNonxN6aDQ7RFYZc2nZbs1hj1bvg1fant0Lak+IADMFQZmME+IACQNRqdNBtWGxXEr+KzLmy28yle7YgEAAkXJE3NZECAfxpBhGMXLjDOQAz+KWgzLwfFvyGwA5VeYYWsqJbueMp3iltA6kkaiPDqOUxPimQRwTbe7ds6opLYZ/s+2HAZwmdiSQujOxGyiFBPU/fSUxCWbl62uHYraVVa8zqXDXY7tlXQBNdwJ0g86TjrpYFWBV15HcHcEfcQRoaONYi5ctW2+cLYV0ZbiuCcyuAZtrGraHpowINKO+zCW3BaYLG/SpOsqwB6GJ/AMPfWR4bbNrGog/LLfYOebISSznqCnj+B6VaXcVauyUBUQANMniX6yAGV0g9Zmk3LuPVZzlF5Ne7qyCN9Dcy5vdVQVWgl5J+LxIuNeyERmO32gBmP+LMaVxlHvlblrKVZArEso7sh2JLZiCRDcpPhOm1R7V4NHfYiwCBH0Fm85M/aYKEb0huZqPicPh2MzeYzuLCD+K8KlRpjvYnY3EB3dl1BICkfWgASPfpSsSrAYdSp0WGO4D5V0JGk+b2welRWeyVyziF0+tZtkfBb00zgsNYQ+HEL+3Zv2/wVlHxo0bDsmd2HxFsEyLZN3KToGUQGA2nMUE1Aw+a411p8N24GnXy2zCgchIAJ9lSymJzHuCl0fWFprd73sqnOBpzgUzZIQZW8JnxALGUE6hU0iOQ9KKaQuWS3bO6pBIAlyCFyrHmJIIGsctdqhYvhtuAA2dXXMJHLwkZuT7jl7qax+LVkFm1ba/buK3eKhdbxZdSYA+zMKZET6kzcYwFwL9lB+JH+lFOKDlkC3ib9hjDSrOC2byKugaFAlTudN5267jsl29YQPEVkgo25ygjwMfMo026DasjfuWxba7cLZVOWLcTrlEmQYEsBHt1Gk1tzAwUuKQ6sM9stmUgMu+SQVaCCGGmoO+guL78MmSXB9I8K4taxC5kYH056ATpvAkcqn189dnO0l2wwzM2ZVXPdjIpM+R4P3jeCdK7P2a7SJilgwtwbroJJnyiZIAG9dmLPq9suf2c08VbrgvqKKK6DIKKKKACiiigAooooAKqO0nHUwlosTLnRV0JzEGJEgxIOtS+LcRTD2muuQAo5zqeQ0BiTpXBe1/aa5iLrPILaQhaClotspG7b+unoKxzZNOy5NccNW74G+1PaW5fuMM7K51DQzKBn1tIZ05gnl7dRD4fhFHihQSSfCIAneByqt4Xw+4WVsjLbDA+JtMoOaFzEF52kA+u1Xl+wJNzvO7BEsMgYBubDxCAd45GY0gDhnttZ1R8i7m0VCIfug1tbfeWmuKHcgFEcZiUzHKTIVRoTr0Jp7DXgyzrHqIPwkx8abu4NWAuXGZLQJy/WLtzWyhMM3VtFWdTUx2dDluj357cvG3ZW13j5QCxUFydCcmXyLO+sanTnTN7BWQ0sTdfbJZIyj0e8QV9yB/dUxwzgoF7qyd7amS/refe5+roo6c6fTDgaARRqUeA02IsPdCwhXDr0sAqx/Wukm6T+0B6UwuAQEsRLHcnUn2k6mrBRTWDsW7ufObi5GUDIV1kE8x6VOpsrSkeqqgDalqop5uG2DHjv/G1/tqMWC3WtrmIUL5okyoOsAdakY6UEU2EWlMwzIpmGdVMHWCQNJmpn9mWft3/jb/20gKm7gbbmSoMbensNSM94DLn71PsXx3w9xbxp+ywqRjMHbspnVrpOZR48kQZ10E8vvoXaaeprgKsqL1m0wiWwzcszM9sn0uAZ7X7YIHNqMUjW8nzjOYE6ZfGkz4HXRgftAnc86tGtBqi90yKVUBrZMtZeShPMrGttv0kg9cw0q1NPklxI+FH0l26GtHDXF1XXeACpT6v1pjTaIMANYGwBB8R5LmJJCyYGtPDAWyDctAkLq6NHeWh1MaXLf6a+8A1690ATTkwSGeJYNXGoB9vP0PpXnA+OXLNwAuQczZSikC0sbEj6h19m22z+Gw63Mrm4XQ6lcmWf0SQ5jXQ89461D4rw647u6qxDAE5IkGIIyqc0SJmI19Kca/iyZeUd67Kdo1xSQ0LdXzLsNZjLJltBNaCvnDsxx17FxYItkHLbGfMSMolDOu0wfhECu+dn+MJirQuLofrLqcp10JgaxXbhy37Zc/s5ckK3XBZ0UUV0GQUUUUAFFFZzt1xf5vhiF89yUXQEa7zr0n4VMpKKtjitTpHPflQ7VZ3KAnurJiACM1wkCGE6gMN/5Cuf8OwxdizEPBMNlCkgknXn7pgcqOIXC9zTvRllRyDqw1YaS0nwyDBAPvvMNhDaIV8okSIYH2gjcQdNo6E1505vl8s7oRXHZFdh7Rt3QJhGzZgdtEZp9NRT/wA/tXAyMGCMCucrInkwjWA0HblVw/D1cagEfGmLmERR4gcqkCAYLsZy219TBk/VUMeWuKmmy3GkQ8FbC2xcuqSDIt2gYN1huSR5bYO7c9hrtItYZ7j95c8TwBoICqNkRRoijp7zJk1cYLhTE95cALsANtFUbIg+qijQD3mSSamHBR/X4VMsi4RSj5KlcNryH9elOPYX1PsH86kXbiK0E0PfQb9Ki2MjKmm3smkcFs+K8NvEn4NUgX06inuzYW498Dl3f395/Ki9mApsORvVP3R+c3f2P4FrafNORFZDE3lTFXgTswHwRaUHdgxGIsw9sj84n8Qq67oneqvF4hS9uPzlv3+IVpmwnpRJ7IEUHGbRFqD+cT8GpK2fDIqR2lAS0s6fSp+D0zhcQMuhBFNcB3EC3zpq7bn+f86nlARK+8f1/X+rJQ7/ANe+iwKq7ZIYOrFHUyrroQf9ehB0I0M1FxK94GZVC3EGa7aXYqN71kfZ+0n1ZkSu129sVW4zDNIdGK3FMow5N+HuOhBIOlawn2ZLRW4biFu0ioAzHzOVXQM2p3iYELpPl03pzGHvGUBpQoG05nM419wGlOd2rDvFUJ4st22NrVw7Ff8ApvBK9CGXkJeSwBsKqVJkpbFXjsKR4lgMARJExI3HMH1Gta35P+1Hc3ZLEpIS4SpAO30irOhI9dPWBVFlzMEG5nUzAAEkmASAB6VWLca3eEi62UlMi+IQW8WkTp5hHqeetxb7comSR9QI0gHrXtY/5OuK95Z7lt7flIiCh1BmdSdeXKthXo45qcVJHFOOl0FFFFWSFcf+UniDXLjsqs2X6NAIDAfXI11gZiPYK6txO4VttG502nfr6VyDjmB73FhDbOS0IDloBZtbgyjzaG0NfX2Hh9XkpqP3Z0+njy/sUvA+BZFW5lYhSDBOYhRtrpJAg+6ncLg7eEzvYz4i87MwLIw7tSZMwJnXWIJ/RE10Lh2DIURaYggEEDQg868GEIbNluWcrDxxlHiIUDXRpJGkH2V5/Vk27OuomevKZ/JhH7u3nUcrziSvoYKyfeedO9m+Cm9F9hKa91IiQYm77XgR0QINwasuIcKFy6mFQk94Wa6x3yb3CdIlswTlpdJHlrbYbBKqgAbVO9bdyZ5FEorfCwBtVbxnh5CNHQ1te6FQ+IYLOpAG4NS4NExzpvcqsHhmNtDJ1ReZ+yKe+bHqfiaiYbtRhkREZcSGVVUj5pitCAAdrUGpvDeP4a+/dIzhyCQty1dslgN8veIuaOcTVaJCeRrsI+anqfjTbYKavTZpJsip0sXWKL5n6UfNemn3VdtZrO4ztThLd17LG6XtmGC4e+4BgGMy2yDoRzoUX2KWSxx7J5kmmHwv9fzptu12En/j/wDhcV/8VTOHcTw+JkWrisyiWQgqyg82RgGA9SKHGXcvUQDYI2JFRcRhFfR7at6kAEexhDKffWhfD1Hu4X0FJNodpmNx/D2t+O0SyAeJT5lHUR5l+8VGtHNBET6c/YP9K2TYePSNjWZxeBFq/lAhHGZR0OzKPYdfYRVqVjI5s+nu/l/Ko2Jw2lX/AM098/18aZu4SNRt/W9JSHRkL1vu27zLmEFbiD69oxmUcswgMp5Mq+8ZSp7uQ85cjTAdHAKNJ2kEH01HKtJd4fOw3/rSqYcOmbTf8Pxoetp21Xr4LhDD++bpW0ZpqmS1RFxuHu2lNqxbe47gF7oQ5Y5AEiI6Cf0jyAi4vhN02le4DnYkN5ZUqIUyhIMqN9OU1ol4Md2uXD6F2j4TFTeH8KtKwC6s5iJ3Pv8A9aOqlwLR5GPk7xDW2HgdRaIC5irM1o6SDz1zLOm1dlRpAPWuOcLwws423cS2SrnI7BjCW20LFT/1O719T7+tYAQCvTbSN/xMz8a6/SZPc4+d/wDpzeojwSqKKK9A5SDj4mWjKiliSDp6g7bBpHqKwfZjghvC7de2bVy6SzqzZmW4/ib9UQUhRyHsrU9q3/8AxcRCM+cd1ltzmYPltkL0bxNt0monBsSmHsgEoihc2Zm0ClgFzNGraqJ5mvI9Vvkf1/0deG1FtEfHYG87pnvPh8rrradxbe0Hnu3WfC+XQONCdxsKj8Os32ZzindZc3u6czkClwFWDAQE6aa5AZ0rVYXEJeSdIMjXmASJHUHcehqn7Q2lsWblxZLZQoBjyICwQekZviawv20OLWqqPOx9jP3uJbd3KL6JbJBH+YbmvTLWlioPBML3Ni1a3yIoJ6kDUn2mTU6a2hVGM3cmexXkUTRNVaJENZB1iqjieEXvsO0CVuyPTwONPj99XU1WcUb6Sx/ej+Fqyko2q8mkG7+xZxRFe0VvpRkJK1muGYJTfxLEb3T+C1p6peDflMR/fN+ArDLHY1xyq/gePDkmYFZ/tHwGfprPgv25a24Gx6Hqp2K8xWxAqHxIgW2J6GsnHTujSGRt0yJwnEDEWLV4DL3iKxU/VJGqn2GR7qebD012Ww2TCWhESC/s7xmf/uqzKVTgTrplW1iqLtLhPyLaT3uX3MjEj90fCtc1uqPjVjPfw9v7Oe6ddoARZ9uZ/wDCajTRpDJbGEwmm1efM+fP8au0w/pXvcxU0X1SiHDtelVHHuF5QL0fkzLb622GW5+4WPtArZJl9PdS7+DDKVIkEQR1FEU1ugeXyYS3lUv3yG4EtM4C6EtZnMoMiZBJgmPDS/7YvHDpcwqYeyxZgbIIuOwzqqFcoAEnNIYeyatOFYPMoJYB7JIlhI8Ia02YSJDZX/xVb4NLIQqchJPiUKFAI0y5RtEbVaaQTe5me0fBgyvNtiM85VbI0uAwRWEwwcrp6eytpwbEm5bs3WXK1y2A6xJW5ElSRoIIcH1ioWO7s2WtqgAIIUMpAJABkekkaj/SoXYi4BhSgS4i2rzZRdJLFGYXM8gag5zHKIG1dHppVMxy7xTNdRRRXsHIZDtnc+gsrF0i5iAZstqAouXAxblblVk9DFIvE21YC3Zfw2gLblVUoCSxUNvELA9lMdvLkW8KD3sl2MJADN3LjLfjQWzJzR6VcLiFaAFzkCYAmPb0rxM86mmduNewjC4IUthYUxrauMIBO+UBTpvGpqr4zcdltI0+O6rQeSm8nh9PAWEVatxUuSEtsQpIYkZQpG4JO5G0Cay/E+NLdu2CNsytr0KXD+IFY22axidATEACm24go5isniOLZmyZoEFmO3hECAfUkCeU1T3u1FkFlyJAkT3bOAQR5m8zEaiROtJamT0Y9zoy40HnSbnEFG5FYBcezKGsMBmPlZswy/bRtyB09u0RUDE9qFErZRLxXRrl3UEjcIvT1/HemlJh0onULWNU7GqrieJ+nw4/6o/hasjwvj63LXfKvdsjZblsGV5ar00IOw5zNLvcVzYrDmf+JP7rUb3uNYkt0dLD16Gqlt8RFP28aOtWsxg8LLSazfDxft3r82jka6zK2hkEDXQ1cJigadW8KpzUlTEk49iOcVc/NtUcYS5eMXVyW+ayCWHTTQA8+f4i0D0oNTjGAtbXCPQKIommMdduKjNati44HhQtkDHpmgx8K22ZmeY7FJZttcuNlVRqdT6AADVmJgADUkgCqvguFdmfEXVyvdiEMHu7YnLbkaSJJOpGZmjSKrsHbuveW5jdHUnu7YEW7fqmpzvGhck7mAoJB1NthyrCTTdGtOC+T0JTeKsZkZZiQRPSRT9BqnFUZpuzP2uGN3ue40tmbKcxGVX3UgaXAPqk6iBvAi+is9i7WIN4RdCpmUlO6DZgDJGYr9YaTmET6a31uQonprUJmk+xk8Rhy17FWgYzlivoDbtf9xenzxLGMXf6O1ZysFdhEOy5bZJJOabhBnKBFNYu4BjnB2a1a+/v5/hFeW7thQqvczBUUIGOgQCAQNth5o1qVPS2b6dUUO4dMVkjFMGuF2KjweG3kUQcgA80nnvvyELsN4WxloC6PybS58JYi4kWDGiAIojkamJxCwMwtldAJiNAdBPv0FUXZDFD53ifymqCQ2tvS5cjuvUgyw60KbtyCUPbR0L+0V+1b/zFoqm+c3fs3/8ABhv517Xt6zi0mf8AlFuBcNhZZ1klMqKQHmy/0Tg6ohjWdoiqc3b16w62cQMOwu28zlisp3beAMNfNB5bGrr5SbwXBK3em2Ld/KzKDc8JZrWXXUzMGsHavC6FAt5iIMDUA7SZ06ifbXkzXuv6s7MX8aZfYu3duPaD49SotorJbfKbjgHO2hAJZtdQaz+DxhufSHQoiNp6tk0/x1EbGWXMB0TbU9Z0Ajn0mNqawt/6TEW9sti6Okm1ct3QR7QhPvoUWaWkXN/iOVw5ErEHnAMagehA++q17UTku2+6JJBJaVB5REEjbzCecVH+cyKiPbSZgTTjGgbLBOKC1lWyha2CSzEkMzGNV2EaDTYwPbS7t21dl/EGnU2iAWmdXRlMHqYBM86rjdqPdRW3ANUoklw2LRVFm0Z18WuYgSGJY7FiQBEbegFO2sZF+0Z2b/tNUdkhdtK9TEfSprtP8Jo0Ds6NY4vrvU2zxb11rAJjun31Jt8SJ0JrB4jTUdFscW9f69aqT2zxHfXLaWLZW22UM1xgW0GsBSBWbt8S9fxqFhMeBeuSd2n26CiOPkl0zer2rxn/AC9n/Nf/AOOpOD7dFTGLsGyv5xG71F13fwqyD1ggayRWVTiY2B/r4U/89VhB/Clx2E8cWdTtYkEAggg6iOYPMU6Llcs7FcaNprmEJ8CQ9rWcqEwUH6KtBHQPGwraW+JjrQ5OLox6Jf3AGEMAR61VYkNh/ECTa5zqU/mv4UlOICl/PQRB1B69P5UnO+QjjlEn2MSGEg0493SsVhMf3N97JOghkn7DTHwIK+6rPFcXyoW6AnTnS1tbDeDfYbv8Wvd6IsFrcgNcFwKE8UNKxplGuu/LcVcJjpUE6SKw13jSd6Q4AuS+QG23jS2AS4YAqoMysnX0mp+J4oMsg+6k7XY06aYzxS6GxIM7gg/sj/70W+IYm2q21a2ERQolSxMcyZG/Tl1NZfiPE2Uo66k9+w95tII99tqext5i7C3ftnXytOmkEErJmZ3A399XpZWxa4zid+4Gt3GtldCGUMpUqZ1knMD7o9ar+yN/Lfv+J9FUZTOUZnuNNs85iT61UXsc9tFFxbYcvlDIW8SBCSWkDxE+nwqZ2TxUrcYXC4zqpDAqLRVZIBGpEuDI1qtL0sLRuP7NX81b/wDA3v8AdRWq/sxeh/zLv86K9npo87UzF/KJeYW8RbDlTk7xWEOQVAYQvtBAU+nWuLcPxAuPdQXJW7bdQ8RJ3DROnMxXbvlRQp3N8Akaq3ljTxAE+Yz4uo0O3PhOKGS9cQ3C7KcpYjIwyyq6g6goFObofSuNwqc19zpUrjFlvicTba0lq7iXcJ+byrMbSIeI6iNzTeCxafPrV2Zt3GVX9FuobDA+4yfbUXCYJioMBU3MFSwSJzBJmP5g7a1Ex4ttbZ7LkhTlcEglc2zAgDSYG25GpnQUe393G2WQLIWtt5kYo36ykg/eKGuUnil/vGTEcsRbDn0up9HdHtzrm/8A6Co+ap0lWOtcpBuU2zU2zU0hWPG7TVq79IPY38JphrtN4e5Nwexv4TVqJLkXAvUtcRUHPXoes9JWoslxNRExH0r+7+EUyHqK16Lrfs/wimocg5GhXGHapVriMaH41nvnA60fOmJCrLM2gA1JPQVHTsrWaXgl89+90EwqZee7sun7pPurSJxYjQz7TWMtk2E7qQXnNdIMjPEBPXKJB9WPSnFxVZTx2y4yNzY4v6/fv8KkDi/TfmNfu6VhLeNNSE4kTvJ/EVk8RWouuMcWHfWTOpVwT6ApAPvJ+NS24jIg/jWJxuOL3gPsry6nUj4AfGpCYwj2dKt4tkJSL9r2mXM2XpmMeyJio3EeJQpM7CqpsX6/fUe1eV7q5vJbm7c/u7YLsD7Yy+1hTjjByJWJvfTizEtbtIkDm+U3Xj2M7/4ar8Tat3NQoPOOo9Kq8Nir7d5iEXNcd2B1kh3IckD0MCeQNWF9g9xwhy3FOsgqlzaWU7Kd/QxrBljv06ZlrsaxF4ZUVU7tEzGCxfzRzOpFbzsI5uXMMveG5ncuHMWjlzkCAf0VEDczymub3cZDwLgDBjldVLS48uVWiSWgax1rsHyX4MtiXfVhZthM3hIZgAkmdQSAWkeuvI1ouUV9SXKk39DqdFFFeicRn+3fCvnOCuoqy6jOkKGOZdYWdiRKyNYJ32r5w7RmQjlyARATLINy3lUmfq/RFD6lT0FfVzKCIIkHQg8xXz9204K2GxN/DqWRX+kslUgHc92iloYZS9qCdTFc2ZVJSN8TtOJi8NcSEus7hk8EA+EkbE6GTHKNRzEUlsWgDItlURlYHKADqNDJkmDDCToQKRYtKWChsoYyjOGWV+qSADuPd61Je1btwztnbcKshQR66M/7oHVhWfcsOEfSWruG+uhOIs9SVWL1se22A4HW160i20io9zHHvkxCEpeUq0mDLofC2+ukAjnHOTVpj7K+DEWhFm/JC/mro/KWD+qTK9VZaJDiRGqNiXgGpZWo+Mt+E1MeQZYu2FnXBr/nYj/fTbXLSz3VhbRYQTnuOcvQFycoPON68vW/EfafxpGSjU/I6Q3RTvd15kpWA3Um02H3fCh2gSxu3VmBGysAKayV7kp2FErvsL/yS/5+I/30teJZQRZt27AOhKA5yOhdiWj2RULJRlpN2FClenBdpoLQxjfT26UqKskC7Xl7GZBPPYep6VBfFjZfEfu+P8qQtok5m1P9bU9HkWrwScJO51JMn1JqWbnSoyiiaTVjTokG9pTWMu93h4PnxJB9mGtt/wB90e8WfWlYLDC65DsVtIpe84+rbG8dWYwqjmWFR3xfeYnv3AWT9Gu4thVy20HoggjqV9acUJsQHvWfooNuJMEEFsx3mfF0kdAOVSDj74WO8OWIjWI6b1HOWyubEOLpk5VVnCKDEkRlYsfcAAJk6AxkAlUDHTRTqQeamBrHs2qmiUxXZ3S6WDkZAWZQvmAICS0/nWXw88pnlX0B8lnC+6wYuMsNeObVQDk2XWZZY8QmPNtzPHOznDGvtZw9tnfvnDAlNbdnUKSobaC9wmRIZSda+j8JhltIttFCqgCgAQAB0FaYlc9XgzyOo0PUUUV1GAVhflU7Pm/YGJtr9LYgyqyzW52mQQFktz51uqTdthgVYBlYEEESCDoQQdxUzjqVDjKnZ8q8ZwhZu8UXGzy+kFbQWTcTqsMQ45Zbg5jVoYeZYxJ3MAbADlXQe2fZUWLz2TIs3jnttosEeimQozFDoPCx9KxIRrbfSWYEtNovmKgGCpKmZGhE+m9cLb47o61XJCwl5hc7pbasjT3vKUM+duUcvUCBm1MzAAYd2s3czYW9BLASVicl9R9tDKso3GYa+GnbqknurICoIlgZLEjed55EnXloAKmWOEQNqTyJDUSDi8C1pzbeDoCrLqrowlbiHmpGoNJbDSKtxbyoLN6e6BJt3IJNhiZOg1a0x8yjUHxDmCv5iynK4EwCCCCGU6hkYaMpGxFQ5dyqM2/DyTu3xNB4cep+JrVLw6eVL/s30pdYNBkTw49T8TTvDMKYuSSdU3JPJq1J4b6VH4VgJa6OhT7w9HVtMNG5VfNqq72EJvPqfq6SfsLW6/sw9Kq7fD5v3PQgfurSjl5BxMwMERcTU+deZ6irP5tVrjuHwyH9NfxFWJ4Z6U5ZeAUDHcVsHu9JHjXbTk1Mpw4QDFaTjvD4tp63VH7r09b4aco0prLUQ0bmbtYSOVOtYq/Xhp6UPw/0pdQekohapsWGZltopZ3IVVG5J5Vd/MmJCKpZmMBRuTTLWsua3aIZnGW7eXbKd7Nk81OzXPrbDSSWpCaIGNKhRhrTBkVg124Nr14SPD1tpqF6ks3MVHuYUERFXNrAAAAU4+C9KOoGkz6WzbbMoUmIOYBtJB0mY1A+FJ4dgmd8z96oMv3i6DIsq4k6ktItiOb67QbTHYc6qokwTEhZjkCeZ2Htq/7N9mTeuLh0VkNwh7ozBu7A0yrmIkJmOnNmbfSrU3X1JaNn8lHAiS+PuqMzEi1K7CILWzOgglNthvXS6YwOESzbW3bUKqiAAAB7YGmpk++n67scNMaOSctTsKKKKskKKKKAKvtFwhcVZKHzDVDoIYbAmDCkwDGsVyTjvZsyXREF1SEvFlJJtWzunMusafaWByWu31Sdo+Dm6O9t/lVG321UMQglgqmT5j7PZzeoxOXujz+zbFOtnwca4Stu5DKQQdQRIzLJGYTy0NaD5iIqu43gWDteshnYQhshgAhV4d1Eb6Qy+hP6qsNxhWBAZTBIlSCDHQ15k0+UdiZNu4JI1ioNzAm0sKM9qS3dzBQndrJOik7lT4W9Cc1R+JYi4fJ5mhQWjKqmcza+Y8ojTXc05g+IyVEkqyqylgQWUorZo5CTEH74MCTSsCXg7i5cwOZRoTEFT0uKdbZ9uh3BI1qcioaqb9sM2dGKOAQHU6wdweTL1UyDzFQxi2QnOpX9O0My89XtTK+1CfRBRpUuAujSm0tVAufN7lxjbe4LgSMmXQrnmczD7QpdjFlgShW6oGptHMV/XSA9v9pRSfnqtzFTTXIxY48v/L3v/L/317w+zLvcKlc7SFMSBAGsEjlSrTKadNyj4Aa4rhswBAkgho6wZimzx5Zj5ve/8v8A30+btMErNC+oEbFYkYnIi2riZbgcl8kQFdYGViZlh8KulsKFqrXEqvMCnMTiHFvOQEQ7PcZban9UsRmPosmim9kBMFtRUPH3FClpAUGC7aKD02lm6KoLHkKqxjC/kBuH7TBrdsfsmLlz2Hu/aakG2BFy62ZlEAmAEB3CKAFQbbDWNZqtGnkVnmHwpuBgAUttoxOj3R0aPyds/YBJP1iZyh3FWUTRRMdAzQJA2UEnUjYc6Yu8QbK2QTAaIkk5CobyghYkaGD6Go1hTcbNm8BOa3vmQNOe22kMuggzJn1NVu93wL4H8Ph2JAKMhUjQiZkCc06hp1nYiNBAqXxPLbUnoCfgJP3UhsUthIkCAI2AAAgDXYAQPdScJhjcbvrxZEtsSpDjLft5eemlsHnz19y53fA+A4NwkXIxDBHSVuYdgrZs0QXIOsD6g6+KJius9leBDC2yWA7x/NsQBOiqYB2gnfWfSo/ZjghWL10Qw8ibZPMuY5WgypECPD7dtLXoenxNe+X2Xg5MuS9kFFFFdZgFFFFABRRRQAUUUUAZ/tJ2f776W3pdA9fGFDEKPEArSR4vTXlHLuM8FbMcgKNbLl7C5Fz3WG4OoR/3W023PcareM8Ft4gDNKuvlcchIJBGzAxGu0mIrmzYNXujz+zbHlrZ8HD8DjJHd3QA4QFkO6E/VcHymeR6ipV3DgAEAnyz6qI8I92laTtH2aMMl3NaZgqi/a5gE5ULEQw0PgbYHSJk5rFpdw5ZnUd2bipb7vM4IOkuSZta9dJJAOxPnyi7rh+DqUrRXWnvAkuwaJgqO7zM5C27Ss6gL4ogEECTrTljiIYlQc8OE6Fi2YjKDvOVtulTGv2n3IDKYkEaFTyIMaGNqrm4evjVDlD5ZgnULm8B5ZTmO0H2jSi0+R79iwGGtXCDpnGoI0ZfUEail3MNd/Od4ByvKtz4ufpP36hjMieEGEW2FDNocuYt4dkzMxk5joF2ivMTxLuu9bKciA+Ukl4KLIzSFGYkyBEcqFq4TDbuT7Kuq62LbHql27a+5+8FeEtztXR+rdtt+NoUyeOBdDPmRR4CzFnTPBUH6omfZoKWnHAVzkQomZDaZSoiYiZYQCddaXu8Ba8noJ/NXj7btpfwttSBbuGYsgdO8vNcHwRLZ++i72gVU7wxlMjSZHmiRHPK0QeVIxHFyGCfWbvI8OWSikjzNGVtg00/d4DbySMPhL2+dbfXukVZ/bfNcHuYUu/gLaHO+rHTO5LMfazEk1XWeKlyik6OqEMDmAZjqDliV0ZZB03qU983LfimGBV0k6o26z1HI9QKT1dwVdhq5jBmCL5iHgbljb8yqPtbjKxXanA7v4kAzIToQNYbkdYmCJBO5g1GIFy4LjwrK7srDQmWGUsNpCqoPI61KwvELVkRmHLoAB0AEBR6CBrQ14D5IljhxUt4iQXzAsNZWYcGdGgxm3IqU2MVcqBgCxgFjEtExPM7euopm/cvX2ZbSjwOobPKoVOp+kUmTHJZOtaXs72fGbLbzX3Dlgz+WyWB0XQ90IBEmWPvinpb558CtIpuH8KZouXwyh0yNh3ynMxbQvGw6W95idoPTOzXZooRevjxjVE+wRmWWysVaVKwIhY67WXBeApY8ZOa5G+sKCFlVG243Oup5aVcV3YfT17p/jwc2TLe0QooorrMAooooAKKKKACiiigAooooAKKKKAE3LYYQwBHQiRWT4r2O+thbhQ6eBiSIAOzatJMbkjetdRUTxxmqkiozceDgvHeCGzC3rL4b6QOSgAtvcKkwwH0dwwDopB0M1nhg76kZGFyXaSh8lvcAW3h2b9VmHKeZ+mblsMIIBHQiayfFfk6wV7VVawdPyRAEAERlIKidNQJ09s879O1xv8AJssqfOxxJeKsIVhDM5QIfCxI55WggHqffFLbiIiTK5SROqww3E8j6VveIfJpjVAFq/avoAsLcECSSDCOHQACDMyZIjrlMZ2SxdmC/D2hG7wGyzjxBsuYC05UGYjwzGu01k8Vco0WT6lEcWs+Fo1B5HUGQdZ19d9aYa4BCgjLDLEDZiCRO+4B9wp/FcPVSRct4q2e9ZyXyOSyxmBzWlMDmM0a6ioV3D2ST9K4lw3/AOvb0H2RF4QvpFCivIm34H7l6QVLSpCjLyhdo6H1G9HzhQc0+I65gADMROgHKmblmyc8XWGZgRGHtjLH1V+mMA9Kf+ZWrmfIt9w4BORbVvKFIErltvlGbQwQJOs09K8hb8DtrHqEJ1KgCTqQo216DlS7vEnBZIhlUHJ9Yg8lXcn8KucL2Sxd0sVwNwlxDG+105u7A80sqEgREiDsOdabhnyaY4wGu2sOmzC2Apy5Z8tsAP4oEMR9Y680sd8IHOu5hLmEvHMGbuwVBR7hyQx3DWoa57DAHM9KtOD8I752S1afEF+7DrBFpSJysyAkLsdbjEGDIrqHBPkxwlmGulr7jKfHomYDWEG6k6wxbYa7zssJhUtKEtoqKoACqAAANgIrWOBvnYh5V23MTwLsO5yvi3IgLFpCNBrKMRoAPDohGx1rbYPCJaQJbUKqgAAegjU7k+p1p6it4Y4w4RjKblyFFFFaEhRRRQAUUUUAFFFFABRRRQAUUUUAFFFFABRRRQAUUUUAFFFFAEfHeR/1H/Cs3j/yo/v1/wDamvKKiRcSDwfa3+pgf/Uatfw3yj23P/UNeUUoBIm0UUVoQFFFFABRRRQAUUUUAFFFFABRRRQAUUUUAf/Z"/>
          <p:cNvSpPr>
            <a:spLocks noChangeAspect="1" noChangeArrowheads="1"/>
          </p:cNvSpPr>
          <p:nvPr/>
        </p:nvSpPr>
        <p:spPr bwMode="auto">
          <a:xfrm>
            <a:off x="155575" y="-1790700"/>
            <a:ext cx="37433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23" name="Zástupný symbol obsahu 22" descr="index.jpe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280958" y="2357430"/>
            <a:ext cx="3362993" cy="334804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Burza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429288"/>
          </a:xfrm>
        </p:spPr>
        <p:txBody>
          <a:bodyPr/>
          <a:lstStyle/>
          <a:p>
            <a:r>
              <a:rPr lang="sk-SK" dirty="0"/>
              <a:t>J</a:t>
            </a:r>
            <a:r>
              <a:rPr lang="sk-SK" dirty="0" smtClean="0"/>
              <a:t>e osobitný druh organizovaného trhu, na ktorom predávajúci, kupujúci a spravidla aj sprostredkovatelia , ktorými sú </a:t>
            </a:r>
            <a:r>
              <a:rPr lang="sk-SK" dirty="0" err="1" smtClean="0"/>
              <a:t>tzv.brokeri</a:t>
            </a:r>
            <a:r>
              <a:rPr lang="sk-SK" dirty="0" smtClean="0"/>
              <a:t>, makléri, </a:t>
            </a:r>
            <a:r>
              <a:rPr lang="sk-SK" dirty="0" err="1" smtClean="0"/>
              <a:t>senzáli</a:t>
            </a:r>
            <a:r>
              <a:rPr lang="sk-SK" dirty="0" smtClean="0"/>
              <a:t>, dealeri, </a:t>
            </a:r>
            <a:r>
              <a:rPr lang="sk-SK" dirty="0" err="1" smtClean="0"/>
              <a:t>jobberi</a:t>
            </a:r>
            <a:r>
              <a:rPr lang="sk-SK" dirty="0" smtClean="0"/>
              <a:t> uskutočňujú obchody istých zastupiteľných objektov </a:t>
            </a:r>
            <a:r>
              <a:rPr lang="sk-SK" dirty="0" err="1" smtClean="0"/>
              <a:t>napr.cenných</a:t>
            </a:r>
            <a:r>
              <a:rPr lang="sk-SK" dirty="0" smtClean="0"/>
              <a:t> papierov, tovarov, devíz, valút, poistiek, služieb a podobne) alebo práv na tieto objekty.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smtClean="0"/>
              <a:t>Zdroje: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sk-SK" dirty="0" smtClean="0">
                <a:hlinkClick r:id="rId2"/>
              </a:rPr>
              <a:t>http://www.ointernete.sk/co-je-virtualna-mena-bitcoin</a:t>
            </a:r>
            <a:endParaRPr lang="sk-SK" dirty="0" smtClean="0"/>
          </a:p>
          <a:p>
            <a:r>
              <a:rPr lang="sk-SK" dirty="0" smtClean="0">
                <a:hlinkClick r:id="rId3"/>
              </a:rPr>
              <a:t>http://satoshi.sk</a:t>
            </a:r>
            <a:endParaRPr lang="sk-SK" dirty="0" smtClean="0"/>
          </a:p>
          <a:p>
            <a:r>
              <a:rPr lang="sk-SK" dirty="0" smtClean="0">
                <a:hlinkClick r:id="rId4"/>
              </a:rPr>
              <a:t>http://www.finance.sk/spravy/finance/66401-platby-kartou-na-internete-na-co-si-davat-pozor/</a:t>
            </a:r>
            <a:endParaRPr lang="sk-SK" dirty="0" smtClean="0"/>
          </a:p>
          <a:p>
            <a:r>
              <a:rPr lang="sk-SK" dirty="0" smtClean="0">
                <a:hlinkClick r:id="rId5"/>
              </a:rPr>
              <a:t>https://sk.wikipedia.org</a:t>
            </a:r>
            <a:endParaRPr lang="sk-SK" dirty="0" smtClean="0"/>
          </a:p>
          <a:p>
            <a:r>
              <a:rPr lang="sk-SK" dirty="0" smtClean="0">
                <a:hlinkClick r:id="rId4"/>
              </a:rPr>
              <a:t>http://www.finance.sk/spravy/finance/66401-platby-kartou-na-internete-na-co-si-davat-pozor/</a:t>
            </a:r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00306"/>
            <a:ext cx="8686800" cy="1643074"/>
          </a:xfrm>
        </p:spPr>
        <p:txBody>
          <a:bodyPr>
            <a:normAutofit/>
          </a:bodyPr>
          <a:lstStyle/>
          <a:p>
            <a:r>
              <a:rPr lang="sk-SK" sz="7200" dirty="0" smtClean="0"/>
              <a:t>Ďakujem za pozornosť</a:t>
            </a:r>
            <a:endParaRPr lang="sk-SK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Internetový obchod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600200"/>
            <a:ext cx="5572132" cy="3114684"/>
          </a:xfrm>
        </p:spPr>
        <p:txBody>
          <a:bodyPr>
            <a:normAutofit/>
          </a:bodyPr>
          <a:lstStyle/>
          <a:p>
            <a:r>
              <a:rPr lang="sk-SK" b="1" dirty="0" smtClean="0"/>
              <a:t>Internetový obchod</a:t>
            </a:r>
            <a:r>
              <a:rPr lang="sk-SK" dirty="0" smtClean="0"/>
              <a:t> alebo </a:t>
            </a:r>
            <a:r>
              <a:rPr lang="sk-SK" b="1" dirty="0" err="1" smtClean="0"/>
              <a:t>online</a:t>
            </a:r>
            <a:r>
              <a:rPr lang="sk-SK" b="1" dirty="0" smtClean="0"/>
              <a:t> obchod</a:t>
            </a:r>
            <a:r>
              <a:rPr lang="sk-SK" dirty="0" smtClean="0"/>
              <a:t> je obchod na internete.</a:t>
            </a:r>
          </a:p>
          <a:p>
            <a:r>
              <a:rPr lang="sk-SK" dirty="0" smtClean="0"/>
              <a:t>Opakom internetového obchodu je klasický, alebo inak nazývaný kamenný obchod.</a:t>
            </a:r>
            <a:endParaRPr lang="sk-SK" dirty="0"/>
          </a:p>
        </p:txBody>
      </p:sp>
      <p:sp>
        <p:nvSpPr>
          <p:cNvPr id="9218" name="AutoShape 2" descr="data:image/jpeg;base64,/9j/4AAQSkZJRgABAQAAAQABAAD/2wCEAAkGBxETEhUSEhIWFhUVFRUVFRUVFRUXFRUVFRUWFhUVFRUYHSggGBolHRUVITEhJSkrLi4uFx8zODMtNygtLisBCgoKDg0OGhAQGi0lHR0tLS0tLS0tLS0tLS0tLS0tLS0tLS0tLS0tLS0rLS0tLSstLS0tLS0tLS0rLS0tLS0tLf/AABEIALcBEwMBIgACEQEDEQH/xAAcAAAABwEBAAAAAAAAAAAAAAAAAQIDBAUGBwj/xAA/EAABAwIDBQQIBQIFBQEAAAABAAIDBBEFITEGEkFRYRMicYEHFDJCUpGhsSNiwdHwM+EVFnKC8VODkqKyQ//EABkBAAMBAQEAAAAAAAAAAAAAAAABAgMEBf/EACURAAICAgICAgEFAAAAAAAAAAABAhEDEiExE0EEUWEiQnGBsf/aAAwDAQACEQMRAD8A6uUYCACcaFxJnSwNCdARNCWtEQxJRhBGFRITk2nCm7JiYtidCaanQqQg0ko0RWiRDYhyQluSFZIbUsJsJbUqHYtGkPeACSbAZlYl/pOpBIWbshaDbfABB62veyai30Js3KNUFDthQy23Z2gng/un6q7ima4Xa4Ecwb/ZS012NC0LoIipsdAQsiuhdFjDSSgXJDnJAApBKBKQSmhB3SS5JJREqibDLkd0i6F0CsXdESk3QTBsVdBIQQIkNanGhKDUsNXnRO5sSAjSrIWWyIEEIAIyEVkWACmylFNlGwUONSrptpSlSZLQq6NJCNbJmTQCm3JaSVWwUIBTrU2Am66sZDG6V5s1gLifBOxUY/0qbRdhB2DD+JLkbahnH56LjcTs1N2jxd9VO+Z/vHuj4WjQKDAuqEaRi3bHpnZKNHi08RvFM9n+lxA+WiOoeq2UpgbDC/SdiUVgZGyjlI0E/NtlssL9Ll/69NbrG6/0d+644wKwplDhF+ik2d7w/b2gl/8A1LDykaR9dFf09ZHILxva4flcD9lyb0cYAJnmWRt2NyF9CeJW0xTAaK9z+G45BzHFjvIjNYvGrpFbUrZqiklY5uE18edNWuLRo2YCQfMje+qmbJ49PO+aGojaHw2u+O+66/Q6FQ4UVZoykpRSSpBiCislIJ2SIRoFBDEBBGECE0AlBHZBMRYgI0YCOy5FE62wgEEaC1USHIQ5JSykIcQTEOTZTrlGnna3UrNotW+h1qJ87W6lUtVi/BuSzuJ4yQdc1DmkdEPjyn2bY17Utla0rADFyrCkrjqU1mNJfD4NpvXRXVHSVp4FWDK5vHJbKSZxywyiyZdc49I+LGaRlDEcrh0tvo39VrMf2gip4XP3gXWIY0al3BciwvEnRzummBJeS4utfMlbRT1ckY/uSZtKXZeDswHNGiwW0NFHFKWs0WyrdrYeyJa7O2i55VTlzi46k3WfxI5Nm5GnyJQpJECpUJylTuTAau85QMClQOzAUdDesgZ6G2SdAymYyNzTZovYjXinMUwkTFrzq1wI+a8/UdVIw7zHuaehIWgoNvq6Gw7TfHJ4/UKYqUHtFkzUckdZLg7LtFiYpoC7VxAaxo1c45NAHinNlcINPAA/OWQ9pKeb3cPAaLK7FVM2Jytqp2BsUB7jRmHS218l0Yhc0uODZcjLgmyn3NTTgoGxFkLII00QIKFkohFZDAAQsjR2QgCsglWRqgonAo0zG5OOeBqVmjVikRUaSuYON1GkxZo4I2SGoN9E9yZlmDdSqioxgnIZKC+pJzJWcpo2hgfss6quJybkqqRjjqUO2STN1WTdnTGGvQw+iJ4qtqcCLnXJVnJWgcVBlxPPVQ9Tohv6GHYFmM0dXh8gA3VJhrwTqprqsWRURuU0yHRl7QAQmMVxVzGmwKv6VrSLlSHUsThYgLVQ4OeWVX0cb/xF8s93XIGg/stBPU02jwAbead21ooo3B0Vg5YnEDK43I+S78bUlweZljJSt+y3iwqOokd2ZsBcgDJQJdn5CXBpHdvryHVRsLxJ8JNuKtYsYswuvZ54cPC3FacmXBlqijkaTdpy1tnZMWWzwStaCTJYhxub655fRScZwyidGZGuDT8r8D0T2FRgSUGturOlweaQAsbvXzA6KJV0ssRs+NzfEZZdVXAuRtzrJ3C6F88rImC7nuAHmVEXXfQzs3YOrZBrdsV//Z36fNKcqVjijouAYUylgjgZowZnm7ifmrFAI1xM3Qgpp4TxTMiSExlC6BSSqIFXREorpJKLGOApYTDSnmphQpBKRIGV9ViwadxmZ+yiuncc3FVkLAzMnNNzVa5HM744kTpqrkoE1T1USSoUSeUrNybN4xSJbqzqkvrxzVLJMmpJOqi2bqKZbPxSyiT4ueapp6myqanEQOKdNlapGifih5pt1ddZCXFgE03G09GPdI28FZbiporSeKw8GLAqU3FOqWrLtM3DcTc0aqLVbSvaDYrIyY5Yaqmr8YL+6zMp1JkS8cVbJ9fjRlm7zuP0WqpaGNzAQ4E281zRlFJfee0jyVrRTvbo4r0sOPWPB43ycm8rNLieGDgPE8UxW08G6GtPe/mV1Gjxh26Wu0Kd2flhJIcczpfh81s7ORUUmMUzoSBvXB4XUFlYcg7Nt8wtTiGAsnmEcL7utxJsB4Kxl9FU/ZgslaX2zaRYeRT2XsdFfQ47Tjd7MmNw1OgtxGeWimY3tGBEQd15e2zbjyJ+X2WVxbZyrpz+LC4D4gLt+YUKipnSyNjYLucQ0DqckarsC22U2flrJ2xMBtcb7uDW8SV6RoKNkMbIoxZrGhoHQKq2O2cjoqdsbQN8gGR3Eu5eAV6sJz2ZaVBhGiCUsyhDky9PFNvCQDJCTZLshZUQI3URanEVkAIa1OtCKyUEwDsgjQSKOezVl1FfOryLZ1nvPJ8MlKbg1OPdJ8SVxanpboyjp01JLdbL/CqX/phLZh1ONImp6/kfkX0c9lN006mkPstcfIrpzKaIaRtHkE8N3g0I0K81dI49PgVY/wBmF32+6ZZ6Pq+TMta3/U79gu0b3RIc8qlGhPPJnJIfRRUO/qTsaOgJP1srSl9EsA/qVD3eAAXRDMk9q08E7I/U+TGM9GdEBk+Tx3lUYp6NXAXp5g78r8vqF0aWAO0cR9UzHQvGjwfIhTbLTr2cKxTZuriv2kTrcwLj5hX+w2zgce0ePmuudg4ixAI8kGUbRpGB4BN2ylkS5MrjFLAGEFo0XOzR9pKI4xm42A8V1zFdnI5hmXN8FB2a2LjpqgTOkLwMwCNDzTxylGRGbxyj+TJ1/o2rmM3m7jzxaDZ3lfIrEV9BLE/dkY5jhwcCD5L1K2Rp4hRMRwqCdu7LG14/MAV2Rz/aPMli+ji/oswh8s7pyTuR/V3iunNme51hdoB14myKk2V9Vv6m7cBNzG+7m36HUfVFPXOZlUwuZ+dneZ/5DTzAWiyJsjVpDstW3dJkaHNvugWuSSbfdVeH4HSOxFr4o2tdCwvfYZbzsmX66nyS8ZqoWQioEoLY7kNB9o2sB4qfsLhr44TNL/WqD2j7+6D7LPIJZHFLgcbvk0yCK6F1gWKCUkgo7oAIptycJTTkAIKJAlEqIDQsgiRQBpQSLpYQAaCO6CKKKW6SS3mjDERiHFcdHfYZDUe+0IrMR93knQgjMBwRCq5BK7vJNSQ/D8kOylXseFSjMrTqq2a7dUllQ1LYrxr0WJjYf+UkwM5lQDVhI9dS2Q1CRatY0c/ml77eX3VQ2tHNG+vHNPZC0ZaOnA4fVF603zVC/FRp/M+ITL688Dmdf2S8hawfZpRVNJsDmilflr0VFTzkfz+X8FYwyb2RVKVkSx6sffNyKR60fiKh1FKeJy5j+ZIR0/5vqlbK1jRO/wATkZnckdVaUeJxyDPIngdCqeNiU6mB0yKpNmU4QZYz7O0j3iR0DC4He0sL8y0ZHzVoqSlq3sGfearOmrGP0OfJa7Wc0sbiSESNEmZsF0d0SK6YhV0hyF0V0AJIQsjuhdVYqCRWR3St1FioRZKCTK8NzJsmWVrDoQfBOwok3QTAqWoIGUXbou2Vd6x/OiJtSuDY9TVE10yNlWFVz1SZZOjYrVUXgqU42ZUjaiyUa0J7C0L1tVwRncOrGn/aFReuhE7EbZo3Dx/Rcvp4TrG3yy+yhz4ZERk97fMEfUXVa7FD/P5/LJAxUuI5DT90nKP0aLHL7GsWw6eMF8Tu1A1aBZ/kL5/dZY7S8DkRqNLHqugxVFwLf8qk2m2PjqgZGERzfFbuvtweB/8AWvjolon0NZK4Zn48bY7UqdS4i3msHieG1FM/cmaWngdWu6tdoUzFiT2kZp+N+i94s61S4gziVa09YzguTUmMHiVf0OMnmkm0RKCfR0P1vh/PNRqiG/ejNj8J0Phy+yz1Nit+Ks6ervof5zT2snx10SYMRsbOyI4HJWMdY08VUyiOQWdw973rnkbKnrJ3wEb5uw+y8aeDuRRs0HjUv5Nj6xY3CR2jXd4HdPPgfJZqkxdp95S3VbcjyN7c+SPIHgNFBir2e3m3g7mfFW9NWNeLgrJxVfxZjknHNJ70DjvD3Of+n9lrHJ/Zz5Pjp/j/AA1jpLJpkt1UYTXulZ3yBY2PA5c1cRtsMl0RaatHFODg6Yu6JxRX6pipfl4qqJDhuSlkoNZZqalFgSgQ9SC5upaYo22anwgDEelPETFTEAkF7msFtczmrbZGhDYGXzJaCbrCemisvLTQji/eP2H3XTMCbaFg/KPsn6F7JXq7eSJKJQSKOcdqi7S6ZTZeuCj00xcj80kzW8VHdLnmkvCRqkOyVJt4KL62SmZpQ0/dVVXVDVpsUUO0i7FQj9a6rGVe0PZ6vaSOA1+ibg2wYcnMcOoz/utPGZvKk6s2bpr8UuF9iqCCsdIB2bXHyt91LLpY7CVhbfS+h8CMlLgy1lT4s1lDVgHVW0dcOBWDZWdVJhxA31StoeqZrq9sUrDHKxr2n3SL35W5Hquf7SejlwBkpHk8exebnwY/9D81qKbEmmxccxpbgeantrwcghToTxnCo6p0bi17SC02IIs4EcCFbUmIDgVtNs9nY6pu+2zZgMncH/lfz6HguTztkieWOaWuabEHUFbRqZjKcsffRvKXESrukxLqueYXUyPytxsrmOcscWuIuORuOiiWJmuPPGXRv6PEb9FYOq2PaWSAOa4WIKxlFV9VPbOdQVlTRs6kQ8Vg9Wf3Xb0bvZN8x+U9fup2G4kOJKsMMpoZonMlbvb5zOhbyLTwIWWxzDJqN1778JNmycjwa8cD9D9FWlqw8lOjax1187pUM5c9rb2BIB8FiaHF+v1WjoMQa629+inVlUn0bjsGe44tPU3afHjfqkuxF8J74sDodWnwKpYa8t1N28D+hT1TjMAYWyuDmuyLNT4/lPVbbr1wcjxNcNWazDcQZMzfba1yD4hEH78u6LWaLu6E6Km2Xlh9W/Ca4BgJO/kSdSevip+Bse2AzOhtJK4uLLi4BNmgnT2bLqjdcnmTrZ10Wr35+01RKuUEtZ2ou52nEgZmyaDpeEDR/qeP0BTOHiZ9URJEwMij7r2neu550zAIsB9UyTQNFhZGgUCUAcB9JVZ2mMMZwYWN/U/ddzw1tomj8o+y84OqPWMY3td6a483X+y9K07bNA6BP0HsQ45oJt5zQQBzQBJfbVRJsUYAc1QYhtNHGDd37rho9RUuWaKqkburHY/tD2Isx93cBr5nos9im1Uslwzujnx/ss+95JuTcniVrHF9mOT5KqolxNtPVO1eB4NCgTYhK/2nuPn+yiJQatdUjlc5P2HvKRSO7wNrpuKElS47MTGrL+kxuVvGw6JdbttLumMZ31vmFlqisJyGQUYIoHM0FFtNI32xvDpkR+6uKfaKJxADiCeYI+qxTR0KfY3UWIPG4yCh40zWOaUToUVY4Z3VlTYnwWBpsScyzbXZa1ye94q9o6wOzabrCWOjtx5rRqnVBdZt7bxAvyulY5sbHUAOvdw0dlvW13SeLdfC6p6eclabDcVuLHUJQSi7KyfqVejG+rRU3dcwCZ3tDXcbw80ujwuGQkFshB0cGu3vHRafaMB8faNaO0BAZc237kXafAXPl1UPDpKr4YW+IcftZdcZKSPOlBwdIztbQS0zu+HFhPck3SGu6Z6O6KTS1hBGaudosXqZN2hZLA58wPaN7MgMZlZ28XHvcbW+WSzG0DIqV7WsnEwORA9tjhrvAZWv4H7rOeP6N8XyPUjUQTbtnNOR16FXbKhj43CXd7Miz972SDqOpWBwvHIhq5x6bpScTxF8jmhjCGAi5JANuNtVioyujollhXYxjsVLBIPV6hr2nPcvdzOhI5cjmira98G72jXMLhcBwLbjmL6hO4Ls2+pmdKWOjp4wXdo5tg63FhPtG98xfRG3DnyyF7zI4H2bkF1r90He0y5Ld40zkh8iS9iKLa8jS56a/RPUmNCeoZ2wkEd+8Wtt4ZnRW1Ls091t1jrfmc3PyystPhmzBFvwxccS4f3sksEU7Kn8uTVEiqipZBFSQ1MwkmkZcMkeSI7OLt5lw0tIaR8+S3Ne0ANa2o7JrBu2HZ8LWuXg2ssxsfKZpZayWn3GQR9jCXMLpDulxkdGbZsORuBnvW4KzaaF7jIKFz3uO855o3bzieJc9ozWxwjdViNFH/WxMDneohafkwAqRsPCzclnbI+TtZngOkzIbGSxrQ4klwGeZ1UHaXFhDTPDaCW0gMY7kIZvPBADmtfvZ6ZDitPg1GIYI4wxrN1gu1t90OIu61yTqTqgCWoO0FR2dNO/i2KQjx3Tb62U4LOekSp7PD6h35QPmQgDg3o+j7XFGn85PyNgvTI0XnT0Lwb1YHcv7leiSck/Ql2RyUElGgDyZU4vO/jbwUBzXHM3K7v/AJRh+BvyCH+VIvgHyWS4Nm77ZwkQO+E/JKFK/wCE/JdxOysfwBF/lVnwhOxUjibaJ/wlK9VcNQV2V+zbeDfNZjaOCngu0kGX3YhcuN9LgDLz5IHwYNzrDko8hJ1Nul1Oe+Mk77XudmLW3QOQAvfLP6dbyKLZ6aYb0MEjxe1w5gFxqLkaqiWyksjY0k2HFa6k2NrhmKRv/cex300+iar9kqiBvaTGONpys1xc9xPAX08b2QIoYg4XsM9N7UDnu8ylCM9beF79T1UqKlzFyA2+jXH6Gxz6oxQjifoSkWiN2fVLp5NxwO8Wi+bsz10GqmSUgAAawl2gDQS55Jyyv5ZBXFBgLoozNUx2LhaGF7RvE8ZHA+yB9UUPauiAzG3btw0693nu8zwVlR4xI4Czd029p2Q88j9kyygde5cM9bG30GScFKL9OF8zZQ8aZqs0kqsKeWR7t6Sp523LgDpd1sj0CI1wb3Q90jzkxm+83JyF7H6cUueNrWg7hJv7oJJvwsFsNmcPbTQmqqIWGZ5/ADm/iMFtSTpzWijXRjObbKUYZHQAZPfO9v4pc4b0VwCGg2sePyCzz8Na52/ZwBPEjX5LXPglcC95abnMlouSeOaYbA0kBxt5AAJ0JMiUVLI5pAcN21jk0XBzIysSjOFPeWRRSMa+Rwa3fFmke9nmdFZGGFp/qXHO60mxmC08TTiDi8k73Ztf7LBpdg621RQnIZr8MNPBFRR9/du+Z17b0hztblyHQJmjw6UG+6weJv8AogJ6mR7nXYLuJ665K4o8PnPtS28GhUkTbHaKknGhYP8Aa4/qncYiqRCeznY2RxDGbzQGkuNrEkkjip9PhTuMzvoFGosJZLWBxme5sFj2ZN2750ceoQIusKopKamhgaO1c0d8l1rnUm54X0CliWc+4wf7yf0SZ3ybx3bWSfxfiASEV9aKt9TAzuiJru0e5hO93Rk0g8DdaRUGAU8plklleHe6wDQNH63V84oANqwvpmmcMNe1oJLi0WAudVugkSwtd7QB8UhnDPQjh72yuc5jm6+00j7ruB0S2QNGjQPJOAJsRXFGjnms4iyCBlWIEZp0EFNAF6uEl1OESCBmH2s2oDWyQ0wPaNyMhsGtz71r5k24rlbwb79u8TfeJcXEnje97oIILoOKie47xLQDyvfXMm60cGNTUsYigcxrANRGLk8S4nU9UEFRJp9n9rSKR8tQC54cQywADr6aaLD4vVS1MhkkNydBwaOQQQRQIZipFIdThouUEEh2XGz2D2Z6/PfcYbxMac3O4E20COrqDK8ySOLiTfPgOQRIIEmAzNuN2MWHPikuaSSQ0C/C+SCCY7LXZeIsqGyyGzWAkAZ3PVXFe11VKZC4gAWaOQRoJ0SQJaEDVxKbEEY1/VEggCZhdBBUTNhLN5urrqz2txqKNzacAhrAMgMuiJBHsRVs2kgFt1p+Ssqfa5vuxk/L90EE6FZK/wAzzuFo4MzpdzB+q0ez9G+KBz3Ado8lzs+J4XRIJMRC7evd7rB/uSjT17hbfY2/LNGggDQYLRGKMNJueJ5nipxaggpGGggggYElzwEEECM/WYiwPI/miCCCugP/2Q=="/>
          <p:cNvSpPr>
            <a:spLocks noChangeAspect="1" noChangeArrowheads="1"/>
          </p:cNvSpPr>
          <p:nvPr/>
        </p:nvSpPr>
        <p:spPr bwMode="auto">
          <a:xfrm>
            <a:off x="155575" y="-1538288"/>
            <a:ext cx="4829175" cy="3219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9220" name="AutoShape 4" descr="data:image/jpeg;base64,/9j/4AAQSkZJRgABAQAAAQABAAD/2wCEAAkGBxETEhUSEhIWFhUVFRUVFRUVFRUXFRUVFRUWFhUVFRUYHSggGBolHRUVITEhJSkrLi4uFx8zODMtNygtLisBCgoKDg0OGhAQGi0lHR0tLS0tLS0tLS0tLS0tLS0tLS0tLS0tLS0tLS0rLS0tLSstLS0tLS0tLS0rLS0tLS0tLf/AABEIALcBEwMBIgACEQEDEQH/xAAcAAAABwEBAAAAAAAAAAAAAAAAAQIDBAUGBwj/xAA/EAABAwIDBQQIBQIFBQEAAAABAAIDBBEFITEGEkFRYRMicYEHFDJCUpGhsSNiwdHwM+EVFnKC8VODkqKyQ//EABkBAAMBAQEAAAAAAAAAAAAAAAABAgMEBf/EACURAAICAgICAgEFAAAAAAAAAAABAhEDEiExE0EEUWEiQnGBsf/aAAwDAQACEQMRAD8A6uUYCACcaFxJnSwNCdARNCWtEQxJRhBGFRITk2nCm7JiYtidCaanQqQg0ko0RWiRDYhyQluSFZIbUsJsJbUqHYtGkPeACSbAZlYl/pOpBIWbshaDbfABB62veyai30Js3KNUFDthQy23Z2gng/un6q7ima4Xa4Ecwb/ZS012NC0LoIipsdAQsiuhdFjDSSgXJDnJAApBKBKQSmhB3SS5JJREqibDLkd0i6F0CsXdESk3QTBsVdBIQQIkNanGhKDUsNXnRO5sSAjSrIWWyIEEIAIyEVkWACmylFNlGwUONSrptpSlSZLQq6NJCNbJmTQCm3JaSVWwUIBTrU2Am66sZDG6V5s1gLifBOxUY/0qbRdhB2DD+JLkbahnH56LjcTs1N2jxd9VO+Z/vHuj4WjQKDAuqEaRi3bHpnZKNHi08RvFM9n+lxA+WiOoeq2UpgbDC/SdiUVgZGyjlI0E/NtlssL9Ll/69NbrG6/0d+644wKwplDhF+ik2d7w/b2gl/8A1LDykaR9dFf09ZHILxva4flcD9lyb0cYAJnmWRt2NyF9CeJW0xTAaK9z+G45BzHFjvIjNYvGrpFbUrZqiklY5uE18edNWuLRo2YCQfMje+qmbJ49PO+aGojaHw2u+O+66/Q6FQ4UVZoykpRSSpBiCislIJ2SIRoFBDEBBGECE0AlBHZBMRYgI0YCOy5FE62wgEEaC1USHIQ5JSykIcQTEOTZTrlGnna3UrNotW+h1qJ87W6lUtVi/BuSzuJ4yQdc1DmkdEPjyn2bY17Utla0rADFyrCkrjqU1mNJfD4NpvXRXVHSVp4FWDK5vHJbKSZxywyiyZdc49I+LGaRlDEcrh0tvo39VrMf2gip4XP3gXWIY0al3BciwvEnRzummBJeS4utfMlbRT1ckY/uSZtKXZeDswHNGiwW0NFHFKWs0WyrdrYeyJa7O2i55VTlzi46k3WfxI5Nm5GnyJQpJECpUJylTuTAau85QMClQOzAUdDesgZ6G2SdAymYyNzTZovYjXinMUwkTFrzq1wI+a8/UdVIw7zHuaehIWgoNvq6Gw7TfHJ4/UKYqUHtFkzUckdZLg7LtFiYpoC7VxAaxo1c45NAHinNlcINPAA/OWQ9pKeb3cPAaLK7FVM2Jytqp2BsUB7jRmHS218l0Yhc0uODZcjLgmyn3NTTgoGxFkLII00QIKFkohFZDAAQsjR2QgCsglWRqgonAo0zG5OOeBqVmjVikRUaSuYON1GkxZo4I2SGoN9E9yZlmDdSqioxgnIZKC+pJzJWcpo2hgfss6quJybkqqRjjqUO2STN1WTdnTGGvQw+iJ4qtqcCLnXJVnJWgcVBlxPPVQ9Tohv6GHYFmM0dXh8gA3VJhrwTqprqsWRURuU0yHRl7QAQmMVxVzGmwKv6VrSLlSHUsThYgLVQ4OeWVX0cb/xF8s93XIGg/stBPU02jwAbead21ooo3B0Vg5YnEDK43I+S78bUlweZljJSt+y3iwqOokd2ZsBcgDJQJdn5CXBpHdvryHVRsLxJ8JNuKtYsYswuvZ54cPC3FacmXBlqijkaTdpy1tnZMWWzwStaCTJYhxub655fRScZwyidGZGuDT8r8D0T2FRgSUGturOlweaQAsbvXzA6KJV0ssRs+NzfEZZdVXAuRtzrJ3C6F88rImC7nuAHmVEXXfQzs3YOrZBrdsV//Z36fNKcqVjijouAYUylgjgZowZnm7ifmrFAI1xM3Qgpp4TxTMiSExlC6BSSqIFXREorpJKLGOApYTDSnmphQpBKRIGV9ViwadxmZ+yiuncc3FVkLAzMnNNzVa5HM744kTpqrkoE1T1USSoUSeUrNybN4xSJbqzqkvrxzVLJMmpJOqi2bqKZbPxSyiT4ueapp6myqanEQOKdNlapGifih5pt1ddZCXFgE03G09GPdI28FZbiporSeKw8GLAqU3FOqWrLtM3DcTc0aqLVbSvaDYrIyY5Yaqmr8YL+6zMp1JkS8cVbJ9fjRlm7zuP0WqpaGNzAQ4E281zRlFJfee0jyVrRTvbo4r0sOPWPB43ycm8rNLieGDgPE8UxW08G6GtPe/mV1Gjxh26Wu0Kd2flhJIcczpfh81s7ORUUmMUzoSBvXB4XUFlYcg7Nt8wtTiGAsnmEcL7utxJsB4Kxl9FU/ZgslaX2zaRYeRT2XsdFfQ47Tjd7MmNw1OgtxGeWimY3tGBEQd15e2zbjyJ+X2WVxbZyrpz+LC4D4gLt+YUKipnSyNjYLucQ0DqckarsC22U2flrJ2xMBtcb7uDW8SV6RoKNkMbIoxZrGhoHQKq2O2cjoqdsbQN8gGR3Eu5eAV6sJz2ZaVBhGiCUsyhDky9PFNvCQDJCTZLshZUQI3URanEVkAIa1OtCKyUEwDsgjQSKOezVl1FfOryLZ1nvPJ8MlKbg1OPdJ8SVxanpboyjp01JLdbL/CqX/phLZh1ONImp6/kfkX0c9lN006mkPstcfIrpzKaIaRtHkE8N3g0I0K81dI49PgVY/wBmF32+6ZZ6Pq+TMta3/U79gu0b3RIc8qlGhPPJnJIfRRUO/qTsaOgJP1srSl9EsA/qVD3eAAXRDMk9q08E7I/U+TGM9GdEBk+Tx3lUYp6NXAXp5g78r8vqF0aWAO0cR9UzHQvGjwfIhTbLTr2cKxTZuriv2kTrcwLj5hX+w2zgce0ePmuudg4ixAI8kGUbRpGB4BN2ylkS5MrjFLAGEFo0XOzR9pKI4xm42A8V1zFdnI5hmXN8FB2a2LjpqgTOkLwMwCNDzTxylGRGbxyj+TJ1/o2rmM3m7jzxaDZ3lfIrEV9BLE/dkY5jhwcCD5L1K2Rp4hRMRwqCdu7LG14/MAV2Rz/aPMli+ji/oswh8s7pyTuR/V3iunNme51hdoB14myKk2V9Vv6m7cBNzG+7m36HUfVFPXOZlUwuZ+dneZ/5DTzAWiyJsjVpDstW3dJkaHNvugWuSSbfdVeH4HSOxFr4o2tdCwvfYZbzsmX66nyS8ZqoWQioEoLY7kNB9o2sB4qfsLhr44TNL/WqD2j7+6D7LPIJZHFLgcbvk0yCK6F1gWKCUkgo7oAIptycJTTkAIKJAlEqIDQsgiRQBpQSLpYQAaCO6CKKKW6SS3mjDERiHFcdHfYZDUe+0IrMR93knQgjMBwRCq5BK7vJNSQ/D8kOylXseFSjMrTqq2a7dUllQ1LYrxr0WJjYf+UkwM5lQDVhI9dS2Q1CRatY0c/ml77eX3VQ2tHNG+vHNPZC0ZaOnA4fVF603zVC/FRp/M+ITL688Dmdf2S8hawfZpRVNJsDmilflr0VFTzkfz+X8FYwyb2RVKVkSx6sffNyKR60fiKh1FKeJy5j+ZIR0/5vqlbK1jRO/wATkZnckdVaUeJxyDPIngdCqeNiU6mB0yKpNmU4QZYz7O0j3iR0DC4He0sL8y0ZHzVoqSlq3sGfearOmrGP0OfJa7Wc0sbiSESNEmZsF0d0SK6YhV0hyF0V0AJIQsjuhdVYqCRWR3St1FioRZKCTK8NzJsmWVrDoQfBOwok3QTAqWoIGUXbou2Vd6x/OiJtSuDY9TVE10yNlWFVz1SZZOjYrVUXgqU42ZUjaiyUa0J7C0L1tVwRncOrGn/aFReuhE7EbZo3Dx/Rcvp4TrG3yy+yhz4ZERk97fMEfUXVa7FD/P5/LJAxUuI5DT90nKP0aLHL7GsWw6eMF8Tu1A1aBZ/kL5/dZY7S8DkRqNLHqugxVFwLf8qk2m2PjqgZGERzfFbuvtweB/8AWvjolon0NZK4Zn48bY7UqdS4i3msHieG1FM/cmaWngdWu6tdoUzFiT2kZp+N+i94s61S4gziVa09YzguTUmMHiVf0OMnmkm0RKCfR0P1vh/PNRqiG/ejNj8J0Phy+yz1Nit+Ks6ervof5zT2snx10SYMRsbOyI4HJWMdY08VUyiOQWdw973rnkbKnrJ3wEb5uw+y8aeDuRRs0HjUv5Nj6xY3CR2jXd4HdPPgfJZqkxdp95S3VbcjyN7c+SPIHgNFBir2e3m3g7mfFW9NWNeLgrJxVfxZjknHNJ70DjvD3Of+n9lrHJ/Zz5Pjp/j/AA1jpLJpkt1UYTXulZ3yBY2PA5c1cRtsMl0RaatHFODg6Yu6JxRX6pipfl4qqJDhuSlkoNZZqalFgSgQ9SC5upaYo22anwgDEelPETFTEAkF7msFtczmrbZGhDYGXzJaCbrCemisvLTQji/eP2H3XTMCbaFg/KPsn6F7JXq7eSJKJQSKOcdqi7S6ZTZeuCj00xcj80kzW8VHdLnmkvCRqkOyVJt4KL62SmZpQ0/dVVXVDVpsUUO0i7FQj9a6rGVe0PZ6vaSOA1+ibg2wYcnMcOoz/utPGZvKk6s2bpr8UuF9iqCCsdIB2bXHyt91LLpY7CVhbfS+h8CMlLgy1lT4s1lDVgHVW0dcOBWDZWdVJhxA31StoeqZrq9sUrDHKxr2n3SL35W5Hquf7SejlwBkpHk8exebnwY/9D81qKbEmmxccxpbgeantrwcghToTxnCo6p0bi17SC02IIs4EcCFbUmIDgVtNs9nY6pu+2zZgMncH/lfz6HguTztkieWOaWuabEHUFbRqZjKcsffRvKXESrukxLqueYXUyPytxsrmOcscWuIuORuOiiWJmuPPGXRv6PEb9FYOq2PaWSAOa4WIKxlFV9VPbOdQVlTRs6kQ8Vg9Wf3Xb0bvZN8x+U9fup2G4kOJKsMMpoZonMlbvb5zOhbyLTwIWWxzDJqN1778JNmycjwa8cD9D9FWlqw8lOjax1187pUM5c9rb2BIB8FiaHF+v1WjoMQa629+inVlUn0bjsGe44tPU3afHjfqkuxF8J74sDodWnwKpYa8t1N28D+hT1TjMAYWyuDmuyLNT4/lPVbbr1wcjxNcNWazDcQZMzfba1yD4hEH78u6LWaLu6E6Km2Xlh9W/Ca4BgJO/kSdSevip+Bse2AzOhtJK4uLLi4BNmgnT2bLqjdcnmTrZ10Wr35+01RKuUEtZ2ou52nEgZmyaDpeEDR/qeP0BTOHiZ9URJEwMij7r2neu550zAIsB9UyTQNFhZGgUCUAcB9JVZ2mMMZwYWN/U/ddzw1tomj8o+y84OqPWMY3td6a483X+y9K07bNA6BP0HsQ45oJt5zQQBzQBJfbVRJsUYAc1QYhtNHGDd37rho9RUuWaKqkburHY/tD2Isx93cBr5nos9im1Uslwzujnx/ss+95JuTcniVrHF9mOT5KqolxNtPVO1eB4NCgTYhK/2nuPn+yiJQatdUjlc5P2HvKRSO7wNrpuKElS47MTGrL+kxuVvGw6JdbttLumMZ31vmFlqisJyGQUYIoHM0FFtNI32xvDpkR+6uKfaKJxADiCeYI+qxTR0KfY3UWIPG4yCh40zWOaUToUVY4Z3VlTYnwWBpsScyzbXZa1ye94q9o6wOzabrCWOjtx5rRqnVBdZt7bxAvyulY5sbHUAOvdw0dlvW13SeLdfC6p6eclabDcVuLHUJQSi7KyfqVejG+rRU3dcwCZ3tDXcbw80ujwuGQkFshB0cGu3vHRafaMB8faNaO0BAZc237kXafAXPl1UPDpKr4YW+IcftZdcZKSPOlBwdIztbQS0zu+HFhPck3SGu6Z6O6KTS1hBGaudosXqZN2hZLA58wPaN7MgMZlZ28XHvcbW+WSzG0DIqV7WsnEwORA9tjhrvAZWv4H7rOeP6N8XyPUjUQTbtnNOR16FXbKhj43CXd7Miz972SDqOpWBwvHIhq5x6bpScTxF8jmhjCGAi5JANuNtVioyujollhXYxjsVLBIPV6hr2nPcvdzOhI5cjmira98G72jXMLhcBwLbjmL6hO4Ls2+pmdKWOjp4wXdo5tg63FhPtG98xfRG3DnyyF7zI4H2bkF1r90He0y5Ld40zkh8iS9iKLa8jS56a/RPUmNCeoZ2wkEd+8Wtt4ZnRW1Ls091t1jrfmc3PyystPhmzBFvwxccS4f3sksEU7Kn8uTVEiqipZBFSQ1MwkmkZcMkeSI7OLt5lw0tIaR8+S3Ne0ANa2o7JrBu2HZ8LWuXg2ssxsfKZpZayWn3GQR9jCXMLpDulxkdGbZsORuBnvW4KzaaF7jIKFz3uO855o3bzieJc9ozWxwjdViNFH/WxMDneohafkwAqRsPCzclnbI+TtZngOkzIbGSxrQ4klwGeZ1UHaXFhDTPDaCW0gMY7kIZvPBADmtfvZ6ZDitPg1GIYI4wxrN1gu1t90OIu61yTqTqgCWoO0FR2dNO/i2KQjx3Tb62U4LOekSp7PD6h35QPmQgDg3o+j7XFGn85PyNgvTI0XnT0Lwb1YHcv7leiSck/Ql2RyUElGgDyZU4vO/jbwUBzXHM3K7v/AJRh+BvyCH+VIvgHyWS4Nm77ZwkQO+E/JKFK/wCE/JdxOysfwBF/lVnwhOxUjibaJ/wlK9VcNQV2V+zbeDfNZjaOCngu0kGX3YhcuN9LgDLz5IHwYNzrDko8hJ1Nul1Oe+Mk77XudmLW3QOQAvfLP6dbyKLZ6aYb0MEjxe1w5gFxqLkaqiWyksjY0k2HFa6k2NrhmKRv/cex300+iar9kqiBvaTGONpys1xc9xPAX08b2QIoYg4XsM9N7UDnu8ylCM9beF79T1UqKlzFyA2+jXH6Gxz6oxQjifoSkWiN2fVLp5NxwO8Wi+bsz10GqmSUgAAawl2gDQS55Jyyv5ZBXFBgLoozNUx2LhaGF7RvE8ZHA+yB9UUPauiAzG3btw0693nu8zwVlR4xI4Czd029p2Q88j9kyygde5cM9bG30GScFKL9OF8zZQ8aZqs0kqsKeWR7t6Sp523LgDpd1sj0CI1wb3Q90jzkxm+83JyF7H6cUueNrWg7hJv7oJJvwsFsNmcPbTQmqqIWGZ5/ADm/iMFtSTpzWijXRjObbKUYZHQAZPfO9v4pc4b0VwCGg2sePyCzz8Na52/ZwBPEjX5LXPglcC95abnMlouSeOaYbA0kBxt5AAJ0JMiUVLI5pAcN21jk0XBzIysSjOFPeWRRSMa+Rwa3fFmke9nmdFZGGFp/qXHO60mxmC08TTiDi8k73Ztf7LBpdg621RQnIZr8MNPBFRR9/du+Z17b0hztblyHQJmjw6UG+6weJv8AogJ6mR7nXYLuJ665K4o8PnPtS28GhUkTbHaKknGhYP8Aa4/qncYiqRCeznY2RxDGbzQGkuNrEkkjip9PhTuMzvoFGosJZLWBxme5sFj2ZN2750ceoQIusKopKamhgaO1c0d8l1rnUm54X0CliWc+4wf7yf0SZ3ybx3bWSfxfiASEV9aKt9TAzuiJru0e5hO93Rk0g8DdaRUGAU8plklleHe6wDQNH63V84oANqwvpmmcMNe1oJLi0WAudVugkSwtd7QB8UhnDPQjh72yuc5jm6+00j7ruB0S2QNGjQPJOAJsRXFGjnms4iyCBlWIEZp0EFNAF6uEl1OESCBmH2s2oDWyQ0wPaNyMhsGtz71r5k24rlbwb79u8TfeJcXEnje97oIILoOKie47xLQDyvfXMm60cGNTUsYigcxrANRGLk8S4nU9UEFRJp9n9rSKR8tQC54cQywADr6aaLD4vVS1MhkkNydBwaOQQQRQIZipFIdThouUEEh2XGz2D2Z6/PfcYbxMac3O4E20COrqDK8ySOLiTfPgOQRIIEmAzNuN2MWHPikuaSSQ0C/C+SCCY7LXZeIsqGyyGzWAkAZ3PVXFe11VKZC4gAWaOQRoJ0SQJaEDVxKbEEY1/VEggCZhdBBUTNhLN5urrqz2txqKNzacAhrAMgMuiJBHsRVs2kgFt1p+Ssqfa5vuxk/L90EE6FZK/wAzzuFo4MzpdzB+q0ez9G+KBz3Ado8lzs+J4XRIJMRC7evd7rB/uSjT17hbfY2/LNGggDQYLRGKMNJueJ5nipxaggpGGggggYElzwEEECM/WYiwPI/miCCCugP/2Q=="/>
          <p:cNvSpPr>
            <a:spLocks noChangeAspect="1" noChangeArrowheads="1"/>
          </p:cNvSpPr>
          <p:nvPr/>
        </p:nvSpPr>
        <p:spPr bwMode="auto">
          <a:xfrm>
            <a:off x="155575" y="-1538288"/>
            <a:ext cx="4829175" cy="3219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9222" name="Picture 6" descr="http://cdn.i0.cz/public-data/85/24/6a8739e635cc8be762722494e09a_w507_h338_g50d7ef100d9411e49756002590604f2e.jpg?hash=5cd53365811a6ebc2d32049e40e8c0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3571876"/>
            <a:ext cx="4714908" cy="29514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Výhody internetového obchodu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sk-SK" dirty="0" smtClean="0"/>
              <a:t>Rýchly nákup prebieha pohodlne doma , napríklad priamo v obývačke</a:t>
            </a:r>
          </a:p>
          <a:p>
            <a:r>
              <a:rPr lang="sk-SK" dirty="0" smtClean="0"/>
              <a:t> Klient alebo zákazník nie je obmedzený otváracími hodinami</a:t>
            </a:r>
          </a:p>
          <a:p>
            <a:r>
              <a:rPr lang="sk-SK" dirty="0" smtClean="0"/>
              <a:t> Kupujúci môže naraz prechádzať aj viacero predajní a porovnať ich ponuky, čím šetrí čas</a:t>
            </a:r>
          </a:p>
          <a:p>
            <a:r>
              <a:rPr lang="sk-SK" dirty="0" smtClean="0"/>
              <a:t>V internetových obchodoch býva tovar lacnejší ako v klasických predajniach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Nevýhody internetového obchodu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sk-SK" dirty="0" smtClean="0"/>
              <a:t>Tovar si zákazník nemôže chytiť, prezrieť, vyskúšať</a:t>
            </a:r>
          </a:p>
          <a:p>
            <a:r>
              <a:rPr lang="sk-SK" dirty="0" smtClean="0"/>
              <a:t> Pri nákupe platí aj za poštovné, balné a pripojenie do siete</a:t>
            </a:r>
          </a:p>
          <a:p>
            <a:r>
              <a:rPr lang="sk-SK" dirty="0" smtClean="0"/>
              <a:t> Dodanie tovaru môže trvať aj viac ako mesiac </a:t>
            </a:r>
          </a:p>
          <a:p>
            <a:r>
              <a:rPr lang="sk-SK" dirty="0" smtClean="0"/>
              <a:t> Môže sa stať, že objednávku si klient bude musieť vyzdvihnúť na pošte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203348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Na čo by sme si mali dávať pozor pri nakupovaní cez internet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sk-SK" dirty="0" smtClean="0"/>
              <a:t> Mali by sme si dávať pozor na falošné </a:t>
            </a:r>
            <a:r>
              <a:rPr lang="sk-SK" dirty="0" err="1" smtClean="0"/>
              <a:t>e-shopy</a:t>
            </a:r>
            <a:r>
              <a:rPr lang="sk-SK" dirty="0" smtClean="0"/>
              <a:t> a podvodníkov</a:t>
            </a:r>
          </a:p>
          <a:p>
            <a:r>
              <a:rPr lang="sk-SK" dirty="0" smtClean="0"/>
              <a:t>Pred prebratím zásielky a podpísaním predloženého papiera by sme si  mali podrobne skontrolovať tovar</a:t>
            </a:r>
          </a:p>
          <a:p>
            <a:r>
              <a:rPr lang="sk-SK" dirty="0" smtClean="0"/>
              <a:t>Mali by sme si dávať si </a:t>
            </a:r>
            <a:r>
              <a:rPr lang="sk-SK" dirty="0" err="1" smtClean="0"/>
              <a:t>velký</a:t>
            </a:r>
            <a:r>
              <a:rPr lang="sk-SK" dirty="0" smtClean="0"/>
              <a:t> pozor na to aby nám namiesto nášho  objednaného tovaru neprišlo niečo úplne iné a bezcenné</a:t>
            </a:r>
          </a:p>
          <a:p>
            <a:r>
              <a:rPr lang="sk-SK" dirty="0" smtClean="0"/>
              <a:t>Treba si skontrolovať kontakt a miesto kde sa firma nachádza a    skontrolovať či je zapísaná v obchodnom registri</a:t>
            </a:r>
          </a:p>
          <a:p>
            <a:r>
              <a:rPr lang="sk-SK" dirty="0" smtClean="0"/>
              <a:t> Mali by sme si dávať pozor na skryté poplatky pri nákupe</a:t>
            </a:r>
            <a:br>
              <a:rPr lang="sk-SK" dirty="0" smtClean="0"/>
            </a:br>
            <a:r>
              <a:rPr lang="sk-SK" dirty="0" smtClean="0"/>
              <a:t> Pri nákupe značkového tovaru sa treba uistiť že nekupujete </a:t>
            </a:r>
            <a:r>
              <a:rPr lang="sk-SK" dirty="0" err="1" smtClean="0"/>
              <a:t>fake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Na čo by sme si mali dávať pozor pri platbe kartou cez internet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>
            <a:normAutofit/>
          </a:bodyPr>
          <a:lstStyle/>
          <a:p>
            <a:r>
              <a:rPr lang="sk-SK" dirty="0" smtClean="0"/>
              <a:t>Číslo vašej karty poskytujte len dôveryhodným obchodníkom</a:t>
            </a:r>
          </a:p>
          <a:p>
            <a:r>
              <a:rPr lang="sk-SK" dirty="0" smtClean="0"/>
              <a:t> V prípade akýchkoľvek pochybností zvoľte radšej iný spôsob úhrady než platobnou kartou,</a:t>
            </a:r>
          </a:p>
          <a:p>
            <a:r>
              <a:rPr lang="sk-SK" dirty="0" smtClean="0"/>
              <a:t>Neplaťte týmto spôsobom, pokiaľ si nie ste úplne istý, že obchodník je naozaj seriózny a že jeho stránky poskytujú dostatočnú úroveň zabezpečenia</a:t>
            </a:r>
          </a:p>
          <a:p>
            <a:r>
              <a:rPr lang="sk-SK" dirty="0" smtClean="0"/>
              <a:t> Presvedčte sa, že komunikácia medzi vami a internetovým obchodom je zabezpečená, čo znamená, že obchodník má zakódovaný prenos údajov o vašej platobnej karte</a:t>
            </a:r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Internetové bankovníctvo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5214950"/>
          </a:xfrm>
        </p:spPr>
        <p:txBody>
          <a:bodyPr/>
          <a:lstStyle/>
          <a:p>
            <a:r>
              <a:rPr lang="sk-SK" dirty="0" smtClean="0"/>
              <a:t>Inak sa mu hovorí aj Internet </a:t>
            </a:r>
            <a:r>
              <a:rPr lang="sk-SK" dirty="0" err="1" smtClean="0"/>
              <a:t>banking</a:t>
            </a:r>
            <a:endParaRPr lang="sk-SK" dirty="0" smtClean="0"/>
          </a:p>
          <a:p>
            <a:r>
              <a:rPr lang="sk-SK" dirty="0" smtClean="0"/>
              <a:t>Je to jedna z najobľúbenejších metód obsluhy bankového účtu</a:t>
            </a:r>
            <a:r>
              <a:rPr lang="sk-SK" dirty="0"/>
              <a:t> </a:t>
            </a:r>
            <a:r>
              <a:rPr lang="sk-SK" dirty="0" smtClean="0"/>
              <a:t>a kontaktu klienta s bankou, vďaka rýchlosti, dostupnosti a jednoduchosti</a:t>
            </a:r>
          </a:p>
          <a:p>
            <a:r>
              <a:rPr lang="sk-SK" dirty="0" smtClean="0"/>
              <a:t>Pomocou internetového bankovníctva môže klient spravovať svoje bankové účty , napríklad : zistiť aktuálny zostatok na účte, zadať jednorazový alebo trvalý príkaz k úhrade alebo podobne...</a:t>
            </a:r>
          </a:p>
          <a:p>
            <a:endParaRPr lang="sk-SK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Elektronické peniaze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P</a:t>
            </a:r>
            <a:r>
              <a:rPr lang="sk-SK" dirty="0" smtClean="0"/>
              <a:t>eniaze, ktoré sa vymieňajú výhradne elektronicky.</a:t>
            </a:r>
          </a:p>
          <a:p>
            <a:r>
              <a:rPr lang="sk-SK" dirty="0" smtClean="0"/>
              <a:t> Využívajú sa hlavne pri používaní počítačových sieti, internetu. </a:t>
            </a:r>
          </a:p>
          <a:p>
            <a:r>
              <a:rPr lang="sk-SK" dirty="0"/>
              <a:t>P</a:t>
            </a:r>
            <a:r>
              <a:rPr lang="sk-SK" dirty="0" smtClean="0"/>
              <a:t>ríkladom elektronických peňazí sú kreditné či debetné karty</a:t>
            </a:r>
          </a:p>
          <a:p>
            <a:r>
              <a:rPr lang="sk-SK" dirty="0" smtClean="0"/>
              <a:t>Technicky sú elektronické peniaze reprezentáciou, alebo systémom debetov a kreditov, používaných najmä na výmenu hodnoty s iným systémom alebo samotným systémom, na ktorom sa nachádzajú.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Bitcoin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4625989"/>
          </a:xfrm>
        </p:spPr>
        <p:txBody>
          <a:bodyPr>
            <a:normAutofit/>
          </a:bodyPr>
          <a:lstStyle/>
          <a:p>
            <a:r>
              <a:rPr lang="sk-SK" dirty="0" smtClean="0"/>
              <a:t>Decentralizovaná digitálna </a:t>
            </a:r>
            <a:r>
              <a:rPr lang="sk-SK" dirty="0" err="1" smtClean="0"/>
              <a:t>kryptomena</a:t>
            </a:r>
            <a:endParaRPr lang="sk-SK" dirty="0" smtClean="0"/>
          </a:p>
          <a:p>
            <a:r>
              <a:rPr lang="sk-SK" dirty="0" smtClean="0"/>
              <a:t>Virtuálna mena, ktorá je navrhnutá tak aby nikto , ani autor nemohol menu akokoľvek </a:t>
            </a:r>
            <a:r>
              <a:rPr lang="sk-SK" dirty="0"/>
              <a:t>o</a:t>
            </a:r>
            <a:r>
              <a:rPr lang="sk-SK" dirty="0" smtClean="0"/>
              <a:t>vplyvniť , ničiť alebo falšovať</a:t>
            </a:r>
          </a:p>
          <a:p>
            <a:r>
              <a:rPr lang="sk-SK" dirty="0" err="1" smtClean="0"/>
              <a:t>Bitcoin</a:t>
            </a:r>
            <a:r>
              <a:rPr lang="sk-SK" dirty="0" smtClean="0"/>
              <a:t> je využívaný na platbu za </a:t>
            </a:r>
            <a:r>
              <a:rPr lang="sk-SK" dirty="0" err="1" smtClean="0"/>
              <a:t>online</a:t>
            </a:r>
            <a:r>
              <a:rPr lang="sk-SK" dirty="0" smtClean="0"/>
              <a:t> služby </a:t>
            </a:r>
          </a:p>
          <a:p>
            <a:r>
              <a:rPr lang="sk-SK" dirty="0" err="1" smtClean="0"/>
              <a:t>Bitcoin</a:t>
            </a:r>
            <a:r>
              <a:rPr lang="sk-SK" dirty="0" smtClean="0"/>
              <a:t> je možné zamieňať aj za reálne peniaze. </a:t>
            </a:r>
          </a:p>
          <a:p>
            <a:r>
              <a:rPr lang="sk-SK" dirty="0" smtClean="0"/>
              <a:t>Komunita sa rozrastá a sila </a:t>
            </a:r>
            <a:r>
              <a:rPr lang="sk-SK" dirty="0" err="1" smtClean="0"/>
              <a:t>Bitcoinu</a:t>
            </a:r>
            <a:r>
              <a:rPr lang="sk-SK" dirty="0" smtClean="0"/>
              <a:t> voči reálnym peniazom sa zvyšuje. Najvyššia hodnota sa vyšplhala až na 7.1 dolára za 1 </a:t>
            </a:r>
            <a:r>
              <a:rPr lang="sk-SK" dirty="0" err="1" smtClean="0"/>
              <a:t>Bitcoin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446</Words>
  <Application>Microsoft Office PowerPoint</Application>
  <PresentationFormat>Prezentácia na obrazovke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Motív Office</vt:lpstr>
      <vt:lpstr>Počítač a obchod</vt:lpstr>
      <vt:lpstr>Internetový obchod</vt:lpstr>
      <vt:lpstr>Výhody internetového obchodu</vt:lpstr>
      <vt:lpstr>Nevýhody internetového obchodu</vt:lpstr>
      <vt:lpstr>Na čo by sme si mali dávať pozor pri nakupovaní cez internet </vt:lpstr>
      <vt:lpstr>Na čo by sme si mali dávať pozor pri platbe kartou cez internet</vt:lpstr>
      <vt:lpstr>Internetové bankovníctvo</vt:lpstr>
      <vt:lpstr>Elektronické peniaze</vt:lpstr>
      <vt:lpstr>Bitcoin</vt:lpstr>
      <vt:lpstr>Snímka 10</vt:lpstr>
      <vt:lpstr>Burza</vt:lpstr>
      <vt:lpstr>Zdroje:</vt:lpstr>
      <vt:lpstr>Ďakujem za pozornosť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gabika</dc:creator>
  <cp:lastModifiedBy>gabika</cp:lastModifiedBy>
  <cp:revision>20</cp:revision>
  <dcterms:created xsi:type="dcterms:W3CDTF">2016-05-29T11:42:17Z</dcterms:created>
  <dcterms:modified xsi:type="dcterms:W3CDTF">2016-06-03T06:39:44Z</dcterms:modified>
</cp:coreProperties>
</file>