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7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6000" contrast="5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12D2-DFFF-4F18-B2A8-3D8DD7C18649}" type="datetimeFigureOut">
              <a:rPr lang="sk-SK" smtClean="0"/>
              <a:pPr/>
              <a:t>15.2.2016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53FD-30C1-47B0-B78C-2AE0C7132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8000" i="1" dirty="0" err="1" smtClean="0">
                <a:solidFill>
                  <a:schemeClr val="accent1">
                    <a:lumMod val="50000"/>
                  </a:schemeClr>
                </a:solidFill>
              </a:rPr>
              <a:t>Sargasové</a:t>
            </a:r>
            <a:r>
              <a:rPr lang="sk-SK" sz="8000" i="1" dirty="0" smtClean="0">
                <a:solidFill>
                  <a:schemeClr val="accent1">
                    <a:lumMod val="50000"/>
                  </a:schemeClr>
                </a:solidFill>
              </a:rPr>
              <a:t> more</a:t>
            </a:r>
            <a:endParaRPr lang="sk-SK" sz="8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72096" y="5786454"/>
            <a:ext cx="3771904" cy="685808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Ján Kovalčík 2.A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bika\Desktop\2543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ika\Desktop\atlantickyocean matur_html_m50ebf2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065"/>
            <a:ext cx="9144000" cy="696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ika\Desktop\225px-Christopher_Columb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1"/>
            <a:ext cx="569012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bika\Desktop\sargassove ria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429288" cy="403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gabika\Desktop\geo\chalu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4857784" cy="364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bika\Desktop\Lines_of_sargassum_Sargasso_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bika\Desktop\uhor-europ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2154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abika\Desktop\geo\uhor.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bika\Desktop\humpandca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55502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gabika\Desktop\4highres_00000401852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455" y="3071810"/>
            <a:ext cx="5849583" cy="327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esfoundation.com/images/whales/sailfis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0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Prezentácia na obrazovke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Sargasové more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Sargasové more</dc:title>
  <dc:creator>gabika</dc:creator>
  <cp:lastModifiedBy>gabika</cp:lastModifiedBy>
  <cp:revision>3</cp:revision>
  <dcterms:created xsi:type="dcterms:W3CDTF">2016-02-11T21:19:24Z</dcterms:created>
  <dcterms:modified xsi:type="dcterms:W3CDTF">2016-02-15T17:14:30Z</dcterms:modified>
</cp:coreProperties>
</file>