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24" autoAdjust="0"/>
  </p:normalViewPr>
  <p:slideViewPr>
    <p:cSldViewPr>
      <p:cViewPr>
        <p:scale>
          <a:sx n="66" d="100"/>
          <a:sy n="66" d="100"/>
        </p:scale>
        <p:origin x="-14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24.9.2015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070056" cy="1676400"/>
          </a:xfrm>
        </p:spPr>
        <p:txBody>
          <a:bodyPr>
            <a:normAutofit/>
          </a:bodyPr>
          <a:lstStyle/>
          <a:p>
            <a:pPr algn="ctr"/>
            <a:r>
              <a:rPr lang="sk-SK" sz="7200" u="sng" dirty="0" smtClean="0"/>
              <a:t>Média a Kultúra</a:t>
            </a:r>
            <a:endParaRPr lang="sk-SK" sz="7200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209800"/>
            <a:ext cx="6934200" cy="914400"/>
          </a:xfrm>
        </p:spPr>
        <p:txBody>
          <a:bodyPr>
            <a:noAutofit/>
          </a:bodyPr>
          <a:lstStyle/>
          <a:p>
            <a:pPr algn="ctr"/>
            <a:r>
              <a:rPr lang="sk-SK" sz="6600" b="1" i="1" u="sng" dirty="0" smtClean="0">
                <a:effectLst/>
              </a:rPr>
              <a:t>Ďakujeme za pozornosť</a:t>
            </a:r>
            <a:endParaRPr lang="sk-SK" sz="6600" b="1" i="1" u="sng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i="1" u="sng" dirty="0" smtClean="0"/>
              <a:t>Média</a:t>
            </a:r>
            <a:endParaRPr lang="sk-SK" sz="6000" i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Pojem média patrí medzi najpoužívanejšie slová súčasnosti . </a:t>
            </a:r>
          </a:p>
          <a:p>
            <a:r>
              <a:rPr lang="sk-SK" dirty="0" smtClean="0"/>
              <a:t>Pod pojmom média sa hlavne rozumie tlač, rozhlas ,internet, televízia , poprípade média založené na digitálnom spracovaní a prenosu dát. </a:t>
            </a:r>
          </a:p>
          <a:p>
            <a:r>
              <a:rPr lang="sk-SK" dirty="0" smtClean="0"/>
              <a:t>Slovo médium pochádza z latinského slova a znamená prostriedok alebo sprostredkujúci činiteľ, čiže to , čo niečo sprostredkováva 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150008"/>
          </a:xfrm>
        </p:spPr>
        <p:txBody>
          <a:bodyPr/>
          <a:lstStyle/>
          <a:p>
            <a:r>
              <a:rPr lang="sk-SK" dirty="0" smtClean="0"/>
              <a:t>Média zohrávajú významnú úlohu pri tvorbe a vývoji dnešnej spoločnosti</a:t>
            </a:r>
          </a:p>
          <a:p>
            <a:r>
              <a:rPr lang="sk-SK" dirty="0" smtClean="0"/>
              <a:t>Najvýznamnejšie masmédium súčasnosti, ktoré je dostupné celej spoločnosti, je televízia.</a:t>
            </a:r>
            <a:endParaRPr lang="sk-SK" dirty="0"/>
          </a:p>
        </p:txBody>
      </p:sp>
      <p:pic>
        <p:nvPicPr>
          <p:cNvPr id="5" name="Obrázok 4" descr="med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792894">
            <a:off x="1581885" y="2720547"/>
            <a:ext cx="2592004" cy="24466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i="1" u="sng" dirty="0" smtClean="0"/>
              <a:t>Kultúra</a:t>
            </a:r>
            <a:endParaRPr lang="sk-SK" sz="5400" i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Kultúra  je spravidla definovaná ako súbor zvykov, vzťahov, inštitúcií, umenia  literatúry a spôsobu života , ktoré charakterizujú spoločnosť alebo sociálnu skupinu. </a:t>
            </a:r>
          </a:p>
          <a:p>
            <a:r>
              <a:rPr lang="sk-SK" dirty="0" smtClean="0"/>
              <a:t>Kultúra je časťou sociálnych vzťahov spoločnosti a stojí na rovnakej úrovni ako politický, právny a ekonomický systém.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52400"/>
            <a:ext cx="9448800" cy="7239000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Rozlišuje sa niekoľko základných rozdelení  kultúry:</a:t>
            </a:r>
          </a:p>
          <a:p>
            <a:pPr lvl="0"/>
            <a:r>
              <a:rPr lang="sk-SK" dirty="0" smtClean="0"/>
              <a:t>Kultúra ako </a:t>
            </a:r>
            <a:r>
              <a:rPr lang="sk-SK" b="1" u="sng" dirty="0" smtClean="0"/>
              <a:t>civilizácia</a:t>
            </a:r>
            <a:endParaRPr lang="sk-SK" u="sng" dirty="0" smtClean="0"/>
          </a:p>
          <a:p>
            <a:pPr lvl="0"/>
            <a:r>
              <a:rPr lang="sk-SK" dirty="0" smtClean="0"/>
              <a:t>Kultúra ako</a:t>
            </a:r>
            <a:r>
              <a:rPr lang="sk-SK" b="1" u="sng" dirty="0" smtClean="0"/>
              <a:t> svetonázor</a:t>
            </a:r>
            <a:endParaRPr lang="sk-SK" u="sng" dirty="0" smtClean="0"/>
          </a:p>
          <a:p>
            <a:pPr lvl="0"/>
            <a:r>
              <a:rPr lang="sk-SK" dirty="0" smtClean="0"/>
              <a:t>Kultúra ako </a:t>
            </a:r>
            <a:r>
              <a:rPr lang="sk-SK" b="1" u="sng" dirty="0" smtClean="0"/>
              <a:t>súbor hodnôt, noriem a artefaktov</a:t>
            </a:r>
            <a:endParaRPr lang="sk-SK" u="sng" dirty="0" smtClean="0"/>
          </a:p>
          <a:p>
            <a:pPr lvl="0"/>
            <a:r>
              <a:rPr lang="sk-SK" dirty="0" smtClean="0"/>
              <a:t>Kultúra ako </a:t>
            </a:r>
            <a:r>
              <a:rPr lang="sk-SK" b="1" u="sng" dirty="0" smtClean="0"/>
              <a:t>model pre ustálené činnosti a ich</a:t>
            </a:r>
          </a:p>
          <a:p>
            <a:pPr lvl="0"/>
            <a:endParaRPr lang="sk-SK" u="sng" dirty="0" smtClean="0"/>
          </a:p>
          <a:p>
            <a:r>
              <a:rPr lang="sk-SK" dirty="0" smtClean="0"/>
              <a:t>Kultúra sa prejavuje najmä v podobe: </a:t>
            </a:r>
          </a:p>
          <a:p>
            <a:r>
              <a:rPr lang="sk-SK" dirty="0" smtClean="0"/>
              <a:t>1.materiálnych výtvorov ľudskej práce(artefakty) </a:t>
            </a:r>
          </a:p>
          <a:p>
            <a:r>
              <a:rPr lang="sk-SK" dirty="0" smtClean="0"/>
              <a:t>2.sociokultúrnych regulatívov ľudského správania v spoločnosti(hodnoty, normy, kultúrne vzory, pravidlá správania sa apod.) </a:t>
            </a:r>
          </a:p>
          <a:p>
            <a:r>
              <a:rPr lang="sk-SK" dirty="0" smtClean="0"/>
              <a:t>3.ideí(poznávacie a symbolické systémy, vierovyznania a ideológie) </a:t>
            </a:r>
          </a:p>
          <a:p>
            <a:r>
              <a:rPr lang="sk-SK" dirty="0" smtClean="0"/>
              <a:t>4.sociálnych inštitúcií(spôsoby správania a činnosti, ktoré organizujú ľudské správanie a život v spoločnosti, ako je manželstvo, náboženstvo, vzdelávanie, výroba </a:t>
            </a:r>
            <a:r>
              <a:rPr lang="sk-SK" dirty="0" err="1" smtClean="0"/>
              <a:t>atď</a:t>
            </a:r>
            <a:r>
              <a:rPr lang="sk-SK" dirty="0" smtClean="0"/>
              <a:t>) </a:t>
            </a:r>
            <a:br>
              <a:rPr lang="sk-SK" dirty="0" smtClean="0"/>
            </a:b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2400"/>
            <a:ext cx="8686800" cy="6302408"/>
          </a:xfrm>
        </p:spPr>
        <p:txBody>
          <a:bodyPr>
            <a:normAutofit/>
          </a:bodyPr>
          <a:lstStyle/>
          <a:p>
            <a:r>
              <a:rPr lang="sk-SK" dirty="0" smtClean="0"/>
              <a:t>Kultúra sa delí  na : </a:t>
            </a:r>
          </a:p>
          <a:p>
            <a:r>
              <a:rPr lang="sk-SK" u="sng" dirty="0" smtClean="0"/>
              <a:t>Materiálnu</a:t>
            </a:r>
            <a:r>
              <a:rPr lang="sk-SK" dirty="0" smtClean="0"/>
              <a:t> a                          </a:t>
            </a:r>
          </a:p>
          <a:p>
            <a:r>
              <a:rPr lang="sk-SK" u="sng" dirty="0" smtClean="0"/>
              <a:t>Duchovnú(nemateriálnu) </a:t>
            </a:r>
            <a:r>
              <a:rPr lang="sk-SK" dirty="0" smtClean="0"/>
              <a:t>-hlavné prvky nemateriálnej kultúry sú: hodnoty, normy, symboly, systémy názorov a poznatkov a sociálne inštitúcie. 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i="1" u="sng" dirty="0" smtClean="0"/>
              <a:t>Média a Kultúra</a:t>
            </a:r>
            <a:endParaRPr lang="sk-SK" sz="6000" i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791200"/>
          </a:xfrm>
        </p:spPr>
        <p:txBody>
          <a:bodyPr>
            <a:normAutofit/>
          </a:bodyPr>
          <a:lstStyle/>
          <a:p>
            <a:r>
              <a:rPr lang="sk-SK" dirty="0" smtClean="0"/>
              <a:t>Média sú súčasťou spoločnosti a kultúry . Keby kultúra neovplyvňovala média boli by média v každej spoločnosti rovnaké .</a:t>
            </a:r>
          </a:p>
          <a:p>
            <a:r>
              <a:rPr lang="sk-SK" dirty="0" smtClean="0"/>
              <a:t> Média v jednotlivých spoločnostiach (krajinách) sú značne podobné , ale rozdiely medzi nimi sú  viditeľné . </a:t>
            </a:r>
          </a:p>
          <a:p>
            <a:r>
              <a:rPr lang="sk-SK" dirty="0" smtClean="0"/>
              <a:t>Média a kultúra sa vzájomne dopĺňajú. Rôzne kultúry kladú rôzny dôraz napríklad na podiel zahraničného a domáceho spravodajstva. Viditeľne sa mení dôraz ,ktorý média kladú na jednotlivé udalosti.</a:t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i="1" u="sng" dirty="0" smtClean="0"/>
              <a:t>Masová kultúra</a:t>
            </a:r>
            <a:endParaRPr lang="sk-SK" sz="6000" i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752600"/>
            <a:ext cx="8686800" cy="4702208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Masová kultúra je typický produkt masovej spoločnosti vyznačujúci sa organizovaným spotrebným priemyslom a široko rozvetvenou sieťou masmédií. </a:t>
            </a:r>
          </a:p>
          <a:p>
            <a:r>
              <a:rPr lang="sk-SK" dirty="0" smtClean="0"/>
              <a:t>Znakmi masovej kultúry sú : </a:t>
            </a:r>
          </a:p>
          <a:p>
            <a:r>
              <a:rPr lang="sk-SK" dirty="0" smtClean="0"/>
              <a:t>kvantita na úkor kvality,</a:t>
            </a:r>
          </a:p>
          <a:p>
            <a:r>
              <a:rPr lang="sk-SK" dirty="0" smtClean="0"/>
              <a:t> štandardizácia, </a:t>
            </a:r>
          </a:p>
          <a:p>
            <a:r>
              <a:rPr lang="sk-SK" dirty="0" smtClean="0"/>
              <a:t>masový príjemca,</a:t>
            </a:r>
          </a:p>
          <a:p>
            <a:r>
              <a:rPr lang="sk-SK" dirty="0" smtClean="0"/>
              <a:t> komercializácia, </a:t>
            </a:r>
          </a:p>
          <a:p>
            <a:r>
              <a:rPr lang="sk-SK" dirty="0" smtClean="0"/>
              <a:t>uniformita </a:t>
            </a:r>
          </a:p>
          <a:p>
            <a:r>
              <a:rPr lang="sk-SK" dirty="0" smtClean="0"/>
              <a:t>a najmä chápanie diela ako predajného tovaru.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6150008"/>
          </a:xfrm>
        </p:spPr>
        <p:txBody>
          <a:bodyPr/>
          <a:lstStyle/>
          <a:p>
            <a:r>
              <a:rPr lang="sk-SK" dirty="0" smtClean="0"/>
              <a:t>Ide  vlastne o súhrn produktov a druhov zábavy, ktoré sa rozširujú alebo vyrábajú prostriedkami masovej komunikácie a produkcie, predávajú sa ako tovar a sú určené na spotrebu masovým publikom.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, klasic. ver.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379</TotalTime>
  <Words>315</Words>
  <Application>Microsoft Office PowerPoint</Application>
  <PresentationFormat>Prezentácia na obrazovke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Nadšenie</vt:lpstr>
      <vt:lpstr>Média a Kultúra</vt:lpstr>
      <vt:lpstr>Média</vt:lpstr>
      <vt:lpstr>Snímka 3</vt:lpstr>
      <vt:lpstr>Kultúra</vt:lpstr>
      <vt:lpstr>Snímka 5</vt:lpstr>
      <vt:lpstr>Snímka 6</vt:lpstr>
      <vt:lpstr>Média a Kultúra</vt:lpstr>
      <vt:lpstr>Masová kultúra</vt:lpstr>
      <vt:lpstr>Snímka 9</vt:lpstr>
      <vt:lpstr>Ďakujeme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Ján Kovalčík</dc:creator>
  <cp:lastModifiedBy>Ján</cp:lastModifiedBy>
  <cp:revision>37</cp:revision>
  <dcterms:created xsi:type="dcterms:W3CDTF">2015-09-24T10:52:34Z</dcterms:created>
  <dcterms:modified xsi:type="dcterms:W3CDTF">2015-09-24T17:25:49Z</dcterms:modified>
</cp:coreProperties>
</file>