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1" r:id="rId4"/>
    <p:sldId id="262" r:id="rId5"/>
    <p:sldId id="260" r:id="rId6"/>
    <p:sldId id="263" r:id="rId7"/>
    <p:sldId id="266" r:id="rId8"/>
    <p:sldId id="264" r:id="rId9"/>
    <p:sldId id="267" r:id="rId10"/>
    <p:sldId id="268" r:id="rId11"/>
    <p:sldId id="269" r:id="rId12"/>
    <p:sldId id="270" r:id="rId13"/>
    <p:sldId id="258" r:id="rId14"/>
    <p:sldId id="259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7AA9-C5F5-4C04-BB41-1007C7A33E07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20148-F037-495F-AF13-61F29DEEF8C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704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20148-F037-495F-AF13-61F29DEEF8C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104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4817531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2766504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294876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129784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2952803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527566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339938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6960310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363859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28402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7507284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B061F-93A2-4504-862C-1740DB82F17C}" type="datetimeFigureOut">
              <a:rPr lang="sk-SK" smtClean="0"/>
              <a:t>2.5.2017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5D7E5-4BE1-4D64-BB91-822C6F4D9E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377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ymbb.sk/vesmir/VelkyTresk.html" TargetMode="External"/><Relationship Id="rId7" Type="http://schemas.openxmlformats.org/officeDocument/2006/relationships/hyperlink" Target="http://casopis.vesmir.cz/clanek/rozpinani-vesmiru-podle-soudobych-poznatku" TargetMode="External"/><Relationship Id="rId2" Type="http://schemas.openxmlformats.org/officeDocument/2006/relationships/hyperlink" Target="http://wiki.vesmir.sk/vznik/vzni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vesmire.webzdarma.cz/hviezdy/hviezdy-zanik.html" TargetMode="External"/><Relationship Id="rId5" Type="http://schemas.openxmlformats.org/officeDocument/2006/relationships/hyperlink" Target="http://lisabon.blog.cz/0811/zanik-obrovskej-hviezdy" TargetMode="External"/><Relationship Id="rId4" Type="http://schemas.openxmlformats.org/officeDocument/2006/relationships/hyperlink" Target="http://www.qwertasip.estranky.cz/clanky/velky-tresk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VIEM, ŽE SA VŠETKO ZAČALO TAKTO...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251520" y="5661248"/>
            <a:ext cx="3178696" cy="964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Ľuboš </a:t>
            </a:r>
            <a:r>
              <a:rPr lang="sk-SK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Vajčovec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3.A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38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71500"/>
            <a:ext cx="7429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004048" y="776702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Stĺpy Stvorenia</a:t>
            </a:r>
            <a:endParaRPr lang="sk-SK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13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87" y="1513062"/>
            <a:ext cx="6812226" cy="383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876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2376265" cy="301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817692" y="3018804"/>
            <a:ext cx="212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Galileo</a:t>
            </a:r>
            <a:r>
              <a:rPr lang="sk-S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Galilei</a:t>
            </a:r>
            <a:endParaRPr lang="sk-SK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893"/>
            <a:ext cx="2485642" cy="30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5301422" y="3018805"/>
            <a:ext cx="217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Isaac</a:t>
            </a:r>
            <a:r>
              <a:rPr lang="sk-S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Newton</a:t>
            </a:r>
            <a:endParaRPr lang="sk-SK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4" y="2893"/>
            <a:ext cx="2646316" cy="352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655676" y="353104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endParaRPr lang="sk-SK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22" y="0"/>
            <a:ext cx="2860526" cy="347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BlokTextu 10"/>
          <p:cNvSpPr txBox="1"/>
          <p:nvPr/>
        </p:nvSpPr>
        <p:spPr>
          <a:xfrm>
            <a:off x="5166748" y="347959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Edwin</a:t>
            </a:r>
            <a:r>
              <a:rPr lang="sk-SK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Hubble</a:t>
            </a:r>
            <a:endParaRPr lang="sk-SK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5" name="Picture 7" descr="C:\Users\mhgjh\Desktop\Dopplerfrequenz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67175"/>
            <a:ext cx="460851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935597" y="5733256"/>
            <a:ext cx="7272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Dôkaz, že vesmír sa rozpína bol na svete! </a:t>
            </a:r>
          </a:p>
        </p:txBody>
      </p:sp>
    </p:spTree>
    <p:extLst>
      <p:ext uri="{BB962C8B-B14F-4D97-AF65-F5344CB8AC3E}">
        <p14:creationId xmlns:p14="http://schemas.microsoft.com/office/powerpoint/2010/main" val="24641357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1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wiki.vesmir.sk/vznik/vznik</a:t>
            </a:r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www.egymbb.sk/vesmir/VelkyTresk.html</a:t>
            </a:r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www.qwertasip.estranky.cz/clanky/velky-tresk.html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chemeClr val="bg1"/>
              </a:buClr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lisabon.blog.cz/0811/zanik-obrovskej-hviezdy</a:t>
            </a:r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www.ovesmire.webzdarma.cz/hviezdy/hviezdy-zanik.html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casopis.vesmir.cz/clanek/rozpinani-vesmiru-podle-soudobych-poznatku</a:t>
            </a:r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3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Ďakujem za pozornosť!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74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805264"/>
          </a:xfrm>
        </p:spPr>
        <p:txBody>
          <a:bodyPr>
            <a:normAutofit lnSpcReduction="10000"/>
          </a:bodyPr>
          <a:lstStyle/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Vznik singularity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Otázky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Stephen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</a:t>
            </a:r>
            <a:r>
              <a:rPr lang="sk-SK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Hawking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a jeho zistenie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Prvé momenty Veľkého Tresku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Inflácia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Vznik hviezdy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Možnosti zániku hviezdy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Stĺpy Stvorenia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Planéty Slnečnej sústavy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Dôkaz rozpínania vesmíru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3901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75" y="2908779"/>
            <a:ext cx="3130625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" y="0"/>
            <a:ext cx="6455775" cy="403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-1044624" y="3768311"/>
            <a:ext cx="4971648" cy="1143000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Čierna Diera</a:t>
            </a:r>
            <a:endParaRPr lang="sk-SK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979712" y="5770843"/>
            <a:ext cx="49716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Roger</a:t>
            </a:r>
            <a:r>
              <a:rPr lang="sk-SK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Penrose</a:t>
            </a:r>
            <a:endParaRPr lang="sk-SK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688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7944" y="692696"/>
            <a:ext cx="8229600" cy="1143000"/>
          </a:xfrm>
        </p:spPr>
        <p:txBody>
          <a:bodyPr>
            <a:normAutofit/>
          </a:bodyPr>
          <a:lstStyle/>
          <a:p>
            <a:r>
              <a:rPr lang="sk-SK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Čo presne to tresklo?</a:t>
            </a:r>
            <a:endParaRPr lang="sk-SK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87944" y="5157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Odkiaľ sa to „niečo“ vzalo?</a:t>
            </a:r>
            <a:endParaRPr lang="sk-SK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87944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Prečo to tresklo?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664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2262670" y="4615475"/>
            <a:ext cx="5328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Stephen</a:t>
            </a:r>
            <a:r>
              <a:rPr lang="sk-SK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Hawking</a:t>
            </a:r>
            <a:endParaRPr lang="sk-SK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78" y="1337766"/>
            <a:ext cx="364502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04" y="959988"/>
            <a:ext cx="7677581" cy="47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0" y="1052736"/>
            <a:ext cx="5328592" cy="1143000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Veľký Tresk</a:t>
            </a:r>
            <a:endParaRPr lang="sk-SK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7866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25" y="279655"/>
            <a:ext cx="703431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obsahu 2"/>
          <p:cNvSpPr txBox="1">
            <a:spLocks/>
          </p:cNvSpPr>
          <p:nvPr/>
        </p:nvSpPr>
        <p:spPr>
          <a:xfrm>
            <a:off x="1134756" y="1040947"/>
            <a:ext cx="7128792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0,000 000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k-SK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001 s</a:t>
            </a:r>
            <a:endParaRPr lang="en-GB" sz="2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048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70402" y="1196752"/>
            <a:ext cx="8229600" cy="6766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k-SK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sk-SK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-35</a:t>
            </a:r>
            <a:r>
              <a:rPr lang="sk-SK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až </a:t>
            </a:r>
            <a:r>
              <a:rPr lang="sk-SK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sk-SK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</a:t>
            </a:r>
            <a:r>
              <a:rPr lang="sk-SK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                 </a:t>
            </a: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10</a:t>
            </a:r>
            <a:r>
              <a:rPr lang="sk-SK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sk-SK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až </a:t>
            </a:r>
            <a:r>
              <a:rPr lang="sk-SK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sk-SK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sk-SK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470402" y="188640"/>
            <a:ext cx="8229600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INFLÁCIA</a:t>
            </a:r>
            <a:endParaRPr lang="en-GB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Šípka doprava 7"/>
          <p:cNvSpPr/>
          <p:nvPr/>
        </p:nvSpPr>
        <p:spPr>
          <a:xfrm>
            <a:off x="3656492" y="1226405"/>
            <a:ext cx="1668082" cy="4023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prava 8"/>
          <p:cNvSpPr/>
          <p:nvPr/>
        </p:nvSpPr>
        <p:spPr>
          <a:xfrm>
            <a:off x="4014696" y="2918346"/>
            <a:ext cx="951673" cy="201198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86193" y="2480336"/>
            <a:ext cx="3685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</a:t>
            </a:r>
            <a:r>
              <a:rPr lang="sk-SK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lang="sk-SK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iastočiek antihmoty</a:t>
            </a: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5724128" y="2480336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</a:t>
            </a:r>
            <a:r>
              <a:rPr lang="sk-SK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001</a:t>
            </a:r>
          </a:p>
          <a:p>
            <a:pPr algn="ctr"/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iastočiek hmoty</a:t>
            </a: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757" y="3933056"/>
            <a:ext cx="3981550" cy="275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6205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83" y="0"/>
            <a:ext cx="5595120" cy="342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52936"/>
            <a:ext cx="33242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9665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19" y="0"/>
            <a:ext cx="3261162" cy="305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75"/>
            <a:ext cx="30003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69" y="4026821"/>
            <a:ext cx="4139062" cy="283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Súvisiaci obráz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81" y="3902451"/>
            <a:ext cx="2938810" cy="293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ípka ohnutá nahor 5"/>
          <p:cNvSpPr/>
          <p:nvPr/>
        </p:nvSpPr>
        <p:spPr>
          <a:xfrm rot="10800000">
            <a:off x="899592" y="2699862"/>
            <a:ext cx="1872208" cy="360040"/>
          </a:xfrm>
          <a:prstGeom prst="bentUp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Šípka ohnutá nahor 14"/>
          <p:cNvSpPr/>
          <p:nvPr/>
        </p:nvSpPr>
        <p:spPr>
          <a:xfrm rot="10800000" flipH="1">
            <a:off x="6444208" y="2699863"/>
            <a:ext cx="1872208" cy="360040"/>
          </a:xfrm>
          <a:prstGeom prst="bentUpArrow">
            <a:avLst>
              <a:gd name="adj1" fmla="val 25000"/>
              <a:gd name="adj2" fmla="val 25000"/>
              <a:gd name="adj3" fmla="val 36372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lu 6"/>
          <p:cNvSpPr/>
          <p:nvPr/>
        </p:nvSpPr>
        <p:spPr>
          <a:xfrm>
            <a:off x="4427984" y="3140968"/>
            <a:ext cx="288032" cy="432048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86142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7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Vlastná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Vlastná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141</Words>
  <Application>Microsoft Office PowerPoint</Application>
  <PresentationFormat>Prezentácia na obrazovke (4:3)</PresentationFormat>
  <Paragraphs>42</Paragraphs>
  <Slides>14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5" baseType="lpstr">
      <vt:lpstr>Motív Office</vt:lpstr>
      <vt:lpstr>VIEM, ŽE SA VŠETKO ZAČALO TAKTO...</vt:lpstr>
      <vt:lpstr>OBSAH</vt:lpstr>
      <vt:lpstr>Čierna Diera</vt:lpstr>
      <vt:lpstr>Čo presne to tresklo?</vt:lpstr>
      <vt:lpstr>Veľký Tresk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ZDROJE</vt:lpstr>
      <vt:lpstr>Ďakujem za pozornosť!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Viem, že sa všetko začalo takto...</dc:title>
  <dc:creator>mhgjh hg</dc:creator>
  <cp:lastModifiedBy>mhgjh hg</cp:lastModifiedBy>
  <cp:revision>64</cp:revision>
  <dcterms:created xsi:type="dcterms:W3CDTF">2017-05-01T13:37:00Z</dcterms:created>
  <dcterms:modified xsi:type="dcterms:W3CDTF">2017-05-02T16:01:30Z</dcterms:modified>
</cp:coreProperties>
</file>