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9" r:id="rId4"/>
    <p:sldId id="299" r:id="rId5"/>
    <p:sldId id="287" r:id="rId6"/>
    <p:sldId id="288" r:id="rId7"/>
    <p:sldId id="300" r:id="rId8"/>
    <p:sldId id="302" r:id="rId9"/>
    <p:sldId id="257" r:id="rId10"/>
    <p:sldId id="258" r:id="rId11"/>
    <p:sldId id="282" r:id="rId12"/>
    <p:sldId id="259" r:id="rId13"/>
    <p:sldId id="297" r:id="rId14"/>
    <p:sldId id="269" r:id="rId15"/>
    <p:sldId id="265" r:id="rId16"/>
    <p:sldId id="267" r:id="rId17"/>
    <p:sldId id="298" r:id="rId18"/>
    <p:sldId id="270" r:id="rId19"/>
    <p:sldId id="292" r:id="rId20"/>
    <p:sldId id="271" r:id="rId21"/>
    <p:sldId id="272" r:id="rId22"/>
    <p:sldId id="273" r:id="rId23"/>
    <p:sldId id="274" r:id="rId24"/>
    <p:sldId id="275" r:id="rId25"/>
    <p:sldId id="266" r:id="rId26"/>
    <p:sldId id="276" r:id="rId27"/>
    <p:sldId id="277" r:id="rId28"/>
    <p:sldId id="279" r:id="rId29"/>
    <p:sldId id="278" r:id="rId30"/>
    <p:sldId id="294" r:id="rId31"/>
    <p:sldId id="283" r:id="rId32"/>
    <p:sldId id="291" r:id="rId33"/>
    <p:sldId id="284" r:id="rId34"/>
    <p:sldId id="280" r:id="rId35"/>
    <p:sldId id="290" r:id="rId36"/>
    <p:sldId id="293" r:id="rId37"/>
    <p:sldId id="301" r:id="rId38"/>
    <p:sldId id="295" r:id="rId39"/>
    <p:sldId id="262" r:id="rId40"/>
    <p:sldId id="263" r:id="rId41"/>
    <p:sldId id="260" r:id="rId42"/>
    <p:sldId id="296" r:id="rId4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E58B1-C1C4-4E70-B219-312ECD83DC08}" type="datetimeFigureOut">
              <a:rPr lang="sk-SK" smtClean="0"/>
              <a:pPr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C56CC-BAB3-4F96-9C52-D61576023CCE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cpo.sk/downloads/Publikacie/SpolPred/SPDEJ200502.pdf" TargetMode="External"/><Relationship Id="rId13" Type="http://schemas.openxmlformats.org/officeDocument/2006/relationships/hyperlink" Target="http://dromedar.zoznam.sk/gl/134132/1076202/Kezmarok---spisska-perla-Vysokych-Tatier" TargetMode="External"/><Relationship Id="rId18" Type="http://schemas.openxmlformats.org/officeDocument/2006/relationships/hyperlink" Target="https://sk.wikipedia.org/wiki/Zamagurie" TargetMode="External"/><Relationship Id="rId26" Type="http://schemas.openxmlformats.org/officeDocument/2006/relationships/hyperlink" Target="http://www.kezmarok.com/?Expozicia_mestianskej_bytovej_kultury" TargetMode="External"/><Relationship Id="rId3" Type="http://schemas.openxmlformats.org/officeDocument/2006/relationships/hyperlink" Target="http://finstat.sk/36776556" TargetMode="External"/><Relationship Id="rId21" Type="http://schemas.openxmlformats.org/officeDocument/2006/relationships/hyperlink" Target="https://www.youtube.com/watch?v=-UNGUENFJRc" TargetMode="External"/><Relationship Id="rId7" Type="http://schemas.openxmlformats.org/officeDocument/2006/relationships/hyperlink" Target="http://energia.dennikn.sk/dolezite/obnovitelne-zdroje/bioplynka-spod-tatier-ocarila-aj-brusel/13488/" TargetMode="External"/><Relationship Id="rId12" Type="http://schemas.openxmlformats.org/officeDocument/2006/relationships/hyperlink" Target="http://kezmarok-sk.szm.com/obrazky/serial/veza-kat-kostol/" TargetMode="External"/><Relationship Id="rId17" Type="http://schemas.openxmlformats.org/officeDocument/2006/relationships/hyperlink" Target="http://www.kamim.sk/foto/mesta/slovensko/kezmarok.php" TargetMode="External"/><Relationship Id="rId25" Type="http://schemas.openxmlformats.org/officeDocument/2006/relationships/hyperlink" Target="http://nasenovinky.sk/article/7938/folklorny-festival-v-kezmarkuttp:/poprad.korzar.sme.sk/c/7011437/v-kezmarku-odhalili-pamatnik-na-poctu-zidom.html" TargetMode="External"/><Relationship Id="rId2" Type="http://schemas.openxmlformats.org/officeDocument/2006/relationships/hyperlink" Target="http://spravy.pravda.sk/regiony/clanok/383060-investicia-do-deltrianu-priniesla-kezmarku-50-pracovnych-miest/" TargetMode="External"/><Relationship Id="rId16" Type="http://schemas.openxmlformats.org/officeDocument/2006/relationships/hyperlink" Target="http://www.vypadni.sk/sk/evanjelicke-lyceum-a-lycealna-kniznica-kezmarok" TargetMode="External"/><Relationship Id="rId20" Type="http://schemas.openxmlformats.org/officeDocument/2006/relationships/hyperlink" Target="http://sport.iedu.sk/Company/SportClub/List?DistrictID=7&amp;CountyID=703&amp;page=4" TargetMode="External"/><Relationship Id="rId29" Type="http://schemas.openxmlformats.org/officeDocument/2006/relationships/hyperlink" Target="http://www.nkk.sk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podtatranske-noviny.sk/2014/06/kezmarsky-projekt-vyvolal-ohlas-aj-za-hranicami/" TargetMode="External"/><Relationship Id="rId11" Type="http://schemas.openxmlformats.org/officeDocument/2006/relationships/hyperlink" Target="http://www.vypadni.sk/sk/reduta-v-kezmarku" TargetMode="External"/><Relationship Id="rId24" Type="http://schemas.openxmlformats.org/officeDocument/2006/relationships/hyperlink" Target="http://www.fara-kezmarok.sk/sk/frame_kostoly_paulin.html" TargetMode="External"/><Relationship Id="rId5" Type="http://schemas.openxmlformats.org/officeDocument/2006/relationships/hyperlink" Target="http://www.tami.sk/" TargetMode="External"/><Relationship Id="rId15" Type="http://schemas.openxmlformats.org/officeDocument/2006/relationships/hyperlink" Target="http://www.52insk.com/footnotes-to-slovak-culture/kezmarok-library/" TargetMode="External"/><Relationship Id="rId23" Type="http://schemas.openxmlformats.org/officeDocument/2006/relationships/hyperlink" Target="http://csmatalent.joj.sk/c/marcel-forgac/marcel-forgac" TargetMode="External"/><Relationship Id="rId28" Type="http://schemas.openxmlformats.org/officeDocument/2006/relationships/hyperlink" Target="http://www.klubiskra.kezmarok.sk/" TargetMode="External"/><Relationship Id="rId10" Type="http://schemas.openxmlformats.org/officeDocument/2006/relationships/hyperlink" Target="http://spravy.pravda.sk/regiony/clanok/383147-hrad-v-kezmarku-ziskal-stvrtmilionovu-dotaciu-na-rekonstrukciu/" TargetMode="External"/><Relationship Id="rId19" Type="http://schemas.openxmlformats.org/officeDocument/2006/relationships/hyperlink" Target="http://www.hlavnespravy.sk/ferencak-kezmarok-sa-stava-digitalnym-mestom-3-tisicrocia/750190" TargetMode="External"/><Relationship Id="rId4" Type="http://schemas.openxmlformats.org/officeDocument/2006/relationships/hyperlink" Target="https://www.spravy.info/deltrian-rozsiruje-zavod-v-kezmarku/" TargetMode="External"/><Relationship Id="rId9" Type="http://schemas.openxmlformats.org/officeDocument/2006/relationships/hyperlink" Target="http://www.skkongres.sk/business-a-mestske-hotely/hotel-hviezdoslav-kezmarok" TargetMode="External"/><Relationship Id="rId14" Type="http://schemas.openxmlformats.org/officeDocument/2006/relationships/hyperlink" Target="http://www.severovychod.sk/" TargetMode="External"/><Relationship Id="rId22" Type="http://schemas.openxmlformats.org/officeDocument/2006/relationships/hyperlink" Target="http://www.podtatranske-noviny.sk/2016/02/do-roka-a-do-dna-chcu-hrat-v-kezmarku-hokej/" TargetMode="External"/><Relationship Id="rId27" Type="http://schemas.openxmlformats.org/officeDocument/2006/relationships/hyperlink" Target="http://www.kkreporter.sk/" TargetMode="External"/><Relationship Id="rId30" Type="http://schemas.openxmlformats.org/officeDocument/2006/relationships/hyperlink" Target="https://www.odkazprestarostu.sk/kezmarok/podnety/11317/nemocnica-kezmarok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Kežmarok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Matej Babej 3.a</a:t>
            </a:r>
            <a:endParaRPr lang="sk-SK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4186238" cy="989034"/>
          </a:xfrm>
        </p:spPr>
        <p:txBody>
          <a:bodyPr/>
          <a:lstStyle/>
          <a:p>
            <a:r>
              <a:rPr lang="sk-SK" dirty="0" smtClean="0"/>
              <a:t>Primátor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28596" y="1928802"/>
            <a:ext cx="4067204" cy="4197361"/>
          </a:xfrm>
        </p:spPr>
        <p:txBody>
          <a:bodyPr/>
          <a:lstStyle/>
          <a:p>
            <a:pPr>
              <a:buNone/>
            </a:pPr>
            <a:r>
              <a:rPr lang="sk-SK" sz="3600" b="1" dirty="0" smtClean="0"/>
              <a:t>   Ján </a:t>
            </a:r>
            <a:r>
              <a:rPr lang="sk-SK" sz="3600" b="1" dirty="0" err="1" smtClean="0"/>
              <a:t>Ferenčák</a:t>
            </a:r>
            <a:r>
              <a:rPr lang="sk-SK" sz="3600" b="1" dirty="0" smtClean="0"/>
              <a:t> </a:t>
            </a:r>
            <a:r>
              <a:rPr lang="sk-SK" dirty="0" smtClean="0"/>
              <a:t>(</a:t>
            </a:r>
            <a:r>
              <a:rPr lang="sk-SK" i="1" dirty="0" smtClean="0"/>
              <a:t>SMER-SD, KDH, SNS</a:t>
            </a:r>
            <a:r>
              <a:rPr lang="sk-SK" dirty="0" smtClean="0"/>
              <a:t>)</a:t>
            </a:r>
            <a:endParaRPr lang="sk-SK" dirty="0"/>
          </a:p>
        </p:txBody>
      </p:sp>
      <p:pic>
        <p:nvPicPr>
          <p:cNvPr id="5" name="Zástupný symbol obsahu 4" descr="fer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876"/>
            <a:ext cx="4276876" cy="2893574"/>
          </a:xfrm>
        </p:spPr>
      </p:pic>
      <p:pic>
        <p:nvPicPr>
          <p:cNvPr id="6" name="Obrázok 5" descr="ján-ferenčá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0"/>
            <a:ext cx="45862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Vybavenie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203032" cy="4525963"/>
          </a:xfrm>
        </p:spPr>
        <p:txBody>
          <a:bodyPr/>
          <a:lstStyle/>
          <a:p>
            <a:r>
              <a:rPr lang="sk-SK" sz="2000" dirty="0" smtClean="0"/>
              <a:t>Školy: MŠ 7</a:t>
            </a:r>
          </a:p>
          <a:p>
            <a:pPr marL="901700" indent="360363">
              <a:buNone/>
            </a:pPr>
            <a:r>
              <a:rPr lang="sk-SK" sz="2000" dirty="0" smtClean="0"/>
              <a:t>ZŠ 7 (2 umelecké, 1 špeciálna)</a:t>
            </a:r>
          </a:p>
          <a:p>
            <a:pPr marL="901700" indent="360363" defTabSz="1158875">
              <a:buNone/>
            </a:pPr>
            <a:r>
              <a:rPr lang="sk-SK" sz="2000" dirty="0" smtClean="0"/>
              <a:t>SŠ 6 (1 umelecká, 1 gymnázium</a:t>
            </a:r>
            <a:r>
              <a:rPr lang="sk-SK" sz="2000" dirty="0" smtClean="0"/>
              <a:t>)</a:t>
            </a:r>
            <a:endParaRPr lang="sk-SK" sz="2000" dirty="0"/>
          </a:p>
          <a:p>
            <a:pPr marL="901700" indent="360363" defTabSz="1158875">
              <a:buNone/>
            </a:pPr>
            <a:endParaRPr lang="sk-SK" sz="2000" dirty="0" smtClean="0"/>
          </a:p>
          <a:p>
            <a:pPr marL="901700" indent="360363" defTabSz="1158875">
              <a:buNone/>
            </a:pPr>
            <a:endParaRPr lang="sk-SK" sz="2000" dirty="0" smtClean="0"/>
          </a:p>
          <a:p>
            <a:pPr marL="358775" indent="-358775" defTabSz="1158875"/>
            <a:r>
              <a:rPr lang="sk-SK" sz="2000" dirty="0" smtClean="0"/>
              <a:t>Nemocnica </a:t>
            </a:r>
            <a:r>
              <a:rPr lang="sk-SK" sz="2000" dirty="0" smtClean="0"/>
              <a:t>Dr</a:t>
            </a:r>
            <a:r>
              <a:rPr lang="sk-SK" sz="2000" dirty="0" smtClean="0"/>
              <a:t>. Vojtecha</a:t>
            </a:r>
          </a:p>
          <a:p>
            <a:pPr marL="358775" indent="-358775" defTabSz="1158875">
              <a:buNone/>
            </a:pPr>
            <a:r>
              <a:rPr lang="sk-SK" sz="2000" dirty="0" smtClean="0"/>
              <a:t>       </a:t>
            </a:r>
            <a:r>
              <a:rPr lang="sk-SK" sz="2000" dirty="0" smtClean="0"/>
              <a:t>Alexandra v </a:t>
            </a:r>
            <a:r>
              <a:rPr lang="sk-SK" sz="2000" dirty="0" smtClean="0"/>
              <a:t>Kežmarku</a:t>
            </a:r>
          </a:p>
          <a:p>
            <a:pPr marL="358775" indent="-358775" defTabSz="1158875"/>
            <a:r>
              <a:rPr lang="sk-SK" sz="2000" dirty="0" smtClean="0"/>
              <a:t>Knižnice, obchody (Tesco, </a:t>
            </a:r>
            <a:r>
              <a:rPr lang="sk-SK" sz="2000" dirty="0" err="1" smtClean="0"/>
              <a:t>Lidl</a:t>
            </a:r>
            <a:r>
              <a:rPr lang="sk-SK" sz="2000" dirty="0" smtClean="0"/>
              <a:t>,</a:t>
            </a:r>
          </a:p>
          <a:p>
            <a:pPr marL="358775" indent="0" defTabSz="1158875">
              <a:buNone/>
            </a:pPr>
            <a:r>
              <a:rPr lang="sk-SK" sz="2000" dirty="0" err="1" smtClean="0"/>
              <a:t>Kaufland</a:t>
            </a:r>
            <a:r>
              <a:rPr lang="sk-SK" sz="2000" dirty="0" smtClean="0"/>
              <a:t>), CVČ</a:t>
            </a:r>
            <a:endParaRPr lang="sk-SK" sz="2000" dirty="0" smtClean="0"/>
          </a:p>
          <a:p>
            <a:pPr marL="358775" indent="-358775" defTabSz="1158875"/>
            <a:endParaRPr lang="sk-SK" dirty="0" smtClean="0"/>
          </a:p>
        </p:txBody>
      </p:sp>
      <p:pic>
        <p:nvPicPr>
          <p:cNvPr id="5" name="Zástupný symbol obsahu 4" descr="53e9a8705899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39952" y="3068960"/>
            <a:ext cx="4834880" cy="36261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Šport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395536" y="1268760"/>
            <a:ext cx="6984776" cy="5184576"/>
          </a:xfrm>
        </p:spPr>
        <p:txBody>
          <a:bodyPr>
            <a:normAutofit fontScale="55000" lnSpcReduction="20000"/>
          </a:bodyPr>
          <a:lstStyle/>
          <a:p>
            <a:r>
              <a:rPr lang="sk-SK" b="1" dirty="0" smtClean="0"/>
              <a:t>MŠK Kežmarok - LO </a:t>
            </a:r>
            <a:r>
              <a:rPr lang="sk-SK" b="1" dirty="0" smtClean="0"/>
              <a:t> </a:t>
            </a:r>
            <a:r>
              <a:rPr lang="sk-SK" sz="2200" dirty="0" smtClean="0"/>
              <a:t>Lukostreľba</a:t>
            </a:r>
            <a:r>
              <a:rPr lang="sk-SK" dirty="0" smtClean="0"/>
              <a:t> </a:t>
            </a:r>
            <a:endParaRPr lang="sk-SK" dirty="0" smtClean="0"/>
          </a:p>
          <a:p>
            <a:r>
              <a:rPr lang="sk-SK" b="1" dirty="0" smtClean="0"/>
              <a:t>Kežmarok MŠK  </a:t>
            </a:r>
            <a:r>
              <a:rPr lang="sk-SK" b="1" dirty="0" smtClean="0"/>
              <a:t> </a:t>
            </a:r>
            <a:r>
              <a:rPr lang="sk-SK" sz="2200" dirty="0" smtClean="0"/>
              <a:t>Jazdectvo</a:t>
            </a:r>
            <a:endParaRPr lang="sk-SK" sz="2200" dirty="0" smtClean="0"/>
          </a:p>
          <a:p>
            <a:r>
              <a:rPr lang="sk-SK" sz="2900" b="1" dirty="0" smtClean="0"/>
              <a:t>MŠK Kežmarok   </a:t>
            </a:r>
            <a:r>
              <a:rPr lang="sk-SK" sz="2200" dirty="0" smtClean="0"/>
              <a:t>Šach</a:t>
            </a:r>
            <a:endParaRPr lang="sk-SK" sz="2200" dirty="0" smtClean="0"/>
          </a:p>
          <a:p>
            <a:r>
              <a:rPr lang="sk-SK" sz="2900" b="1" dirty="0" smtClean="0"/>
              <a:t>MŠK Kežmarok </a:t>
            </a:r>
            <a:r>
              <a:rPr lang="sk-SK" sz="2900" b="1" dirty="0" err="1" smtClean="0"/>
              <a:t>t.p</a:t>
            </a:r>
            <a:r>
              <a:rPr lang="sk-SK" sz="2900" b="1" dirty="0" smtClean="0"/>
              <a:t>. </a:t>
            </a:r>
            <a:r>
              <a:rPr lang="sk-SK" sz="2900" b="1" dirty="0" smtClean="0"/>
              <a:t> </a:t>
            </a:r>
            <a:r>
              <a:rPr lang="sk-SK" sz="2200" dirty="0" smtClean="0"/>
              <a:t>Šport telesne postihnutých </a:t>
            </a:r>
            <a:endParaRPr lang="sk-SK" sz="2200" dirty="0" smtClean="0"/>
          </a:p>
          <a:p>
            <a:r>
              <a:rPr lang="sk-SK" sz="2900" b="1" dirty="0" smtClean="0"/>
              <a:t>BK MŠK Kežmarok </a:t>
            </a:r>
            <a:r>
              <a:rPr lang="sk-SK" sz="2900" b="1" dirty="0" smtClean="0"/>
              <a:t>  </a:t>
            </a:r>
            <a:r>
              <a:rPr lang="sk-SK" sz="2200" dirty="0" smtClean="0"/>
              <a:t>Basketbal</a:t>
            </a:r>
            <a:r>
              <a:rPr lang="sk-SK" dirty="0" smtClean="0"/>
              <a:t> </a:t>
            </a:r>
            <a:endParaRPr lang="sk-SK" dirty="0" smtClean="0"/>
          </a:p>
          <a:p>
            <a:r>
              <a:rPr lang="sk-SK" sz="2900" b="1" dirty="0" smtClean="0"/>
              <a:t>Mestský hokejový klub </a:t>
            </a:r>
            <a:r>
              <a:rPr lang="sk-SK" sz="2900" b="1" dirty="0" smtClean="0"/>
              <a:t>Kežmarok   </a:t>
            </a:r>
            <a:r>
              <a:rPr lang="sk-SK" sz="2200" dirty="0" smtClean="0"/>
              <a:t>Ľadový hokej</a:t>
            </a:r>
          </a:p>
          <a:p>
            <a:r>
              <a:rPr lang="sk-SK" sz="2900" b="1" dirty="0" smtClean="0"/>
              <a:t>Kežmarok </a:t>
            </a:r>
            <a:r>
              <a:rPr lang="sk-SK" sz="2900" b="1" dirty="0" err="1" smtClean="0"/>
              <a:t>Riding</a:t>
            </a:r>
            <a:r>
              <a:rPr lang="sk-SK" sz="2900" b="1" dirty="0" smtClean="0"/>
              <a:t> Team </a:t>
            </a:r>
            <a:r>
              <a:rPr lang="sk-SK" sz="2900" b="1" dirty="0" smtClean="0"/>
              <a:t>  </a:t>
            </a:r>
            <a:r>
              <a:rPr lang="sk-SK" sz="2200" dirty="0" smtClean="0"/>
              <a:t>Jazdectvo</a:t>
            </a:r>
            <a:endParaRPr lang="sk-SK" sz="2200" dirty="0" smtClean="0"/>
          </a:p>
          <a:p>
            <a:r>
              <a:rPr lang="en-US" sz="2900" b="1" dirty="0" smtClean="0"/>
              <a:t>1.PPC Fortuna </a:t>
            </a:r>
            <a:r>
              <a:rPr lang="en-US" sz="2900" b="1" dirty="0" err="1" smtClean="0"/>
              <a:t>Kežmarok</a:t>
            </a:r>
            <a:r>
              <a:rPr lang="sk-SK" sz="2900" b="1" dirty="0" smtClean="0"/>
              <a:t>  </a:t>
            </a:r>
            <a:r>
              <a:rPr lang="en-US" sz="2900" b="1" dirty="0" smtClean="0"/>
              <a:t> </a:t>
            </a:r>
            <a:r>
              <a:rPr lang="en-US" sz="2200" dirty="0" err="1" smtClean="0"/>
              <a:t>Stolný</a:t>
            </a:r>
            <a:r>
              <a:rPr lang="en-US" sz="2200" dirty="0" smtClean="0"/>
              <a:t> </a:t>
            </a:r>
            <a:r>
              <a:rPr lang="en-US" sz="2200" dirty="0" err="1" smtClean="0"/>
              <a:t>tenis</a:t>
            </a:r>
            <a:endParaRPr lang="sk-SK" sz="2200" dirty="0" smtClean="0"/>
          </a:p>
          <a:p>
            <a:r>
              <a:rPr lang="sk-SK" sz="2900" b="1" dirty="0" smtClean="0"/>
              <a:t>Občianske združenie Kežmarská hokejbalová </a:t>
            </a:r>
            <a:r>
              <a:rPr lang="sk-SK" sz="2900" b="1" dirty="0" smtClean="0"/>
              <a:t>únia </a:t>
            </a:r>
            <a:r>
              <a:rPr lang="sk-SK" dirty="0" smtClean="0"/>
              <a:t> </a:t>
            </a:r>
            <a:r>
              <a:rPr lang="sk-SK" sz="2200" dirty="0" err="1" smtClean="0"/>
              <a:t>Hokejbal</a:t>
            </a:r>
            <a:r>
              <a:rPr lang="sk-SK" dirty="0" smtClean="0"/>
              <a:t> </a:t>
            </a:r>
          </a:p>
          <a:p>
            <a:r>
              <a:rPr lang="sk-SK" sz="2900" b="1" dirty="0" smtClean="0"/>
              <a:t>Hokejbalový klub CTM </a:t>
            </a:r>
            <a:r>
              <a:rPr lang="sk-SK" sz="2900" b="1" dirty="0" err="1" smtClean="0"/>
              <a:t>Worms</a:t>
            </a:r>
            <a:r>
              <a:rPr lang="sk-SK" sz="2900" b="1" dirty="0" smtClean="0"/>
              <a:t> Kežmarok </a:t>
            </a:r>
            <a:r>
              <a:rPr lang="sk-SK" sz="2900" b="1" dirty="0" smtClean="0"/>
              <a:t> </a:t>
            </a:r>
            <a:r>
              <a:rPr lang="sk-SK" sz="2200" dirty="0" err="1" smtClean="0"/>
              <a:t>Hokejbal</a:t>
            </a:r>
            <a:endParaRPr lang="sk-SK" sz="2200" dirty="0" smtClean="0"/>
          </a:p>
          <a:p>
            <a:r>
              <a:rPr lang="sk-SK" sz="2900" b="1" dirty="0" smtClean="0"/>
              <a:t>MŠK Kežmarok   </a:t>
            </a:r>
            <a:r>
              <a:rPr lang="sk-SK" sz="2200" dirty="0" smtClean="0"/>
              <a:t>Lyžovanie</a:t>
            </a:r>
            <a:endParaRPr lang="sk-SK" sz="2200" dirty="0" smtClean="0"/>
          </a:p>
          <a:p>
            <a:r>
              <a:rPr lang="sk-SK" sz="2900" b="1" dirty="0" smtClean="0"/>
              <a:t>TJ Štart Kežmarok </a:t>
            </a:r>
            <a:r>
              <a:rPr lang="sk-SK" sz="2900" b="1" dirty="0" smtClean="0"/>
              <a:t>LO   </a:t>
            </a:r>
            <a:r>
              <a:rPr lang="sk-SK" sz="2200" dirty="0" smtClean="0"/>
              <a:t>Lyžovanie</a:t>
            </a:r>
          </a:p>
          <a:p>
            <a:endParaRPr lang="sk-SK" dirty="0" smtClean="0"/>
          </a:p>
          <a:p>
            <a:r>
              <a:rPr lang="sk-SK" sz="2900" b="1" dirty="0" smtClean="0"/>
              <a:t>Cyklistický klub </a:t>
            </a:r>
            <a:r>
              <a:rPr lang="sk-SK" sz="2900" b="1" dirty="0" err="1" smtClean="0"/>
              <a:t>kežmarok</a:t>
            </a:r>
            <a:r>
              <a:rPr lang="sk-SK" sz="2900" b="1" dirty="0" smtClean="0"/>
              <a:t> </a:t>
            </a:r>
          </a:p>
          <a:p>
            <a:r>
              <a:rPr lang="sk-SK" sz="2900" b="1" dirty="0" smtClean="0"/>
              <a:t>MŠK </a:t>
            </a:r>
            <a:r>
              <a:rPr lang="sk-SK" sz="2900" b="1" dirty="0" err="1" smtClean="0"/>
              <a:t>Hokejbal</a:t>
            </a:r>
            <a:endParaRPr lang="sk-SK" sz="2900" b="1" dirty="0" smtClean="0"/>
          </a:p>
          <a:p>
            <a:r>
              <a:rPr lang="sk-SK" sz="2900" b="1" dirty="0" smtClean="0"/>
              <a:t>MŠK </a:t>
            </a:r>
            <a:r>
              <a:rPr lang="sk-SK" sz="2900" b="1" dirty="0" err="1" smtClean="0"/>
              <a:t>Volley</a:t>
            </a:r>
            <a:r>
              <a:rPr lang="sk-SK" sz="2900" b="1" dirty="0" smtClean="0"/>
              <a:t> Kežmarok</a:t>
            </a:r>
          </a:p>
          <a:p>
            <a:r>
              <a:rPr lang="sk-SK" sz="2900" b="1" dirty="0" smtClean="0"/>
              <a:t>MŠK 1895 </a:t>
            </a:r>
            <a:r>
              <a:rPr lang="sk-SK" sz="2900" b="1" dirty="0" smtClean="0"/>
              <a:t>Kežmarok  </a:t>
            </a:r>
            <a:r>
              <a:rPr lang="sk-SK" sz="2200" dirty="0" smtClean="0"/>
              <a:t>H</a:t>
            </a:r>
            <a:r>
              <a:rPr lang="sk-SK" sz="2200" dirty="0" smtClean="0"/>
              <a:t>okej</a:t>
            </a:r>
            <a:endParaRPr lang="sk-SK" sz="2200" b="1" dirty="0" smtClean="0"/>
          </a:p>
          <a:p>
            <a:r>
              <a:rPr lang="sk-SK" sz="2900" b="1" dirty="0" smtClean="0"/>
              <a:t>1.MFK </a:t>
            </a:r>
            <a:r>
              <a:rPr lang="sk-SK" sz="2900" b="1" dirty="0" smtClean="0"/>
              <a:t>Kežmarok  </a:t>
            </a:r>
            <a:r>
              <a:rPr lang="sk-SK" sz="2200" dirty="0" smtClean="0"/>
              <a:t>Futbal</a:t>
            </a:r>
            <a:endParaRPr lang="sk-SK" sz="2200" dirty="0" smtClean="0"/>
          </a:p>
          <a:p>
            <a:r>
              <a:rPr lang="sk-SK" sz="2900" b="1" dirty="0" smtClean="0"/>
              <a:t>Stolnotenisový </a:t>
            </a:r>
            <a:r>
              <a:rPr lang="sk-SK" sz="2900" b="1" dirty="0" smtClean="0"/>
              <a:t>klub </a:t>
            </a:r>
            <a:r>
              <a:rPr lang="sk-SK" sz="2900" b="1" dirty="0" err="1" smtClean="0"/>
              <a:t>Severka</a:t>
            </a:r>
            <a:r>
              <a:rPr lang="sk-SK" sz="2900" b="1" dirty="0" smtClean="0"/>
              <a:t> </a:t>
            </a:r>
            <a:r>
              <a:rPr lang="sk-SK" sz="2900" b="1" dirty="0" smtClean="0"/>
              <a:t>Kežmarok</a:t>
            </a:r>
          </a:p>
          <a:p>
            <a:r>
              <a:rPr lang="sk-SK" sz="2900" b="1" dirty="0" smtClean="0"/>
              <a:t>Športový klub </a:t>
            </a:r>
            <a:r>
              <a:rPr lang="sk-SK" sz="2900" b="1" dirty="0" smtClean="0"/>
              <a:t>IAMES Kežmarok</a:t>
            </a:r>
            <a:endParaRPr lang="sk-SK" sz="2900" b="1" dirty="0" smtClean="0"/>
          </a:p>
          <a:p>
            <a:endParaRPr lang="sk-SK" dirty="0"/>
          </a:p>
        </p:txBody>
      </p:sp>
      <p:pic>
        <p:nvPicPr>
          <p:cNvPr id="6" name="Zástupný symbol obsahu 5" descr="Kezmarok-076-1200x6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124744"/>
            <a:ext cx="4104456" cy="2052228"/>
          </a:xfrm>
        </p:spPr>
      </p:pic>
      <p:pic>
        <p:nvPicPr>
          <p:cNvPr id="7" name="Obrázok 6" descr="maxresdztoi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221088"/>
            <a:ext cx="4195958" cy="2360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Firmy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TAMI Tatranské mliekarne </a:t>
            </a:r>
            <a:endParaRPr lang="sk-SK" dirty="0"/>
          </a:p>
        </p:txBody>
      </p:sp>
      <p:pic>
        <p:nvPicPr>
          <p:cNvPr id="5" name="Zástupný symbol obsahu 4" descr="345_bi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4170770" cy="2780513"/>
          </a:xfrm>
        </p:spPr>
      </p:pic>
      <p:pic>
        <p:nvPicPr>
          <p:cNvPr id="6" name="Zástupný symbol obsahu 5" descr="Bioplynka_v_Kezmarku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00496" y="3786190"/>
            <a:ext cx="4841786" cy="2726137"/>
          </a:xfrm>
        </p:spPr>
      </p:pic>
      <p:pic>
        <p:nvPicPr>
          <p:cNvPr id="7" name="Obrázok 6" descr="maxresdefaul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500174"/>
            <a:ext cx="3857652" cy="2169929"/>
          </a:xfrm>
          <a:prstGeom prst="rect">
            <a:avLst/>
          </a:prstGeom>
        </p:spPr>
      </p:pic>
      <p:pic>
        <p:nvPicPr>
          <p:cNvPr id="8" name="Obrázok 7" descr="mlieko-pre-mack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28" y="4071942"/>
            <a:ext cx="1857388" cy="2592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Institute Europharm, s. r. o.</a:t>
            </a:r>
            <a:endParaRPr lang="sk-SK" dirty="0"/>
          </a:p>
        </p:txBody>
      </p:sp>
      <p:pic>
        <p:nvPicPr>
          <p:cNvPr id="5" name="Zástupný symbol obsahu 4" descr="6-r398-st.ir3-_t6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643050"/>
            <a:ext cx="6643734" cy="4429156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0562" y="1071546"/>
            <a:ext cx="4357718" cy="1071570"/>
          </a:xfrm>
        </p:spPr>
        <p:txBody>
          <a:bodyPr/>
          <a:lstStyle/>
          <a:p>
            <a:r>
              <a:rPr lang="sk-SK" dirty="0" err="1" smtClean="0"/>
              <a:t>Deltrian</a:t>
            </a:r>
            <a:r>
              <a:rPr lang="sk-SK" dirty="0" smtClean="0"/>
              <a:t> Slovakia</a:t>
            </a:r>
            <a:endParaRPr lang="sk-SK" dirty="0"/>
          </a:p>
        </p:txBody>
      </p:sp>
      <p:pic>
        <p:nvPicPr>
          <p:cNvPr id="5" name="Zástupný symbol obsahu 4" descr="deltriAN.SK_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7307" t="13463" r="23078" b="16826"/>
          <a:stretch>
            <a:fillRect/>
          </a:stretch>
        </p:blipFill>
        <p:spPr>
          <a:xfrm>
            <a:off x="785786" y="4286256"/>
            <a:ext cx="2214578" cy="2071702"/>
          </a:xfrm>
        </p:spPr>
      </p:pic>
      <p:pic>
        <p:nvPicPr>
          <p:cNvPr id="6" name="Zástupný symbol obsahu 5" descr="kezmarok-deltrian-vyrobna-hala-fico-nestandard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678637"/>
            <a:ext cx="4000528" cy="3000395"/>
          </a:xfrm>
        </p:spPr>
      </p:pic>
      <p:pic>
        <p:nvPicPr>
          <p:cNvPr id="7" name="Obrázok 6" descr="Máj-09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3000372"/>
            <a:ext cx="5372066" cy="3585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Navštíviť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Hrad</a:t>
            </a:r>
            <a:endParaRPr lang="sk-SK" dirty="0"/>
          </a:p>
        </p:txBody>
      </p:sp>
      <p:pic>
        <p:nvPicPr>
          <p:cNvPr id="5" name="Zástupný symbol obsahu 4" descr="aaaaaaaSnímk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8629314" cy="4104456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3-c4a0fa6bad94ade5d8b6493c0ecae2d9cf758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573016"/>
            <a:ext cx="4213131" cy="3046418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4008" y="1340768"/>
            <a:ext cx="4038600" cy="4525963"/>
          </a:xfrm>
        </p:spPr>
        <p:txBody>
          <a:bodyPr/>
          <a:lstStyle/>
          <a:p>
            <a:r>
              <a:rPr lang="sk-SK" b="1" dirty="0" smtClean="0"/>
              <a:t>Prvá prázdninová noc na hrade</a:t>
            </a:r>
          </a:p>
          <a:p>
            <a:r>
              <a:rPr lang="sk-SK" b="1" dirty="0" smtClean="0"/>
              <a:t>Nočné prehliadky hradu</a:t>
            </a:r>
          </a:p>
          <a:p>
            <a:r>
              <a:rPr lang="sk-SK" b="1" dirty="0" smtClean="0"/>
              <a:t>Astronomická noc na hrade</a:t>
            </a:r>
          </a:p>
          <a:p>
            <a:r>
              <a:rPr lang="sk-SK" b="1" dirty="0" smtClean="0"/>
              <a:t>Letné kino na hradnom nádvorí</a:t>
            </a:r>
          </a:p>
          <a:p>
            <a:r>
              <a:rPr lang="sk-SK" b="1" dirty="0" err="1" smtClean="0"/>
              <a:t>Halloween</a:t>
            </a:r>
            <a:endParaRPr lang="sk-SK" dirty="0"/>
          </a:p>
        </p:txBody>
      </p:sp>
      <p:pic>
        <p:nvPicPr>
          <p:cNvPr id="6" name="Obrázok 5" descr="kezmarsky_hrad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4032448" cy="31372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3227540_1047232112037352_5737870471462579832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1230" y="1166019"/>
            <a:ext cx="7241541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Starý trh</a:t>
            </a:r>
            <a:endParaRPr lang="sk-SK" dirty="0"/>
          </a:p>
        </p:txBody>
      </p:sp>
      <p:pic>
        <p:nvPicPr>
          <p:cNvPr id="5" name="Zástupný symbol obsahu 4" descr="9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51620" y="1268760"/>
            <a:ext cx="6840760" cy="5130570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3394720" cy="122413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Bazilika Sv. Kríža</a:t>
            </a:r>
            <a:endParaRPr lang="sk-SK" dirty="0"/>
          </a:p>
        </p:txBody>
      </p:sp>
      <p:pic>
        <p:nvPicPr>
          <p:cNvPr id="6" name="Zástupný symbol obsahu 5" descr="kezmarok-2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620688"/>
            <a:ext cx="4176464" cy="5511211"/>
          </a:xfrm>
        </p:spPr>
      </p:pic>
      <p:pic>
        <p:nvPicPr>
          <p:cNvPr id="5" name="Zástupný symbol obsahu 4" descr="Kežmarok_Basilica_Holy_Cross_interior_2015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2917"/>
          <a:stretch>
            <a:fillRect/>
          </a:stretch>
        </p:blipFill>
        <p:spPr>
          <a:xfrm>
            <a:off x="251520" y="3068960"/>
            <a:ext cx="4967262" cy="3384376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Renesančná zvonica</a:t>
            </a:r>
            <a:endParaRPr lang="sk-SK" dirty="0"/>
          </a:p>
        </p:txBody>
      </p:sp>
      <p:pic>
        <p:nvPicPr>
          <p:cNvPr id="5" name="Zástupný symbol obsahu 4" descr="114-1467_IM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72816"/>
            <a:ext cx="3394472" cy="4525963"/>
          </a:xfrm>
        </p:spPr>
      </p:pic>
      <p:pic>
        <p:nvPicPr>
          <p:cNvPr id="8" name="Zástupný symbol obsahu 7" descr="renesancna_veza_s_katolickou_skolou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420888"/>
            <a:ext cx="4690864" cy="351579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Paulínsky</a:t>
            </a:r>
            <a:r>
              <a:rPr lang="sk-SK" dirty="0" smtClean="0"/>
              <a:t> kostol</a:t>
            </a:r>
            <a:endParaRPr lang="sk-SK" dirty="0"/>
          </a:p>
        </p:txBody>
      </p:sp>
      <p:pic>
        <p:nvPicPr>
          <p:cNvPr id="5" name="Zástupný symbol obsahu 4" descr="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3318008" cy="4970799"/>
          </a:xfrm>
        </p:spPr>
      </p:pic>
      <p:pic>
        <p:nvPicPr>
          <p:cNvPr id="6" name="Zástupný symbol obsahu 5" descr="7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340768"/>
            <a:ext cx="3732081" cy="497610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4762872" cy="115699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Múzeum bytovej kultúry</a:t>
            </a:r>
            <a:endParaRPr lang="sk-SK" dirty="0"/>
          </a:p>
        </p:txBody>
      </p:sp>
      <p:pic>
        <p:nvPicPr>
          <p:cNvPr id="5" name="Zástupný symbol obsahu 4" descr="6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3720728" cy="4960971"/>
          </a:xfrm>
        </p:spPr>
      </p:pic>
      <p:pic>
        <p:nvPicPr>
          <p:cNvPr id="6" name="Zástupný symbol obsahu 5" descr="Vystava20160512_ZUS-Absolvent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2708920"/>
            <a:ext cx="4510372" cy="3197784"/>
          </a:xfrm>
        </p:spPr>
      </p:pic>
      <p:sp>
        <p:nvSpPr>
          <p:cNvPr id="7" name="BlokTextu 6"/>
          <p:cNvSpPr txBox="1"/>
          <p:nvPr/>
        </p:nvSpPr>
        <p:spPr>
          <a:xfrm>
            <a:off x="5076056" y="1484784"/>
            <a:ext cx="3282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Výstavná sieň</a:t>
            </a:r>
            <a:endParaRPr lang="sk-SK" sz="4400" dirty="0"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Reduta</a:t>
            </a:r>
            <a:endParaRPr lang="sk-SK" dirty="0"/>
          </a:p>
        </p:txBody>
      </p:sp>
      <p:pic>
        <p:nvPicPr>
          <p:cNvPr id="5" name="Zástupný symbol obsahu 4" descr="000021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55643" y="1628800"/>
            <a:ext cx="6432714" cy="4824536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Radnica</a:t>
            </a:r>
            <a:endParaRPr lang="sk-SK" dirty="0"/>
          </a:p>
        </p:txBody>
      </p:sp>
      <p:pic>
        <p:nvPicPr>
          <p:cNvPr id="5" name="Zástupný symbol obsahu 4" descr="djp_49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7" y="1916832"/>
            <a:ext cx="6400711" cy="4320480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0112" y="1412776"/>
            <a:ext cx="2962672" cy="1012974"/>
          </a:xfrm>
        </p:spPr>
        <p:txBody>
          <a:bodyPr/>
          <a:lstStyle/>
          <a:p>
            <a:r>
              <a:rPr lang="sk-SK" dirty="0" smtClean="0"/>
              <a:t>Lýceum</a:t>
            </a:r>
            <a:endParaRPr lang="sk-SK" dirty="0"/>
          </a:p>
        </p:txBody>
      </p:sp>
      <p:pic>
        <p:nvPicPr>
          <p:cNvPr id="5" name="Zástupný symbol obsahu 4" descr="Kezmarok-Library-by-Stefan-Pech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4824536" cy="3182411"/>
          </a:xfrm>
        </p:spPr>
      </p:pic>
      <p:pic>
        <p:nvPicPr>
          <p:cNvPr id="6" name="Zástupný symbol obsahu 5" descr="kezmarok-paradoxy-klenotu-pod-tatrami-5842-big-imag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627784" y="2924944"/>
            <a:ext cx="5622900" cy="3748600"/>
          </a:xfrm>
        </p:spPr>
      </p:pic>
      <p:sp>
        <p:nvSpPr>
          <p:cNvPr id="7" name="BlokTextu 6"/>
          <p:cNvSpPr txBox="1"/>
          <p:nvPr/>
        </p:nvSpPr>
        <p:spPr>
          <a:xfrm>
            <a:off x="323528" y="4005064"/>
            <a:ext cx="1944216" cy="2304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Pavol Jozef Šafárik, Karol </a:t>
            </a:r>
            <a:r>
              <a:rPr lang="sk-SK" dirty="0" err="1" smtClean="0"/>
              <a:t>Kuzmány</a:t>
            </a:r>
            <a:r>
              <a:rPr lang="sk-SK" dirty="0" smtClean="0"/>
              <a:t>, Samo </a:t>
            </a:r>
            <a:r>
              <a:rPr lang="sk-SK" dirty="0" err="1" smtClean="0"/>
              <a:t>Chalupka</a:t>
            </a:r>
            <a:r>
              <a:rPr lang="sk-SK" dirty="0" smtClean="0"/>
              <a:t>, Janko Kráľ, </a:t>
            </a:r>
          </a:p>
          <a:p>
            <a:pPr algn="ctr"/>
            <a:r>
              <a:rPr lang="sk-SK" dirty="0" smtClean="0"/>
              <a:t>Pavol Országh Hviezdoslav, Martin Kukučín, Janko </a:t>
            </a:r>
            <a:r>
              <a:rPr lang="sk-SK" dirty="0" err="1" smtClean="0"/>
              <a:t>Jesenský</a:t>
            </a:r>
            <a:endParaRPr lang="sk-SK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Nový evanjelický kostol</a:t>
            </a:r>
            <a:endParaRPr lang="sk-SK" dirty="0"/>
          </a:p>
        </p:txBody>
      </p:sp>
      <p:pic>
        <p:nvPicPr>
          <p:cNvPr id="6" name="Zástupný symbol obsahu 5" descr="IMG-9409-v2-flags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35896" y="2204864"/>
            <a:ext cx="5262860" cy="3508573"/>
          </a:xfrm>
        </p:spPr>
      </p:pic>
      <p:pic>
        <p:nvPicPr>
          <p:cNvPr id="5" name="Zástupný symbol obsahu 4" descr="evkostol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628800"/>
            <a:ext cx="3394472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0032" y="692696"/>
            <a:ext cx="3754760" cy="208823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Drevený artikulárny kostol</a:t>
            </a:r>
            <a:endParaRPr lang="sk-SK" dirty="0"/>
          </a:p>
        </p:txBody>
      </p:sp>
      <p:pic>
        <p:nvPicPr>
          <p:cNvPr id="5" name="Zástupný symbol obsahu 4" descr="1403465_kostol-kostolik-unesco-kezmarok-rekonstrukic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4346824" cy="3168352"/>
          </a:xfrm>
        </p:spPr>
      </p:pic>
      <p:pic>
        <p:nvPicPr>
          <p:cNvPr id="6" name="Zástupný symbol obsahu 5" descr="IMG-9402-v2-flags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699792" y="2780928"/>
            <a:ext cx="5796521" cy="386434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g_5742_up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9572" y="860715"/>
            <a:ext cx="7704856" cy="513657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img_5764_up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3548" y="716699"/>
            <a:ext cx="8136904" cy="542460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symbol obsahu 4" descr="13315429_1065986376806475_9053779280293678417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48472" cy="6006676"/>
          </a:xfrm>
        </p:spPr>
      </p:pic>
      <p:pic>
        <p:nvPicPr>
          <p:cNvPr id="7" name="Zástupný symbol obsahu 6" descr="Akcia-20160625-KDV-SviatokKulturyAVzajomnosti_XX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620688"/>
            <a:ext cx="4176464" cy="597304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Festival krojovaných bábik</a:t>
            </a:r>
            <a:endParaRPr lang="sk-SK" dirty="0"/>
          </a:p>
        </p:txBody>
      </p:sp>
      <p:pic>
        <p:nvPicPr>
          <p:cNvPr id="5" name="Zástupný symbol obsahu 4" descr="krojovane_babiky_mdd2016_we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3391162" cy="4801646"/>
          </a:xfrm>
        </p:spPr>
      </p:pic>
      <p:pic>
        <p:nvPicPr>
          <p:cNvPr id="6" name="Zástupný symbol obsahu 5" descr="KNLIMJVLUGOO.7e744b6ad274e3f4d9f3530801406ecb-crop-0-0-600x800-resize-12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595" y="1600200"/>
            <a:ext cx="3561845" cy="475005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0528" y="1412776"/>
            <a:ext cx="5472608" cy="796950"/>
          </a:xfrm>
        </p:spPr>
        <p:txBody>
          <a:bodyPr/>
          <a:lstStyle/>
          <a:p>
            <a:r>
              <a:rPr lang="sk-SK" dirty="0" smtClean="0"/>
              <a:t>Židovský pamätník</a:t>
            </a:r>
            <a:endParaRPr lang="sk-SK" dirty="0"/>
          </a:p>
        </p:txBody>
      </p:sp>
      <p:pic>
        <p:nvPicPr>
          <p:cNvPr id="5" name="Zástupný symbol obsahu 4" descr="djp_51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2516980"/>
            <a:ext cx="4392365" cy="2928243"/>
          </a:xfrm>
        </p:spPr>
      </p:pic>
      <p:pic>
        <p:nvPicPr>
          <p:cNvPr id="6" name="Zástupný symbol obsahu 5" descr="dni_zidovskej_kultur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556792"/>
            <a:ext cx="3400984" cy="4829800"/>
          </a:xfrm>
        </p:spPr>
      </p:pic>
      <p:sp>
        <p:nvSpPr>
          <p:cNvPr id="7" name="BlokTextu 6"/>
          <p:cNvSpPr txBox="1"/>
          <p:nvPr/>
        </p:nvSpPr>
        <p:spPr>
          <a:xfrm>
            <a:off x="3995936" y="548680"/>
            <a:ext cx="4968552" cy="79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+mj-lt"/>
              </a:rPr>
              <a:t>Dni židovskej kultúry</a:t>
            </a:r>
            <a:endParaRPr lang="sk-SK" sz="4400" dirty="0">
              <a:latin typeface="+mj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4048" y="692696"/>
            <a:ext cx="3888432" cy="2088232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EURÓPSKE ĽUDOVÉ REMESLO</a:t>
            </a:r>
            <a:endParaRPr lang="sk-SK" dirty="0"/>
          </a:p>
        </p:txBody>
      </p:sp>
      <p:pic>
        <p:nvPicPr>
          <p:cNvPr id="5" name="Zástupný symbol obsahu 4" descr="10511232_479307178871267_799730164301509622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402832" cy="2935221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323528" y="3789040"/>
            <a:ext cx="3096344" cy="2664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dirty="0" smtClean="0"/>
              <a:t>8. - 10. júla </a:t>
            </a:r>
            <a:r>
              <a:rPr lang="sk-SK" dirty="0" smtClean="0"/>
              <a:t>2016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sz="1900" dirty="0" smtClean="0"/>
              <a:t>EĽRO 2016 bude venované</a:t>
            </a:r>
          </a:p>
          <a:p>
            <a:r>
              <a:rPr lang="sk-SK" sz="1900" dirty="0" smtClean="0"/>
              <a:t>Cechu hrnčiarskemu ( 460 rokov od založenia )</a:t>
            </a:r>
          </a:p>
          <a:p>
            <a:r>
              <a:rPr lang="sk-SK" sz="1900" dirty="0" smtClean="0"/>
              <a:t> Kežmarskí kníhtlačiari (19. storočie)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6" name="Obrázok 5" descr="Snífhjghm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7936" y="2996952"/>
            <a:ext cx="5436517" cy="362257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 descr="dom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4038600" cy="3026927"/>
          </a:xfrm>
        </p:spPr>
      </p:pic>
      <p:pic>
        <p:nvPicPr>
          <p:cNvPr id="7" name="Obrázok 6" descr="hviezdoslav_nocna01-960x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645024"/>
            <a:ext cx="6408712" cy="3004084"/>
          </a:xfrm>
          <a:prstGeom prst="rect">
            <a:avLst/>
          </a:prstGeom>
        </p:spPr>
      </p:pic>
      <p:pic>
        <p:nvPicPr>
          <p:cNvPr id="10" name="Zástupný symbol obsahu 9" descr="domy_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788024" y="404664"/>
            <a:ext cx="4038600" cy="30835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symbol obsahu 4" descr="7a6fe08027b80ee08bda1ed60d73e334_X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429000"/>
            <a:ext cx="4248472" cy="2549083"/>
          </a:xfrm>
        </p:spPr>
      </p:pic>
      <p:pic>
        <p:nvPicPr>
          <p:cNvPr id="6" name="Zástupný symbol obsahu 5" descr="12208681_1080945888612483_4816456494063449790_n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124744"/>
            <a:ext cx="5137221" cy="1933010"/>
          </a:xfrm>
        </p:spPr>
      </p:pic>
      <p:pic>
        <p:nvPicPr>
          <p:cNvPr id="7" name="Obrázok 6" descr="banner_kinoisk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412776"/>
            <a:ext cx="3096344" cy="1332864"/>
          </a:xfrm>
          <a:prstGeom prst="rect">
            <a:avLst/>
          </a:prstGeom>
        </p:spPr>
      </p:pic>
      <p:pic>
        <p:nvPicPr>
          <p:cNvPr id="8" name="Obrázok 7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429000"/>
            <a:ext cx="4012736" cy="2547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Odpovede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symbol obsahu 4" descr="cghjc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54976"/>
          <a:stretch>
            <a:fillRect/>
          </a:stretch>
        </p:blipFill>
        <p:spPr>
          <a:xfrm rot="21278402">
            <a:off x="4118072" y="408194"/>
            <a:ext cx="4761386" cy="1296144"/>
          </a:xfrm>
        </p:spPr>
      </p:pic>
      <p:pic>
        <p:nvPicPr>
          <p:cNvPr id="6" name="Zástupný symbol obsahu 5" descr="odkaz pre starostu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528392" cy="2485008"/>
          </a:xfrm>
        </p:spPr>
      </p:pic>
      <p:pic>
        <p:nvPicPr>
          <p:cNvPr id="7" name="Zástupný symbol obsahu 4" descr="cghjc.PNG"/>
          <p:cNvPicPr>
            <a:picLocks noChangeAspect="1"/>
          </p:cNvPicPr>
          <p:nvPr/>
        </p:nvPicPr>
        <p:blipFill>
          <a:blip r:embed="rId2" cstate="print"/>
          <a:srcRect t="56061"/>
          <a:stretch>
            <a:fillRect/>
          </a:stretch>
        </p:blipFill>
        <p:spPr>
          <a:xfrm rot="21431408">
            <a:off x="275078" y="2877986"/>
            <a:ext cx="3985757" cy="1058861"/>
          </a:xfrm>
          <a:prstGeom prst="rect">
            <a:avLst/>
          </a:prstGeom>
        </p:spPr>
      </p:pic>
      <p:pic>
        <p:nvPicPr>
          <p:cNvPr id="9" name="Obrázok 8" descr="Sjkfigjním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32555">
            <a:off x="5028015" y="3235901"/>
            <a:ext cx="3925945" cy="1080120"/>
          </a:xfrm>
          <a:prstGeom prst="rect">
            <a:avLst/>
          </a:prstGeom>
        </p:spPr>
      </p:pic>
      <p:pic>
        <p:nvPicPr>
          <p:cNvPr id="10" name="Obrázok 9" descr="Snfhkjhímka.PNG"/>
          <p:cNvPicPr>
            <a:picLocks noChangeAspect="1"/>
          </p:cNvPicPr>
          <p:nvPr/>
        </p:nvPicPr>
        <p:blipFill>
          <a:blip r:embed="rId5" cstate="print"/>
          <a:srcRect b="50360"/>
          <a:stretch>
            <a:fillRect/>
          </a:stretch>
        </p:blipFill>
        <p:spPr>
          <a:xfrm rot="430516">
            <a:off x="46486" y="5591087"/>
            <a:ext cx="4207174" cy="1008112"/>
          </a:xfrm>
          <a:prstGeom prst="rect">
            <a:avLst/>
          </a:prstGeom>
        </p:spPr>
      </p:pic>
      <p:pic>
        <p:nvPicPr>
          <p:cNvPr id="11" name="Obrázok 10" descr="Snímgvjmkjvjh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79798">
            <a:off x="4773433" y="5384109"/>
            <a:ext cx="4307157" cy="1096367"/>
          </a:xfrm>
          <a:prstGeom prst="rect">
            <a:avLst/>
          </a:prstGeom>
        </p:spPr>
      </p:pic>
      <p:pic>
        <p:nvPicPr>
          <p:cNvPr id="12" name="Obrázok 11" descr="Snímhfgxdfka.PNG"/>
          <p:cNvPicPr>
            <a:picLocks noChangeAspect="1"/>
          </p:cNvPicPr>
          <p:nvPr/>
        </p:nvPicPr>
        <p:blipFill>
          <a:blip r:embed="rId7" cstate="print"/>
          <a:srcRect b="50946"/>
          <a:stretch>
            <a:fillRect/>
          </a:stretch>
        </p:blipFill>
        <p:spPr>
          <a:xfrm rot="367777">
            <a:off x="3747786" y="2068860"/>
            <a:ext cx="4248472" cy="974479"/>
          </a:xfrm>
          <a:prstGeom prst="rect">
            <a:avLst/>
          </a:prstGeom>
        </p:spPr>
      </p:pic>
      <p:pic>
        <p:nvPicPr>
          <p:cNvPr id="13" name="Obrázok 12" descr="Snfhkjhímka.PNG"/>
          <p:cNvPicPr>
            <a:picLocks noChangeAspect="1"/>
          </p:cNvPicPr>
          <p:nvPr/>
        </p:nvPicPr>
        <p:blipFill>
          <a:blip r:embed="rId5" cstate="print"/>
          <a:srcRect t="49377"/>
          <a:stretch>
            <a:fillRect/>
          </a:stretch>
        </p:blipFill>
        <p:spPr>
          <a:xfrm rot="167555">
            <a:off x="2360281" y="4889917"/>
            <a:ext cx="3830843" cy="936104"/>
          </a:xfrm>
          <a:prstGeom prst="rect">
            <a:avLst/>
          </a:prstGeom>
        </p:spPr>
      </p:pic>
      <p:pic>
        <p:nvPicPr>
          <p:cNvPr id="14" name="Obrázok 13" descr="Snímhfgxdfka.PNG"/>
          <p:cNvPicPr>
            <a:picLocks noChangeAspect="1"/>
          </p:cNvPicPr>
          <p:nvPr/>
        </p:nvPicPr>
        <p:blipFill>
          <a:blip r:embed="rId7" cstate="print"/>
          <a:srcRect t="49304"/>
          <a:stretch>
            <a:fillRect/>
          </a:stretch>
        </p:blipFill>
        <p:spPr>
          <a:xfrm rot="273127">
            <a:off x="4543629" y="4472527"/>
            <a:ext cx="4564632" cy="1082031"/>
          </a:xfrm>
          <a:prstGeom prst="rect">
            <a:avLst/>
          </a:prstGeom>
        </p:spPr>
      </p:pic>
      <p:pic>
        <p:nvPicPr>
          <p:cNvPr id="15" name="Obrázok 14" descr="aaaaaaaaaaaaaaaaaaaaaaaaaaaSnímk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909600">
            <a:off x="817302" y="3876219"/>
            <a:ext cx="3863423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sk-SK" dirty="0" smtClean="0"/>
              <a:t>Problémy</a:t>
            </a:r>
            <a:endParaRPr lang="sk-SK" dirty="0"/>
          </a:p>
        </p:txBody>
      </p:sp>
      <p:pic>
        <p:nvPicPr>
          <p:cNvPr id="5" name="Zástupný symbol obsahu 4" descr="kezmarok-deltrian-vyrobna-hala-fico-nestandard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3717032"/>
            <a:ext cx="3960440" cy="2970330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39552" y="980728"/>
            <a:ext cx="8143932" cy="4286280"/>
          </a:xfrm>
        </p:spPr>
        <p:txBody>
          <a:bodyPr>
            <a:normAutofit/>
          </a:bodyPr>
          <a:lstStyle/>
          <a:p>
            <a:r>
              <a:rPr lang="sk-SK" dirty="0" smtClean="0"/>
              <a:t>„Máme 320 voľných pracovných miest, na ktoré máme 8 500 ľudí, z toho v disponibilite, teda tých, ktorí by mohli okamžite nastúpiť, je 7 480 a my napriek tomu nemôžeme tých 320 miest obsadiť,“ opísal situáciu v okrese Milan </a:t>
            </a:r>
            <a:r>
              <a:rPr lang="sk-SK" dirty="0" err="1" smtClean="0"/>
              <a:t>Gacík</a:t>
            </a:r>
            <a:r>
              <a:rPr lang="sk-SK" dirty="0" smtClean="0"/>
              <a:t>, vedúci Úradu práce, sociálnych vecí a rodiny v Kežmarku (</a:t>
            </a:r>
            <a:r>
              <a:rPr lang="sk-SK" dirty="0" err="1" smtClean="0"/>
              <a:t>ÚPSVaR</a:t>
            </a:r>
            <a:r>
              <a:rPr lang="sk-SK" dirty="0" smtClean="0"/>
              <a:t>).</a:t>
            </a:r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sa tu dostanem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/>
          <a:lstStyle/>
          <a:p>
            <a:r>
              <a:rPr lang="sk-SK" dirty="0" smtClean="0"/>
              <a:t>Vylepšenia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251520" y="2276872"/>
            <a:ext cx="4038600" cy="3600400"/>
          </a:xfrm>
        </p:spPr>
        <p:txBody>
          <a:bodyPr>
            <a:normAutofit fontScale="70000" lnSpcReduction="20000"/>
          </a:bodyPr>
          <a:lstStyle/>
          <a:p>
            <a:r>
              <a:rPr lang="sk-SK" dirty="0" smtClean="0"/>
              <a:t>Podľa predsedu NR SR Petra </a:t>
            </a:r>
            <a:r>
              <a:rPr lang="sk-SK" dirty="0" err="1" smtClean="0"/>
              <a:t>Pellegriniho</a:t>
            </a:r>
            <a:r>
              <a:rPr lang="sk-SK" dirty="0" smtClean="0"/>
              <a:t>, ktorý nad projektom prevzal záštitu, neexistuje na Slovensku mesto, ktoré by malo takto prepracovaný systém. „Bol by som rád, keby aj ostatné mestá a obce Slovenska takto postupne konsolidovali infraštruktúru, aby sa snažili takto jednotne napájať svoje organizácie na ekonomické a iné systémy. Kežmarok je v tomto prvá lastovička a dúfam, že takto budú postupovať aj ostatné samosprávy,“ dodal </a:t>
            </a:r>
            <a:r>
              <a:rPr lang="sk-SK" dirty="0" err="1" smtClean="0"/>
              <a:t>Pellegrini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5" name="Zástupný symbol obsahu 4" descr="bf45c14c0f52bb080f824a73d5288712.640x36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564904"/>
            <a:ext cx="4038600" cy="3245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4464496" cy="5112568"/>
          </a:xfrm>
        </p:spPr>
        <p:txBody>
          <a:bodyPr>
            <a:noAutofit/>
          </a:bodyPr>
          <a:lstStyle/>
          <a:p>
            <a:r>
              <a:rPr lang="sk-SK" sz="700" b="1" dirty="0" smtClean="0"/>
              <a:t>Priemysel</a:t>
            </a:r>
          </a:p>
          <a:p>
            <a:r>
              <a:rPr lang="sk-SK" sz="700" dirty="0" smtClean="0">
                <a:hlinkClick r:id="rId2"/>
              </a:rPr>
              <a:t>http://spravy.pravda.sk/regiony/clanok/383060-investicia-do-deltrianu-priniesla-kezmarku-50-pracovnych-miest/</a:t>
            </a:r>
            <a:endParaRPr lang="sk-SK" sz="700" dirty="0" smtClean="0"/>
          </a:p>
          <a:p>
            <a:r>
              <a:rPr lang="sk-SK" sz="700" dirty="0" smtClean="0">
                <a:hlinkClick r:id="rId3"/>
              </a:rPr>
              <a:t>http://finstat.sk/36776556</a:t>
            </a:r>
            <a:endParaRPr lang="sk-SK" sz="700" dirty="0" smtClean="0"/>
          </a:p>
          <a:p>
            <a:r>
              <a:rPr lang="sk-SK" sz="700" dirty="0" smtClean="0">
                <a:hlinkClick r:id="rId4"/>
              </a:rPr>
              <a:t>https://www.spravy.info/deltrian-rozsiruje-zavod-v-kezmarku/</a:t>
            </a:r>
            <a:endParaRPr lang="sk-SK" sz="700" dirty="0" smtClean="0"/>
          </a:p>
          <a:p>
            <a:r>
              <a:rPr lang="sk-SK" sz="700" dirty="0" smtClean="0">
                <a:hlinkClick r:id="rId5"/>
              </a:rPr>
              <a:t>http://www.tami.sk/</a:t>
            </a:r>
            <a:endParaRPr lang="sk-SK" sz="700" dirty="0" smtClean="0"/>
          </a:p>
          <a:p>
            <a:r>
              <a:rPr lang="sk-SK" sz="700" dirty="0" smtClean="0">
                <a:hlinkClick r:id="rId6"/>
              </a:rPr>
              <a:t>http://www.podtatranske-noviny.sk/2014/06/kezmarsky-projekt-vyvolal-ohlas-aj-za-hranicami/</a:t>
            </a:r>
            <a:endParaRPr lang="sk-SK" sz="700" dirty="0" smtClean="0"/>
          </a:p>
          <a:p>
            <a:r>
              <a:rPr lang="sk-SK" sz="700" dirty="0" smtClean="0">
                <a:hlinkClick r:id="rId7"/>
              </a:rPr>
              <a:t>http://energia.dennikn.sk/dolezite/obnovitelne-zdroje/bioplynka-spod-tatier-ocarila-aj-brusel/13488/</a:t>
            </a:r>
            <a:endParaRPr lang="sk-SK" sz="700" dirty="0" smtClean="0"/>
          </a:p>
          <a:p>
            <a:r>
              <a:rPr lang="sk-SK" sz="700" dirty="0" smtClean="0"/>
              <a:t>http://www.quadriq.sk/sk/referencie/priemyselne-objekty/tatranska-mliekaren.html</a:t>
            </a:r>
          </a:p>
          <a:p>
            <a:endParaRPr lang="sk-SK" sz="700" dirty="0" smtClean="0"/>
          </a:p>
          <a:p>
            <a:r>
              <a:rPr lang="sk-SK" sz="700" dirty="0" smtClean="0"/>
              <a:t>Mesto </a:t>
            </a:r>
          </a:p>
          <a:p>
            <a:r>
              <a:rPr lang="sk-SK" sz="700" dirty="0" smtClean="0">
                <a:hlinkClick r:id="rId8"/>
              </a:rPr>
              <a:t>http://www.mcpo.sk/downloads/Publikacie/SpolPred/SPDEJ200502.pdf</a:t>
            </a:r>
            <a:endParaRPr lang="sk-SK" sz="700" dirty="0" smtClean="0"/>
          </a:p>
          <a:p>
            <a:r>
              <a:rPr lang="sk-SK" sz="700" dirty="0" smtClean="0">
                <a:hlinkClick r:id="rId9"/>
              </a:rPr>
              <a:t>http://</a:t>
            </a:r>
            <a:r>
              <a:rPr lang="sk-SK" sz="700" dirty="0" smtClean="0">
                <a:hlinkClick r:id="rId9"/>
              </a:rPr>
              <a:t>www.skkongres.sk/business-a-mestske-hotely/hotel-hviezdoslav-kezmarok</a:t>
            </a:r>
            <a:endParaRPr lang="sk-SK" sz="700" dirty="0" smtClean="0"/>
          </a:p>
          <a:p>
            <a:r>
              <a:rPr lang="sk-SK" sz="700" dirty="0" smtClean="0"/>
              <a:t>https://www.facebook.com/</a:t>
            </a:r>
            <a:endParaRPr lang="sk-SK" sz="700" dirty="0" smtClean="0"/>
          </a:p>
          <a:p>
            <a:endParaRPr lang="sk-SK" sz="700" dirty="0" smtClean="0"/>
          </a:p>
          <a:p>
            <a:r>
              <a:rPr lang="sk-SK" sz="700" dirty="0" smtClean="0"/>
              <a:t>http://www.wiliholding.sk/blog/co-robit-ak-je-v-tatrach-skarede-pocasie</a:t>
            </a:r>
          </a:p>
          <a:p>
            <a:endParaRPr lang="sk-SK" sz="700" dirty="0" smtClean="0"/>
          </a:p>
          <a:p>
            <a:r>
              <a:rPr lang="sk-SK" sz="700" b="1" dirty="0" smtClean="0"/>
              <a:t>Hrad</a:t>
            </a:r>
          </a:p>
          <a:p>
            <a:r>
              <a:rPr lang="sk-SK" sz="700" dirty="0" smtClean="0">
                <a:hlinkClick r:id="rId10"/>
              </a:rPr>
              <a:t>http://spravy.pravda.sk/regiony/clanok/383147-hrad-v-kezmarku-ziskal-stvrtmilionovu-dotaciu-na-rekonstrukciu</a:t>
            </a:r>
            <a:r>
              <a:rPr lang="sk-SK" sz="700" dirty="0" smtClean="0">
                <a:hlinkClick r:id="rId10"/>
              </a:rPr>
              <a:t>/</a:t>
            </a:r>
            <a:endParaRPr lang="sk-SK" sz="700" dirty="0" smtClean="0"/>
          </a:p>
          <a:p>
            <a:r>
              <a:rPr lang="sk-SK" sz="700" dirty="0" smtClean="0"/>
              <a:t>http://www.slovakregion.sk/kezmarsky-hrad-1</a:t>
            </a:r>
            <a:endParaRPr lang="sk-SK" sz="700" dirty="0" smtClean="0"/>
          </a:p>
          <a:p>
            <a:r>
              <a:rPr lang="sk-SK" sz="700" dirty="0" err="1" smtClean="0"/>
              <a:t>Reduta</a:t>
            </a:r>
            <a:endParaRPr lang="sk-SK" sz="700" dirty="0" smtClean="0"/>
          </a:p>
          <a:p>
            <a:r>
              <a:rPr lang="sk-SK" sz="700" dirty="0" smtClean="0">
                <a:hlinkClick r:id="rId11"/>
              </a:rPr>
              <a:t>http://</a:t>
            </a:r>
            <a:r>
              <a:rPr lang="sk-SK" sz="700" dirty="0" smtClean="0">
                <a:hlinkClick r:id="rId11"/>
              </a:rPr>
              <a:t>www.vypadni.sk/sk/reduta-v-kezmarku</a:t>
            </a:r>
            <a:endParaRPr lang="sk-SK" sz="700" dirty="0" smtClean="0"/>
          </a:p>
          <a:p>
            <a:endParaRPr lang="sk-SK" sz="700" dirty="0" smtClean="0"/>
          </a:p>
          <a:p>
            <a:r>
              <a:rPr lang="sk-SK" sz="700" dirty="0" smtClean="0"/>
              <a:t>Zvonica</a:t>
            </a:r>
          </a:p>
          <a:p>
            <a:r>
              <a:rPr lang="sk-SK" sz="700" dirty="0" smtClean="0">
                <a:hlinkClick r:id="rId12"/>
              </a:rPr>
              <a:t>http://kezmarok-sk.szm.com/obrazky/serial/veza-kat-kostol</a:t>
            </a:r>
            <a:r>
              <a:rPr lang="sk-SK" sz="700" dirty="0" smtClean="0">
                <a:hlinkClick r:id="rId12"/>
              </a:rPr>
              <a:t>/</a:t>
            </a:r>
            <a:endParaRPr lang="sk-SK" sz="700" dirty="0" smtClean="0"/>
          </a:p>
          <a:p>
            <a:r>
              <a:rPr lang="sk-SK" sz="700" dirty="0" smtClean="0">
                <a:hlinkClick r:id="rId13"/>
              </a:rPr>
              <a:t>http://dromedar.zoznam.sk/gl/134132/1076202/Kezmarok---</a:t>
            </a:r>
            <a:r>
              <a:rPr lang="sk-SK" sz="700" dirty="0" err="1" smtClean="0">
                <a:hlinkClick r:id="rId13"/>
              </a:rPr>
              <a:t>spisska-perla-Vysokych-Tatier#infopanel</a:t>
            </a:r>
            <a:endParaRPr lang="sk-SK" sz="700" dirty="0" smtClean="0"/>
          </a:p>
          <a:p>
            <a:r>
              <a:rPr lang="sk-SK" sz="700" dirty="0" err="1" smtClean="0">
                <a:hlinkClick r:id="rId14"/>
              </a:rPr>
              <a:t>www.severovychod.sk</a:t>
            </a:r>
            <a:endParaRPr lang="sk-SK" sz="700" dirty="0" smtClean="0"/>
          </a:p>
          <a:p>
            <a:r>
              <a:rPr lang="sk-SK" sz="700" dirty="0" smtClean="0"/>
              <a:t>http://estok.blog.sme.sk/c/120468/KezmarOK-is-OK.html</a:t>
            </a:r>
            <a:endParaRPr lang="sk-SK" sz="700" dirty="0" smtClean="0"/>
          </a:p>
          <a:p>
            <a:endParaRPr lang="sk-SK" sz="700" dirty="0" smtClean="0"/>
          </a:p>
          <a:p>
            <a:endParaRPr lang="sk-SK" sz="900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sz="800" dirty="0" smtClean="0"/>
              <a:t>Lýceum </a:t>
            </a:r>
          </a:p>
          <a:p>
            <a:r>
              <a:rPr lang="sk-SK" sz="800" dirty="0" smtClean="0"/>
              <a:t>http://navstiv-kezmarok.webnode.sk/kulturno-historicke-pamiatky/</a:t>
            </a:r>
          </a:p>
          <a:p>
            <a:r>
              <a:rPr lang="sk-SK" sz="800" dirty="0" smtClean="0">
                <a:hlinkClick r:id="rId15"/>
              </a:rPr>
              <a:t>http://www.52insk.com/footnotes-to-slovak-culture/kezmarok-library/</a:t>
            </a:r>
            <a:endParaRPr lang="sk-SK" sz="800" dirty="0" smtClean="0"/>
          </a:p>
          <a:p>
            <a:r>
              <a:rPr lang="sk-SK" sz="800" dirty="0" smtClean="0">
                <a:hlinkClick r:id="rId16"/>
              </a:rPr>
              <a:t>http://www.vypadni.sk/sk/evanjelicke-lyceum-a-lycealna-kniznica-kezmarok</a:t>
            </a:r>
            <a:endParaRPr lang="sk-SK" sz="800" dirty="0" smtClean="0"/>
          </a:p>
          <a:p>
            <a:endParaRPr lang="sk-SK" sz="800" dirty="0" smtClean="0"/>
          </a:p>
          <a:p>
            <a:r>
              <a:rPr lang="sk-SK" sz="800" dirty="0" smtClean="0"/>
              <a:t>Kostol sv. Kríža</a:t>
            </a:r>
          </a:p>
          <a:p>
            <a:r>
              <a:rPr lang="sk-SK" sz="800" dirty="0" smtClean="0">
                <a:hlinkClick r:id="rId17"/>
              </a:rPr>
              <a:t>http://www.kamim.sk/foto/mesta/slovensko/kezmarok.php</a:t>
            </a:r>
            <a:endParaRPr lang="sk-SK" sz="800" dirty="0" smtClean="0"/>
          </a:p>
          <a:p>
            <a:r>
              <a:rPr lang="sk-SK" sz="800" dirty="0" smtClean="0"/>
              <a:t>Problémy</a:t>
            </a:r>
          </a:p>
          <a:p>
            <a:r>
              <a:rPr lang="sk-SK" sz="800" dirty="0" smtClean="0">
                <a:hlinkClick r:id="rId18"/>
              </a:rPr>
              <a:t>https://sk.wikipedia.org/wiki/Zamagurie</a:t>
            </a:r>
            <a:endParaRPr lang="sk-SK" sz="800" dirty="0" smtClean="0"/>
          </a:p>
          <a:p>
            <a:r>
              <a:rPr lang="sk-SK" sz="800" dirty="0" smtClean="0"/>
              <a:t>Primátor</a:t>
            </a:r>
          </a:p>
          <a:p>
            <a:r>
              <a:rPr lang="sk-SK" sz="800" dirty="0" smtClean="0">
                <a:hlinkClick r:id="rId19"/>
              </a:rPr>
              <a:t>http://www.hlavnespravy.sk/ferencak-kezmarok-sa-stava-digitalnym-mestom-3-tisicrocia/750190</a:t>
            </a:r>
            <a:endParaRPr lang="sk-SK" sz="800" dirty="0" smtClean="0"/>
          </a:p>
          <a:p>
            <a:endParaRPr lang="sk-SK" sz="800" dirty="0" smtClean="0"/>
          </a:p>
          <a:p>
            <a:r>
              <a:rPr lang="sk-SK" sz="800" dirty="0" smtClean="0"/>
              <a:t>Šport</a:t>
            </a:r>
          </a:p>
          <a:p>
            <a:r>
              <a:rPr lang="sk-SK" sz="800" dirty="0" smtClean="0">
                <a:hlinkClick r:id="rId20"/>
              </a:rPr>
              <a:t>http://sport.iedu.sk/Company/SportClub/List?DistrictID=7&amp;CountyID=703&amp;page=4</a:t>
            </a:r>
            <a:endParaRPr lang="sk-SK" sz="800" dirty="0" smtClean="0"/>
          </a:p>
          <a:p>
            <a:r>
              <a:rPr lang="sk-SK" sz="800" dirty="0" smtClean="0">
                <a:hlinkClick r:id="rId21"/>
              </a:rPr>
              <a:t>https://www.youtube.com/watch?v=-UNGUENFJRc</a:t>
            </a:r>
            <a:endParaRPr lang="sk-SK" sz="800" dirty="0" smtClean="0"/>
          </a:p>
          <a:p>
            <a:r>
              <a:rPr lang="sk-SK" sz="800" dirty="0" smtClean="0">
                <a:hlinkClick r:id="rId22"/>
              </a:rPr>
              <a:t>http://www.podtatranske-noviny.sk/2016/02/do-roka-a-do-dna-chcu-hrat-v-kezmarku-hokej/</a:t>
            </a:r>
            <a:endParaRPr lang="sk-SK" sz="800" dirty="0" smtClean="0"/>
          </a:p>
          <a:p>
            <a:endParaRPr lang="sk-SK" sz="800" dirty="0" smtClean="0"/>
          </a:p>
          <a:p>
            <a:r>
              <a:rPr lang="sk-SK" sz="800" dirty="0" smtClean="0"/>
              <a:t>EĽRO</a:t>
            </a:r>
          </a:p>
          <a:p>
            <a:r>
              <a:rPr lang="sk-SK" sz="800" dirty="0" smtClean="0"/>
              <a:t>http://</a:t>
            </a:r>
            <a:r>
              <a:rPr lang="sk-SK" sz="800" dirty="0" smtClean="0"/>
              <a:t>elro.kezmarok.sk/web/index.php?option=com_content&amp;view=article&amp;id=49&amp;Itemid=82</a:t>
            </a:r>
            <a:endParaRPr lang="sk-SK" sz="800" dirty="0" smtClean="0"/>
          </a:p>
          <a:p>
            <a:endParaRPr lang="sk-SK" sz="800" dirty="0" smtClean="0"/>
          </a:p>
          <a:p>
            <a:r>
              <a:rPr lang="sk-SK" sz="800" dirty="0" smtClean="0">
                <a:hlinkClick r:id="rId23"/>
              </a:rPr>
              <a:t>http</a:t>
            </a:r>
            <a:r>
              <a:rPr lang="sk-SK" sz="800" dirty="0" smtClean="0">
                <a:hlinkClick r:id="rId23"/>
              </a:rPr>
              <a:t>://</a:t>
            </a:r>
            <a:r>
              <a:rPr lang="sk-SK" sz="800" dirty="0" smtClean="0">
                <a:hlinkClick r:id="rId23"/>
              </a:rPr>
              <a:t>csmatalent.joj.sk/c/marcel-forgac/marcel-forgac</a:t>
            </a:r>
            <a:endParaRPr lang="sk-SK" sz="800" dirty="0" smtClean="0"/>
          </a:p>
          <a:p>
            <a:r>
              <a:rPr lang="sk-SK" sz="800" dirty="0" smtClean="0">
                <a:hlinkClick r:id="rId24"/>
              </a:rPr>
              <a:t>http://</a:t>
            </a:r>
            <a:r>
              <a:rPr lang="sk-SK" sz="800" dirty="0" smtClean="0">
                <a:hlinkClick r:id="rId24"/>
              </a:rPr>
              <a:t>www.fara-kezmarok.sk/sk/frame_kostoly_paulin.html</a:t>
            </a:r>
            <a:endParaRPr lang="sk-SK" sz="800" dirty="0" smtClean="0"/>
          </a:p>
          <a:p>
            <a:r>
              <a:rPr lang="sk-SK" sz="800" dirty="0" smtClean="0">
                <a:hlinkClick r:id="rId25"/>
              </a:rPr>
              <a:t>http://nasenovinky.sk/article/7938/folklorny-festival-v-kezmarkuttp://</a:t>
            </a:r>
            <a:r>
              <a:rPr lang="sk-SK" sz="800" dirty="0" smtClean="0">
                <a:hlinkClick r:id="rId25"/>
              </a:rPr>
              <a:t>poprad.korzar.sme.sk/c/7011437/v-kezmarku-odhalili-pamatnik-na-poctu-zidom.html</a:t>
            </a:r>
            <a:endParaRPr lang="sk-SK" sz="800" dirty="0" smtClean="0"/>
          </a:p>
          <a:p>
            <a:r>
              <a:rPr lang="sk-SK" sz="800" dirty="0" smtClean="0">
                <a:hlinkClick r:id="rId26"/>
              </a:rPr>
              <a:t>http://www.kezmarok.com/?Expozicia_mestianskej_bytovej_kultury</a:t>
            </a:r>
            <a:endParaRPr lang="sk-SK" sz="800" dirty="0" smtClean="0"/>
          </a:p>
          <a:p>
            <a:r>
              <a:rPr lang="sk-SK" sz="800" dirty="0" smtClean="0">
                <a:hlinkClick r:id="rId27"/>
              </a:rPr>
              <a:t>http://www.kkreporter.sk/</a:t>
            </a:r>
            <a:endParaRPr lang="sk-SK" sz="800" dirty="0" smtClean="0"/>
          </a:p>
          <a:p>
            <a:r>
              <a:rPr lang="sk-SK" sz="800" dirty="0" smtClean="0">
                <a:hlinkClick r:id="rId28"/>
              </a:rPr>
              <a:t>http://www.klubiskra.kezmarok.sk/</a:t>
            </a:r>
            <a:endParaRPr lang="sk-SK" sz="800" dirty="0" smtClean="0"/>
          </a:p>
          <a:p>
            <a:r>
              <a:rPr lang="sk-SK" sz="800" dirty="0" smtClean="0">
                <a:hlinkClick r:id="rId29"/>
              </a:rPr>
              <a:t>http://www.nkk.sk/</a:t>
            </a:r>
            <a:endParaRPr lang="sk-SK" sz="800" dirty="0" smtClean="0"/>
          </a:p>
          <a:p>
            <a:r>
              <a:rPr lang="sk-SK" sz="800" dirty="0" smtClean="0">
                <a:hlinkClick r:id="rId30"/>
              </a:rPr>
              <a:t>https://www.odkazprestarostu.sk/kezmarok/podnety/11317/nemocnica-kezmarok</a:t>
            </a:r>
            <a:endParaRPr lang="sk-SK" sz="800" dirty="0" smtClean="0"/>
          </a:p>
          <a:p>
            <a:r>
              <a:rPr lang="sk-SK" sz="800" dirty="0" smtClean="0"/>
              <a:t>http://www.prievidza.sk/mesto/informacie-pre-media/komunikacne-kanaly-mesta-prievidza/odkaz-pre-starostu/</a:t>
            </a:r>
          </a:p>
          <a:p>
            <a:r>
              <a:rPr lang="sk-SK" sz="800" dirty="0" smtClean="0"/>
              <a:t>https://www.google.sk/maps/place/060+01+Ke%C5%BEmarok/@48.7064582,19.7859502,8.58z/data=!4m5!3m4!1s0x473e3c83c06d7423:0xc963bf49beb4e97a!8m2!3d49.1332664!4d20.4306967?hl=sk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Ďakujem za pozornosť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Matej Babej 3.a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Vlakom</a:t>
            </a:r>
            <a:endParaRPr lang="sk-SK" dirty="0"/>
          </a:p>
        </p:txBody>
      </p:sp>
      <p:pic>
        <p:nvPicPr>
          <p:cNvPr id="4" name="Zástupný symbol obsahu 3" descr="Kezmarok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412776"/>
            <a:ext cx="7315200" cy="4114800"/>
          </a:xfrm>
        </p:spPr>
      </p:pic>
      <p:sp>
        <p:nvSpPr>
          <p:cNvPr id="5" name="BlokTextu 4"/>
          <p:cNvSpPr txBox="1"/>
          <p:nvPr/>
        </p:nvSpPr>
        <p:spPr>
          <a:xfrm>
            <a:off x="967456" y="5805264"/>
            <a:ext cx="720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Prešov – Kysak – Poprad – Kežmarok ................. 2 hod. 30 min. , do 5,90 €</a:t>
            </a:r>
          </a:p>
          <a:p>
            <a:r>
              <a:rPr lang="sk-SK" dirty="0" smtClean="0"/>
              <a:t>Prešov – Poprad – Kežmarok .............................. 1 hod. 47 min. , do 6,90 €</a:t>
            </a:r>
            <a:endParaRPr lang="sk-S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Autobusom</a:t>
            </a:r>
            <a:endParaRPr lang="sk-SK" dirty="0"/>
          </a:p>
        </p:txBody>
      </p:sp>
      <p:pic>
        <p:nvPicPr>
          <p:cNvPr id="4" name="Zástupný symbol obsahu 3" descr="Autobusova-stanica-v-Kezmark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276872"/>
            <a:ext cx="6048672" cy="4032448"/>
          </a:xfrm>
        </p:spPr>
      </p:pic>
      <p:sp>
        <p:nvSpPr>
          <p:cNvPr id="5" name="BlokTextu 4"/>
          <p:cNvSpPr txBox="1"/>
          <p:nvPr/>
        </p:nvSpPr>
        <p:spPr>
          <a:xfrm>
            <a:off x="1547664" y="1484784"/>
            <a:ext cx="5696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Prešov  - Poprad/Stará Ľubovňa/Spišský Štvrtok – Kežmarok</a:t>
            </a:r>
          </a:p>
          <a:p>
            <a:pPr algn="ctr"/>
            <a:r>
              <a:rPr lang="sk-SK" dirty="0" smtClean="0"/>
              <a:t>2 – 3 hodiny, cena do 6 €</a:t>
            </a:r>
            <a:endParaRPr lang="sk-SK" dirty="0" smtClean="0"/>
          </a:p>
          <a:p>
            <a:r>
              <a:rPr lang="sk-SK" dirty="0" smtClean="0"/>
              <a:t>     </a:t>
            </a:r>
            <a:endParaRPr lang="sk-SK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Autom</a:t>
            </a:r>
            <a:endParaRPr lang="sk-SK" dirty="0"/>
          </a:p>
        </p:txBody>
      </p:sp>
      <p:pic>
        <p:nvPicPr>
          <p:cNvPr id="5" name="Zástupný symbol obsahu 4" descr="Snímbncgbk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8244726" cy="4873277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Základné informácie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Základné informácie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Okres: Kežmarok</a:t>
            </a:r>
          </a:p>
          <a:p>
            <a:r>
              <a:rPr lang="sk-SK" dirty="0" smtClean="0"/>
              <a:t>Počet obyv.: 16 </a:t>
            </a:r>
            <a:r>
              <a:rPr lang="sk-SK" dirty="0" smtClean="0"/>
              <a:t>558</a:t>
            </a:r>
          </a:p>
          <a:p>
            <a:r>
              <a:rPr lang="sk-SK" dirty="0" smtClean="0"/>
              <a:t>Prvá pís. </a:t>
            </a:r>
            <a:r>
              <a:rPr lang="sk-SK" dirty="0" smtClean="0"/>
              <a:t>zmienka: </a:t>
            </a:r>
            <a:r>
              <a:rPr lang="sk-SK" dirty="0" smtClean="0"/>
              <a:t>1251</a:t>
            </a:r>
            <a:endParaRPr lang="sk-SK" dirty="0" smtClean="0"/>
          </a:p>
          <a:p>
            <a:r>
              <a:rPr lang="sk-SK" dirty="0" smtClean="0"/>
              <a:t>Rozloha: 24,83 km² </a:t>
            </a:r>
          </a:p>
          <a:p>
            <a:r>
              <a:rPr lang="sk-SK" dirty="0" smtClean="0"/>
              <a:t>PSČ: 060 01 </a:t>
            </a:r>
          </a:p>
          <a:p>
            <a:r>
              <a:rPr lang="sk-SK" dirty="0" smtClean="0"/>
              <a:t>EČV: KK </a:t>
            </a:r>
          </a:p>
          <a:p>
            <a:r>
              <a:rPr lang="sk-SK" dirty="0" smtClean="0"/>
              <a:t>Tel. predvoľba: +421-52</a:t>
            </a:r>
            <a:endParaRPr lang="sk-SK" dirty="0"/>
          </a:p>
        </p:txBody>
      </p:sp>
      <p:pic>
        <p:nvPicPr>
          <p:cNvPr id="5" name="Zástupný symbol obsahu 4" descr="Coa_Slovakia_Town_Kežmarok.svg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4048" y="2060848"/>
            <a:ext cx="3045718" cy="351429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561</Words>
  <Application>Microsoft Office PowerPoint</Application>
  <PresentationFormat>Prezentácia na obrazovke (4:3)</PresentationFormat>
  <Paragraphs>151</Paragraphs>
  <Slides>42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43" baseType="lpstr">
      <vt:lpstr>Motív Office</vt:lpstr>
      <vt:lpstr>Kežmarok</vt:lpstr>
      <vt:lpstr>Snímka 2</vt:lpstr>
      <vt:lpstr>Snímka 3</vt:lpstr>
      <vt:lpstr>Ako sa tu dostanem</vt:lpstr>
      <vt:lpstr>Vlakom</vt:lpstr>
      <vt:lpstr>Autobusom</vt:lpstr>
      <vt:lpstr>Autom</vt:lpstr>
      <vt:lpstr>Základné informácie</vt:lpstr>
      <vt:lpstr>Základné informácie</vt:lpstr>
      <vt:lpstr>Primátor</vt:lpstr>
      <vt:lpstr>Vybavenie</vt:lpstr>
      <vt:lpstr>Šport</vt:lpstr>
      <vt:lpstr>Firmy</vt:lpstr>
      <vt:lpstr>TAMI Tatranské mliekarne </vt:lpstr>
      <vt:lpstr>Institute Europharm, s. r. o.</vt:lpstr>
      <vt:lpstr>Deltrian Slovakia</vt:lpstr>
      <vt:lpstr>Navštíviť</vt:lpstr>
      <vt:lpstr>Hrad</vt:lpstr>
      <vt:lpstr>Snímka 19</vt:lpstr>
      <vt:lpstr>Starý trh</vt:lpstr>
      <vt:lpstr>Bazilika Sv. Kríža</vt:lpstr>
      <vt:lpstr>Renesančná zvonica</vt:lpstr>
      <vt:lpstr>Paulínsky kostol</vt:lpstr>
      <vt:lpstr>Múzeum bytovej kultúry</vt:lpstr>
      <vt:lpstr>Reduta</vt:lpstr>
      <vt:lpstr>Radnica</vt:lpstr>
      <vt:lpstr>Lýceum</vt:lpstr>
      <vt:lpstr>Nový evanjelický kostol</vt:lpstr>
      <vt:lpstr>Drevený artikulárny kostol</vt:lpstr>
      <vt:lpstr>Snímka 30</vt:lpstr>
      <vt:lpstr>Snímka 31</vt:lpstr>
      <vt:lpstr>Festival krojovaných bábik</vt:lpstr>
      <vt:lpstr>Židovský pamätník</vt:lpstr>
      <vt:lpstr>EURÓPSKE ĽUDOVÉ REMESLO</vt:lpstr>
      <vt:lpstr>Snímka 35</vt:lpstr>
      <vt:lpstr>Snímka 36</vt:lpstr>
      <vt:lpstr>Odpovede</vt:lpstr>
      <vt:lpstr>Snímka 38</vt:lpstr>
      <vt:lpstr>Problémy</vt:lpstr>
      <vt:lpstr>Vylepšenia</vt:lpstr>
      <vt:lpstr>Zdroje</vt:lpstr>
      <vt:lpstr>Ďakujem za pozornosť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Kežmarok</dc:title>
  <dc:creator>Verde</dc:creator>
  <cp:lastModifiedBy>Verde</cp:lastModifiedBy>
  <cp:revision>72</cp:revision>
  <dcterms:created xsi:type="dcterms:W3CDTF">2016-05-28T10:07:30Z</dcterms:created>
  <dcterms:modified xsi:type="dcterms:W3CDTF">2016-06-02T21:49:39Z</dcterms:modified>
</cp:coreProperties>
</file>