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81813" cy="10002838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174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1BE1-8672-429D-A6E7-545F254B1614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8836-C97D-4E0B-9BCD-75C323D454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39649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1BE1-8672-429D-A6E7-545F254B1614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8836-C97D-4E0B-9BCD-75C323D454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97641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1BE1-8672-429D-A6E7-545F254B1614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8836-C97D-4E0B-9BCD-75C323D454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84784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1BE1-8672-429D-A6E7-545F254B1614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8836-C97D-4E0B-9BCD-75C323D454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67678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1BE1-8672-429D-A6E7-545F254B1614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8836-C97D-4E0B-9BCD-75C323D454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21573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1BE1-8672-429D-A6E7-545F254B1614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8836-C97D-4E0B-9BCD-75C323D454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70029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1BE1-8672-429D-A6E7-545F254B1614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8836-C97D-4E0B-9BCD-75C323D454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97122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1BE1-8672-429D-A6E7-545F254B1614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8836-C97D-4E0B-9BCD-75C323D454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83215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1BE1-8672-429D-A6E7-545F254B1614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8836-C97D-4E0B-9BCD-75C323D454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67994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1BE1-8672-429D-A6E7-545F254B1614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8836-C97D-4E0B-9BCD-75C323D454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8671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1BE1-8672-429D-A6E7-545F254B1614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8836-C97D-4E0B-9BCD-75C323D454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2247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B1BE1-8672-429D-A6E7-545F254B1614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8836-C97D-4E0B-9BCD-75C323D4543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99608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ehame.sk/bezecka-skola" TargetMode="External"/><Relationship Id="rId5" Type="http://schemas.openxmlformats.org/officeDocument/2006/relationships/hyperlink" Target="http://www.adidas.cvicte.sk/" TargetMode="External"/><Relationship Id="rId4" Type="http://schemas.openxmlformats.org/officeDocument/2006/relationships/hyperlink" Target="http://www.beh.cvicte.sk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71000"/>
                    </a14:imgEffect>
                    <a14:imgEffect>
                      <a14:colorTemperature colorTemp="4675"/>
                    </a14:imgEffect>
                    <a14:imgEffect>
                      <a14:saturation sat="219000"/>
                    </a14:imgEffect>
                    <a14:imgEffect>
                      <a14:brightnessContrast bright="44000" contrast="-35000"/>
                    </a14:imgEffect>
                  </a14:imgLayer>
                </a14:imgProps>
              </a:ext>
            </a:extLst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181480"/>
          </a:xfrm>
        </p:spPr>
        <p:txBody>
          <a:bodyPr/>
          <a:lstStyle/>
          <a:p>
            <a:r>
              <a:rPr lang="sk-SK" dirty="0" smtClean="0"/>
              <a:t>Viem, že beh za to stojí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648" y="1979712"/>
            <a:ext cx="2798068" cy="61885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1200" b="1" dirty="0" smtClean="0"/>
              <a:t>Dýchanie</a:t>
            </a:r>
          </a:p>
          <a:p>
            <a:r>
              <a:rPr lang="sk-SK" sz="1200" dirty="0" smtClean="0"/>
              <a:t>Jedna z najčastejších chýb pri behu</a:t>
            </a:r>
          </a:p>
          <a:p>
            <a:r>
              <a:rPr lang="sk-SK" sz="1200" dirty="0" smtClean="0"/>
              <a:t>Plytké dýchanie je problém</a:t>
            </a:r>
          </a:p>
          <a:p>
            <a:r>
              <a:rPr lang="sk-SK" sz="1200" dirty="0" smtClean="0"/>
              <a:t>Frekvencia je tiež dôležitá</a:t>
            </a:r>
          </a:p>
          <a:p>
            <a:r>
              <a:rPr lang="sk-SK" sz="1200" dirty="0" smtClean="0"/>
              <a:t>Čo robiť, ak sa zadýcham?</a:t>
            </a:r>
          </a:p>
          <a:p>
            <a:pPr marL="0" indent="0">
              <a:buNone/>
            </a:pPr>
            <a:r>
              <a:rPr lang="sk-SK" sz="1200" dirty="0" smtClean="0">
                <a:hlinkClick r:id="rId4"/>
              </a:rPr>
              <a:t>www.beh.cvicte.sk</a:t>
            </a:r>
            <a:endParaRPr lang="sk-SK" sz="1200" dirty="0" smtClean="0"/>
          </a:p>
          <a:p>
            <a:pPr marL="0" indent="0">
              <a:buNone/>
            </a:pPr>
            <a:r>
              <a:rPr lang="sk-SK" sz="1200" dirty="0" smtClean="0">
                <a:hlinkClick r:id="rId5"/>
              </a:rPr>
              <a:t>www.adidas.cvicte.sk</a:t>
            </a:r>
            <a:r>
              <a:rPr lang="sk-SK" sz="1200" dirty="0" smtClean="0"/>
              <a:t> </a:t>
            </a:r>
          </a:p>
          <a:p>
            <a:pPr marL="0" indent="0">
              <a:buNone/>
            </a:pPr>
            <a:endParaRPr lang="sk-SK" sz="1200" dirty="0" smtClean="0"/>
          </a:p>
          <a:p>
            <a:pPr marL="0" indent="0">
              <a:buNone/>
            </a:pPr>
            <a:r>
              <a:rPr lang="sk-SK" sz="1200" b="1" dirty="0" smtClean="0"/>
              <a:t>Držanie tela</a:t>
            </a:r>
          </a:p>
          <a:p>
            <a:r>
              <a:rPr lang="sk-SK" sz="1200" dirty="0" smtClean="0"/>
              <a:t>Veľmi dôležité</a:t>
            </a:r>
          </a:p>
          <a:p>
            <a:r>
              <a:rPr lang="sk-SK" sz="1200" dirty="0" smtClean="0"/>
              <a:t>Kľúčom k úspechu je Core</a:t>
            </a:r>
          </a:p>
          <a:p>
            <a:r>
              <a:rPr lang="sk-SK" sz="1200" dirty="0" smtClean="0"/>
              <a:t>Zásady</a:t>
            </a:r>
          </a:p>
          <a:p>
            <a:r>
              <a:rPr lang="sk-SK" sz="1200" dirty="0" smtClean="0"/>
              <a:t>Poloha rúk</a:t>
            </a:r>
          </a:p>
          <a:p>
            <a:pPr marL="0" indent="0">
              <a:buNone/>
            </a:pPr>
            <a:r>
              <a:rPr lang="sk-SK" sz="1200" dirty="0" smtClean="0">
                <a:hlinkClick r:id="rId6"/>
              </a:rPr>
              <a:t>www.behame.sk/bezecka-skola</a:t>
            </a:r>
            <a:endParaRPr lang="sk-SK" sz="1200" dirty="0" smtClean="0"/>
          </a:p>
          <a:p>
            <a:pPr marL="0" indent="0">
              <a:buNone/>
            </a:pPr>
            <a:endParaRPr lang="sk-SK" sz="1200" dirty="0" smtClean="0"/>
          </a:p>
          <a:p>
            <a:pPr marL="0" indent="0">
              <a:buNone/>
            </a:pPr>
            <a:r>
              <a:rPr lang="sk-SK" sz="1200" b="1" dirty="0" smtClean="0"/>
              <a:t>Meranie intenzity behu</a:t>
            </a:r>
            <a:endParaRPr lang="sk-SK" sz="1200" b="1" dirty="0"/>
          </a:p>
          <a:p>
            <a:r>
              <a:rPr lang="sk-SK" sz="1200" b="1" dirty="0" smtClean="0"/>
              <a:t>Meranie srdcovej frekvencie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k-SK" sz="1200" dirty="0" smtClean="0"/>
              <a:t>Pulzometre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k-SK" sz="1200" dirty="0" smtClean="0"/>
              <a:t>Športtestre</a:t>
            </a:r>
          </a:p>
          <a:p>
            <a:r>
              <a:rPr lang="sk-SK" sz="1200" b="1" dirty="0" smtClean="0"/>
              <a:t>Meranie skutočnej rýchlosti behu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k-SK" sz="1200" dirty="0" smtClean="0"/>
              <a:t>Význam pre tempové behy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k-SK" sz="1200" dirty="0" smtClean="0"/>
              <a:t>Krokomery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k-SK" sz="1200" dirty="0" smtClean="0"/>
              <a:t>Prístroje s GPS</a:t>
            </a:r>
          </a:p>
          <a:p>
            <a:pPr marL="0" indent="0">
              <a:buNone/>
            </a:pPr>
            <a:r>
              <a:rPr lang="sk-SK" sz="1200" dirty="0" smtClean="0">
                <a:hlinkClick r:id="rId4"/>
              </a:rPr>
              <a:t>www.beh.cvicte.sk</a:t>
            </a:r>
            <a:endParaRPr lang="sk-SK" sz="1200" dirty="0" smtClean="0"/>
          </a:p>
          <a:p>
            <a:pPr marL="0" indent="0">
              <a:buNone/>
            </a:pPr>
            <a:endParaRPr lang="sk-SK" sz="12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717032" y="1979712"/>
            <a:ext cx="2798068" cy="61885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1200" b="1" dirty="0" smtClean="0"/>
              <a:t>Tréning podľa zón</a:t>
            </a:r>
          </a:p>
          <a:p>
            <a:r>
              <a:rPr lang="sk-SK" sz="1200" dirty="0" smtClean="0"/>
              <a:t>Ak vás už nebaví behať len tak</a:t>
            </a:r>
          </a:p>
          <a:p>
            <a:r>
              <a:rPr lang="sk-SK" sz="1200" dirty="0" smtClean="0"/>
              <a:t>Pre behanie s cieľom niečo dosiahnuť</a:t>
            </a:r>
          </a:p>
          <a:p>
            <a:r>
              <a:rPr lang="sk-SK" sz="1200" dirty="0" smtClean="0"/>
              <a:t>Riadenie hlavne podľa tepových frekvencíí, ale aj podľa tempa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k-SK" sz="1200" b="1" dirty="0" smtClean="0"/>
              <a:t>Zóna aktívnej pohybovej regenrerácie</a:t>
            </a:r>
          </a:p>
          <a:p>
            <a:r>
              <a:rPr lang="sk-SK" sz="1200" dirty="0" smtClean="0"/>
              <a:t>Veľmi dôležitá</a:t>
            </a:r>
          </a:p>
          <a:p>
            <a:r>
              <a:rPr lang="sk-SK" sz="1200" dirty="0" smtClean="0"/>
              <a:t>Odstraňuje únavu</a:t>
            </a:r>
          </a:p>
          <a:p>
            <a:r>
              <a:rPr lang="sk-SK" sz="1200" dirty="0" smtClean="0"/>
              <a:t>Pomáha pobyt vo vode</a:t>
            </a:r>
          </a:p>
          <a:p>
            <a:pPr marL="0" indent="0">
              <a:buNone/>
            </a:pPr>
            <a:r>
              <a:rPr lang="sk-SK" sz="1200" b="1" dirty="0" smtClean="0"/>
              <a:t>Aeróbny prah</a:t>
            </a:r>
          </a:p>
          <a:p>
            <a:r>
              <a:rPr lang="sk-SK" sz="1200" dirty="0" smtClean="0"/>
              <a:t>Spaľovanie tukov</a:t>
            </a:r>
          </a:p>
          <a:p>
            <a:r>
              <a:rPr lang="sk-SK" sz="1200" dirty="0" smtClean="0"/>
              <a:t>Ideálny na chudntie</a:t>
            </a:r>
          </a:p>
          <a:p>
            <a:r>
              <a:rPr lang="sk-SK" sz="1200" dirty="0" smtClean="0"/>
              <a:t>Väčšina behov v tomto pásme</a:t>
            </a:r>
          </a:p>
          <a:p>
            <a:pPr marL="0" indent="0">
              <a:buNone/>
            </a:pPr>
            <a:r>
              <a:rPr lang="sk-SK" sz="1200" b="1" dirty="0" smtClean="0"/>
              <a:t>Zmiešaná zóna</a:t>
            </a:r>
          </a:p>
          <a:p>
            <a:r>
              <a:rPr lang="sk-SK" sz="1200" dirty="0" smtClean="0"/>
              <a:t>Šedá zóna</a:t>
            </a:r>
          </a:p>
          <a:p>
            <a:r>
              <a:rPr lang="sk-SK" sz="1200" dirty="0" smtClean="0"/>
              <a:t>Ťažší beh, ktorý ale neprináša takmer nič</a:t>
            </a:r>
          </a:p>
          <a:p>
            <a:pPr marL="0" indent="0">
              <a:buNone/>
            </a:pPr>
            <a:r>
              <a:rPr lang="sk-SK" sz="1200" b="1" dirty="0" smtClean="0"/>
              <a:t>Anaeróbny prah</a:t>
            </a:r>
          </a:p>
          <a:p>
            <a:r>
              <a:rPr lang="sk-SK" sz="1200" dirty="0" smtClean="0"/>
              <a:t>Zvyšovanie rýchlosti na dlhší čas</a:t>
            </a:r>
          </a:p>
          <a:p>
            <a:r>
              <a:rPr lang="sk-SK" sz="1200" dirty="0" smtClean="0"/>
              <a:t>Zvyšovanie laktátu</a:t>
            </a:r>
          </a:p>
          <a:p>
            <a:r>
              <a:rPr lang="sk-SK" sz="1200" dirty="0" smtClean="0"/>
              <a:t>Telo nestíha produkovať energiu</a:t>
            </a:r>
          </a:p>
          <a:p>
            <a:r>
              <a:rPr lang="sk-SK" sz="1200" dirty="0" smtClean="0"/>
              <a:t>Intervalový tréning</a:t>
            </a:r>
          </a:p>
          <a:p>
            <a:pPr marL="0" indent="0">
              <a:buNone/>
            </a:pPr>
            <a:r>
              <a:rPr lang="sk-SK" sz="1200" b="1" dirty="0" smtClean="0"/>
              <a:t>Určenie tréningových zón</a:t>
            </a:r>
          </a:p>
          <a:p>
            <a:r>
              <a:rPr lang="sk-SK" sz="1200" dirty="0" smtClean="0"/>
              <a:t>Spiroergometria</a:t>
            </a:r>
          </a:p>
          <a:p>
            <a:r>
              <a:rPr lang="sk-SK" sz="1200" dirty="0" smtClean="0"/>
              <a:t>Laktátová krivka</a:t>
            </a:r>
            <a:endParaRPr lang="sk-SK" sz="1200" dirty="0"/>
          </a:p>
        </p:txBody>
      </p:sp>
    </p:spTree>
    <p:extLst>
      <p:ext uri="{BB962C8B-B14F-4D97-AF65-F5344CB8AC3E}">
        <p14:creationId xmlns:p14="http://schemas.microsoft.com/office/powerpoint/2010/main" val="980224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148</Words>
  <Application>Microsoft Office PowerPoint</Application>
  <PresentationFormat>On-screen Show (4:3)</PresentationFormat>
  <Paragraphs>48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Viem, že beh za to stojí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Maťo</dc:creator>
  <cp:lastModifiedBy>Maťo</cp:lastModifiedBy>
  <cp:revision>4</cp:revision>
  <cp:lastPrinted>2017-04-23T17:25:06Z</cp:lastPrinted>
  <dcterms:created xsi:type="dcterms:W3CDTF">2017-04-23T16:49:06Z</dcterms:created>
  <dcterms:modified xsi:type="dcterms:W3CDTF">2017-04-23T17:26:17Z</dcterms:modified>
</cp:coreProperties>
</file>