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7" r:id="rId2"/>
    <p:sldId id="259" r:id="rId3"/>
  </p:sldIdLst>
  <p:sldSz cx="6858000" cy="9144000" type="screen4x3"/>
  <p:notesSz cx="10002838" cy="6881813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2946" y="-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34563" cy="344091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l">
              <a:defRPr sz="1300"/>
            </a:lvl1pPr>
          </a:lstStyle>
          <a:p>
            <a:endParaRPr lang="sk-SK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65960" y="0"/>
            <a:ext cx="4334563" cy="344091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r">
              <a:defRPr sz="1300"/>
            </a:lvl1pPr>
          </a:lstStyle>
          <a:p>
            <a:fld id="{5F3F06F2-F4A2-45AE-BC51-C58D2CE2FA2A}" type="datetimeFigureOut">
              <a:rPr lang="sk-SK" smtClean="0"/>
              <a:t>23.4.2017</a:t>
            </a:fld>
            <a:endParaRPr lang="sk-S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36528"/>
            <a:ext cx="4334563" cy="344091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l">
              <a:defRPr sz="1300"/>
            </a:lvl1pPr>
          </a:lstStyle>
          <a:p>
            <a:endParaRPr lang="sk-S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65960" y="6536528"/>
            <a:ext cx="4334563" cy="344091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r">
              <a:defRPr sz="1300"/>
            </a:lvl1pPr>
          </a:lstStyle>
          <a:p>
            <a:fld id="{8165C167-9BE4-4203-A201-04E39FC1D09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8708908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33875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65788" y="0"/>
            <a:ext cx="4335462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EA5811-8B4E-4E5E-BA8A-27C8CC9042D2}" type="datetimeFigureOut">
              <a:rPr lang="sk-SK" smtClean="0"/>
              <a:t>23.4.2017</a:t>
            </a:fld>
            <a:endParaRPr lang="sk-S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33838" y="515938"/>
            <a:ext cx="1935162" cy="2581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00125" y="3268663"/>
            <a:ext cx="8002588" cy="30972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35738"/>
            <a:ext cx="4333875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65788" y="6535738"/>
            <a:ext cx="4335462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FDC8CC-E544-4801-ADDC-85548AB90C8C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820408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FDC8CC-E544-4801-ADDC-85548AB90C8C}" type="slidenum">
              <a:rPr lang="sk-SK" smtClean="0"/>
              <a:t>1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463177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FDC8CC-E544-4801-ADDC-85548AB90C8C}" type="slidenum">
              <a:rPr lang="sk-SK" smtClean="0"/>
              <a:t>2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951789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k-S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BC48C-21C5-4DE6-8B87-0B28E6456AF0}" type="datetimeFigureOut">
              <a:rPr lang="sk-SK" smtClean="0"/>
              <a:t>23.4.2017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16AD-80D6-4F57-B06C-58CC81D1EC87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18489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BC48C-21C5-4DE6-8B87-0B28E6456AF0}" type="datetimeFigureOut">
              <a:rPr lang="sk-SK" smtClean="0"/>
              <a:t>23.4.2017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16AD-80D6-4F57-B06C-58CC81D1EC87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74550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BC48C-21C5-4DE6-8B87-0B28E6456AF0}" type="datetimeFigureOut">
              <a:rPr lang="sk-SK" smtClean="0"/>
              <a:t>23.4.2017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16AD-80D6-4F57-B06C-58CC81D1EC87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28366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BC48C-21C5-4DE6-8B87-0B28E6456AF0}" type="datetimeFigureOut">
              <a:rPr lang="sk-SK" smtClean="0"/>
              <a:t>23.4.2017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16AD-80D6-4F57-B06C-58CC81D1EC87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482195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BC48C-21C5-4DE6-8B87-0B28E6456AF0}" type="datetimeFigureOut">
              <a:rPr lang="sk-SK" smtClean="0"/>
              <a:t>23.4.2017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16AD-80D6-4F57-B06C-58CC81D1EC87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00529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BC48C-21C5-4DE6-8B87-0B28E6456AF0}" type="datetimeFigureOut">
              <a:rPr lang="sk-SK" smtClean="0"/>
              <a:t>23.4.2017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16AD-80D6-4F57-B06C-58CC81D1EC87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96086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BC48C-21C5-4DE6-8B87-0B28E6456AF0}" type="datetimeFigureOut">
              <a:rPr lang="sk-SK" smtClean="0"/>
              <a:t>23.4.2017</a:t>
            </a:fld>
            <a:endParaRPr lang="sk-S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16AD-80D6-4F57-B06C-58CC81D1EC87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41359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BC48C-21C5-4DE6-8B87-0B28E6456AF0}" type="datetimeFigureOut">
              <a:rPr lang="sk-SK" smtClean="0"/>
              <a:t>23.4.2017</a:t>
            </a:fld>
            <a:endParaRPr lang="sk-S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16AD-80D6-4F57-B06C-58CC81D1EC87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890973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BC48C-21C5-4DE6-8B87-0B28E6456AF0}" type="datetimeFigureOut">
              <a:rPr lang="sk-SK" smtClean="0"/>
              <a:t>23.4.2017</a:t>
            </a:fld>
            <a:endParaRPr lang="sk-S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16AD-80D6-4F57-B06C-58CC81D1EC87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27038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BC48C-21C5-4DE6-8B87-0B28E6456AF0}" type="datetimeFigureOut">
              <a:rPr lang="sk-SK" smtClean="0"/>
              <a:t>23.4.2017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16AD-80D6-4F57-B06C-58CC81D1EC87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33642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BC48C-21C5-4DE6-8B87-0B28E6456AF0}" type="datetimeFigureOut">
              <a:rPr lang="sk-SK" smtClean="0"/>
              <a:t>23.4.2017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16AD-80D6-4F57-B06C-58CC81D1EC87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07505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BC48C-21C5-4DE6-8B87-0B28E6456AF0}" type="datetimeFigureOut">
              <a:rPr lang="sk-SK" smtClean="0"/>
              <a:t>23.4.2017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516AD-80D6-4F57-B06C-58CC81D1EC87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72394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7000"/>
                    </a14:imgEffect>
                    <a14:imgEffect>
                      <a14:colorTemperature colorTemp="4550"/>
                    </a14:imgEffect>
                    <a14:imgEffect>
                      <a14:saturation sat="95000"/>
                    </a14:imgEffect>
                    <a14:imgEffect>
                      <a14:brightnessContrast bright="14000" contrast="-20000"/>
                    </a14:imgEffect>
                  </a14:imgLayer>
                </a14:imgProps>
              </a:ext>
            </a:extLst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>
                <a:latin typeface="Arial" panose="020B0604020202020204" pitchFamily="34" charset="0"/>
                <a:cs typeface="Arial" panose="020B0604020202020204" pitchFamily="34" charset="0"/>
              </a:rPr>
              <a:t>Pozvánka</a:t>
            </a:r>
            <a:endParaRPr lang="sk-SK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2656" y="2123729"/>
            <a:ext cx="6172200" cy="6034617"/>
          </a:xfrm>
        </p:spPr>
        <p:txBody>
          <a:bodyPr/>
          <a:lstStyle/>
          <a:p>
            <a:pPr marL="0" indent="0">
              <a:buNone/>
            </a:pPr>
            <a:r>
              <a:rPr lang="sk-SK" dirty="0" smtClean="0"/>
              <a:t>Srdečne Vás pozývam na svoju prezentáciu o behu, ktorá bude dňa 24.4. 2017 v pondelok o 15.hodine v učebni Umenia a Kultúry. Ak sa chcete dozvedieť o behu a bežeckom tréningu niečo viac, ste vítaní. </a:t>
            </a:r>
          </a:p>
          <a:p>
            <a:pPr marL="0" indent="0">
              <a:buNone/>
            </a:pPr>
            <a:endParaRPr lang="sk-SK" dirty="0"/>
          </a:p>
          <a:p>
            <a:pPr marL="0" indent="0" algn="r">
              <a:buNone/>
            </a:pPr>
            <a:r>
              <a:rPr lang="sk-SK" dirty="0" smtClean="0"/>
              <a:t>Matej Pošefko, III.D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172089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7000"/>
                    </a14:imgEffect>
                    <a14:imgEffect>
                      <a14:colorTemperature colorTemp="4550"/>
                    </a14:imgEffect>
                    <a14:imgEffect>
                      <a14:saturation sat="95000"/>
                    </a14:imgEffect>
                    <a14:imgEffect>
                      <a14:brightnessContrast bright="14000" contrast="-20000"/>
                    </a14:imgEffect>
                  </a14:imgLayer>
                </a14:imgProps>
              </a:ext>
            </a:extLst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>
                <a:latin typeface="Arial" panose="020B0604020202020204" pitchFamily="34" charset="0"/>
                <a:cs typeface="Arial" panose="020B0604020202020204" pitchFamily="34" charset="0"/>
              </a:rPr>
              <a:t>Pozvánka</a:t>
            </a:r>
            <a:endParaRPr lang="sk-SK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2656" y="2123729"/>
            <a:ext cx="6172200" cy="6034617"/>
          </a:xfrm>
        </p:spPr>
        <p:txBody>
          <a:bodyPr/>
          <a:lstStyle/>
          <a:p>
            <a:pPr marL="0" indent="0">
              <a:buNone/>
            </a:pPr>
            <a:r>
              <a:rPr lang="sk-SK" dirty="0" smtClean="0"/>
              <a:t>Srdečne Vás pozývam na svoju prezentáciu o behu, ktorá bude dňa 24.4. 2017 v pondelok o 15.hodine v učebni Umenia a Kultúry. Ak sa chcete dozvedieť o behu a bežeckom tréningu niečo viac, ste vítaní. </a:t>
            </a:r>
          </a:p>
          <a:p>
            <a:pPr marL="0" indent="0">
              <a:buNone/>
            </a:pPr>
            <a:endParaRPr lang="sk-SK" dirty="0"/>
          </a:p>
          <a:p>
            <a:pPr marL="0" indent="0" algn="r">
              <a:buNone/>
            </a:pPr>
            <a:r>
              <a:rPr lang="sk-SK" dirty="0" smtClean="0"/>
              <a:t>Matej Pošefko, III.D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8448069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92</Words>
  <Application>Microsoft Office PowerPoint</Application>
  <PresentationFormat>On-screen Show (4:3)</PresentationFormat>
  <Paragraphs>10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Pozvánka</vt:lpstr>
      <vt:lpstr>Pozvánka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Pozvánka</dc:title>
  <dc:creator>Maťo</dc:creator>
  <cp:lastModifiedBy>Maťo</cp:lastModifiedBy>
  <cp:revision>3</cp:revision>
  <cp:lastPrinted>2017-04-23T20:48:49Z</cp:lastPrinted>
  <dcterms:created xsi:type="dcterms:W3CDTF">2017-04-23T20:27:50Z</dcterms:created>
  <dcterms:modified xsi:type="dcterms:W3CDTF">2017-04-23T20:49:34Z</dcterms:modified>
</cp:coreProperties>
</file>