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screen4x3"/>
  <p:notesSz cx="4664075" cy="6881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786" y="-8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9" d="100"/>
          <a:sy n="69" d="100"/>
        </p:scale>
        <p:origin x="-4266" y="-774"/>
      </p:cViewPr>
      <p:guideLst>
        <p:guide orient="horz" pos="2168"/>
        <p:guide pos="14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l">
              <a:defRPr sz="9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2641897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r">
              <a:defRPr sz="900"/>
            </a:lvl1pPr>
          </a:lstStyle>
          <a:p>
            <a:fld id="{C08732AD-B1A1-417F-B495-C05B34BB6962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l">
              <a:defRPr sz="900"/>
            </a:lvl1pPr>
          </a:lstStyle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2641897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r">
              <a:defRPr sz="900"/>
            </a:lvl1pPr>
          </a:lstStyle>
          <a:p>
            <a:fld id="{380C44B2-4017-4F6C-9DCD-FC885FCA675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76135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l">
              <a:defRPr sz="9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641897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r">
              <a:defRPr sz="900"/>
            </a:lvl1pPr>
          </a:lstStyle>
          <a:p>
            <a:fld id="{1BD6E85B-A87E-4732-998A-9789058C0806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5250" y="515938"/>
            <a:ext cx="1933575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5974" tIns="32987" rIns="65974" bIns="32987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66408" y="3268861"/>
            <a:ext cx="3731260" cy="3096816"/>
          </a:xfrm>
          <a:prstGeom prst="rect">
            <a:avLst/>
          </a:prstGeom>
        </p:spPr>
        <p:txBody>
          <a:bodyPr vert="horz" lIns="65974" tIns="32987" rIns="65974" bIns="32987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l">
              <a:defRPr sz="9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641897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r">
              <a:defRPr sz="900"/>
            </a:lvl1pPr>
          </a:lstStyle>
          <a:p>
            <a:fld id="{77FFB69A-F0A6-4585-A530-36F94D65B61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409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65250" y="515938"/>
            <a:ext cx="1933575" cy="2581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FB69A-F0A6-4585-A530-36F94D65B615}" type="slidenum">
              <a:rPr lang="sk-SK" smtClean="0"/>
              <a:t>1</a:t>
            </a:fld>
            <a:endParaRPr lang="sk-SK"/>
          </a:p>
        </p:txBody>
      </p:sp>
      <p:pic>
        <p:nvPicPr>
          <p:cNvPr id="1026" name="Picture 2" descr="Výsledok vyhľadávania obrázkov pre dopyt beha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64075" cy="688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10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2142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4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679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683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36649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9760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66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3986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58908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209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954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C10CC-183A-41C9-BCCF-7887C117445E}" type="datetimeFigureOut">
              <a:rPr lang="sk-SK" smtClean="0"/>
              <a:t>20.4.2017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FB2AE-1727-44AB-B1AB-A0D78ECE1A0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9456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2050" name="Picture 2" descr="Výsledok vyhľadávania obrázkov pre dopyt beha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8720" y="860098"/>
            <a:ext cx="482453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Beháte? 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Chcete zdokonaliť svoje schopnosti? 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Chcete zlepšiť techniku behu?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Chýba vám pestrosť tréningov?</a:t>
            </a:r>
          </a:p>
          <a:p>
            <a:endParaRPr lang="sk-SK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Príďte v pondelok 24.4. 2017 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učebne UKL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15:00... </a:t>
            </a:r>
          </a:p>
          <a:p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 určite sa dozviete viac!</a:t>
            </a:r>
          </a:p>
          <a:p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7032" y="52920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Matej Pošefko, 3.D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7866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41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Maťo</dc:creator>
  <cp:lastModifiedBy>Maťo</cp:lastModifiedBy>
  <cp:revision>4</cp:revision>
  <cp:lastPrinted>2017-04-20T21:30:55Z</cp:lastPrinted>
  <dcterms:created xsi:type="dcterms:W3CDTF">2017-04-20T20:58:24Z</dcterms:created>
  <dcterms:modified xsi:type="dcterms:W3CDTF">2017-04-20T21:31:22Z</dcterms:modified>
</cp:coreProperties>
</file>