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CB688F-85E3-4F89-AB27-767AD324C362}" type="datetimeFigureOut">
              <a:rPr lang="sk-SK" smtClean="0"/>
              <a:t>16.1.2016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1A456-CCD0-4BA2-9CCE-02DCD63ECFEC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768" y="4437112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Flyboarding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869160"/>
            <a:ext cx="3707904" cy="17526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>
                <a:solidFill>
                  <a:srgbClr val="FF0000"/>
                </a:solidFill>
              </a:rPr>
              <a:t>Matej Pošefko 2.D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Flyboard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/>
              <a:t>of water </a:t>
            </a:r>
            <a:r>
              <a:rPr lang="en-US" dirty="0" err="1" smtClean="0"/>
              <a:t>jetpac</a:t>
            </a:r>
            <a:r>
              <a:rPr lang="sk-SK" dirty="0" smtClean="0"/>
              <a:t>k</a:t>
            </a:r>
            <a:r>
              <a:rPr lang="en-US" dirty="0"/>
              <a:t> attached to a </a:t>
            </a:r>
            <a:r>
              <a:rPr lang="sk-SK" dirty="0" smtClean="0"/>
              <a:t>personal watercraft, which supplies propulsion to drive the flyboard</a:t>
            </a:r>
          </a:p>
          <a:p>
            <a:r>
              <a:rPr lang="sk-SK" dirty="0" smtClean="0"/>
              <a:t>A f</a:t>
            </a:r>
            <a:r>
              <a:rPr lang="en-US" dirty="0" err="1" smtClean="0"/>
              <a:t>lyboard</a:t>
            </a:r>
            <a:r>
              <a:rPr lang="en-US" dirty="0" smtClean="0"/>
              <a:t> rider stands on a board connected by a long hose to a watercraft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5024"/>
            <a:ext cx="6192688" cy="29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sk-SK" dirty="0"/>
              <a:t>w</a:t>
            </a:r>
            <a:r>
              <a:rPr lang="en-US" dirty="0" err="1" smtClean="0"/>
              <a:t>ater</a:t>
            </a:r>
            <a:r>
              <a:rPr lang="en-US" dirty="0" smtClean="0"/>
              <a:t> </a:t>
            </a:r>
            <a:r>
              <a:rPr lang="en-US" dirty="0"/>
              <a:t>is forced under </a:t>
            </a:r>
            <a:r>
              <a:rPr lang="en-US" dirty="0" smtClean="0"/>
              <a:t>pressure </a:t>
            </a:r>
            <a:r>
              <a:rPr lang="en-US" dirty="0"/>
              <a:t>to a pair of </a:t>
            </a:r>
            <a:r>
              <a:rPr lang="en-US" dirty="0" smtClean="0"/>
              <a:t>boots</a:t>
            </a:r>
            <a:endParaRPr lang="sk-SK" dirty="0" smtClean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sk-SK" dirty="0" smtClean="0"/>
              <a:t>f</a:t>
            </a:r>
            <a:r>
              <a:rPr lang="en-US" dirty="0" err="1" smtClean="0"/>
              <a:t>lyboard</a:t>
            </a:r>
            <a:r>
              <a:rPr lang="en-US" dirty="0" smtClean="0"/>
              <a:t> </a:t>
            </a:r>
            <a:r>
              <a:rPr lang="en-US" dirty="0"/>
              <a:t>was invented in </a:t>
            </a:r>
            <a:r>
              <a:rPr lang="sk-SK" dirty="0" smtClean="0"/>
              <a:t>a</a:t>
            </a:r>
            <a:r>
              <a:rPr lang="en-US" dirty="0" err="1" smtClean="0"/>
              <a:t>utumn</a:t>
            </a:r>
            <a:r>
              <a:rPr lang="en-US" dirty="0" smtClean="0"/>
              <a:t> </a:t>
            </a:r>
            <a:r>
              <a:rPr lang="sk-SK" dirty="0" smtClean="0"/>
              <a:t>2012</a:t>
            </a:r>
            <a:r>
              <a:rPr lang="en-US" dirty="0" smtClean="0"/>
              <a:t> </a:t>
            </a:r>
            <a:r>
              <a:rPr lang="en-US" dirty="0"/>
              <a:t>by a </a:t>
            </a:r>
            <a:r>
              <a:rPr lang="sk-SK" dirty="0"/>
              <a:t>F</a:t>
            </a:r>
            <a:r>
              <a:rPr lang="sk-SK" dirty="0" smtClean="0"/>
              <a:t>rench</a:t>
            </a:r>
            <a:r>
              <a:rPr lang="en-US" dirty="0"/>
              <a:t> water-craft rider, </a:t>
            </a:r>
            <a:r>
              <a:rPr lang="sk-SK" dirty="0" smtClean="0"/>
              <a:t>Franky Zapata</a:t>
            </a:r>
          </a:p>
          <a:p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776863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74400"/>
            <a:ext cx="8229600" cy="4389120"/>
          </a:xfrm>
        </p:spPr>
        <p:txBody>
          <a:bodyPr/>
          <a:lstStyle/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first </a:t>
            </a:r>
            <a:r>
              <a:rPr lang="sk-SK" dirty="0" smtClean="0"/>
              <a:t>f</a:t>
            </a:r>
            <a:r>
              <a:rPr lang="en-US" dirty="0" err="1" smtClean="0"/>
              <a:t>lyboard</a:t>
            </a:r>
            <a:r>
              <a:rPr lang="en-US" dirty="0" smtClean="0"/>
              <a:t> </a:t>
            </a:r>
            <a:r>
              <a:rPr lang="en-US" dirty="0"/>
              <a:t>World Championships took place in </a:t>
            </a:r>
            <a:r>
              <a:rPr lang="sk-SK" dirty="0" smtClean="0"/>
              <a:t>Dauhá</a:t>
            </a:r>
            <a:r>
              <a:rPr lang="en-US" dirty="0" smtClean="0"/>
              <a:t>, </a:t>
            </a:r>
            <a:r>
              <a:rPr lang="en-US" dirty="0"/>
              <a:t>Qatar in October </a:t>
            </a:r>
            <a:r>
              <a:rPr lang="en-US" dirty="0" smtClean="0"/>
              <a:t>2012</a:t>
            </a:r>
            <a:endParaRPr lang="sk-SK" dirty="0" smtClean="0"/>
          </a:p>
          <a:p>
            <a:pPr lvl="8"/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060856"/>
            <a:ext cx="4624690" cy="343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9479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6600" dirty="0" smtClean="0"/>
              <a:t>                           </a:t>
            </a:r>
          </a:p>
          <a:p>
            <a:pPr marL="0" indent="0">
              <a:buNone/>
            </a:pPr>
            <a:r>
              <a:rPr lang="sk-SK" sz="6600"/>
              <a:t> </a:t>
            </a:r>
            <a:r>
              <a:rPr lang="sk-SK" sz="6600" smtClean="0"/>
              <a:t> </a:t>
            </a:r>
            <a:r>
              <a:rPr lang="sk-SK" sz="3600" smtClean="0"/>
              <a:t>Thank </a:t>
            </a:r>
            <a:r>
              <a:rPr lang="sk-SK" sz="3600" dirty="0" smtClean="0"/>
              <a:t>you for your </a:t>
            </a:r>
            <a:r>
              <a:rPr lang="sk-SK" sz="3600" smtClean="0"/>
              <a:t>attention !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5135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48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Flyboarding</vt:lpstr>
      <vt:lpstr>Flyboard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Flyboarding</dc:title>
  <dc:creator>Maťo</dc:creator>
  <cp:lastModifiedBy>Maťo</cp:lastModifiedBy>
  <cp:revision>5</cp:revision>
  <dcterms:created xsi:type="dcterms:W3CDTF">2016-01-16T13:04:32Z</dcterms:created>
  <dcterms:modified xsi:type="dcterms:W3CDTF">2016-01-16T14:08:10Z</dcterms:modified>
</cp:coreProperties>
</file>