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7" r:id="rId4"/>
    <p:sldId id="259" r:id="rId5"/>
    <p:sldId id="258" r:id="rId6"/>
    <p:sldId id="262" r:id="rId7"/>
    <p:sldId id="263" r:id="rId8"/>
    <p:sldId id="264" r:id="rId9"/>
    <p:sldId id="260" r:id="rId10"/>
    <p:sldId id="261" r:id="rId11"/>
    <p:sldId id="265" r:id="rId12"/>
    <p:sldId id="266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76" autoAdjust="0"/>
  </p:normalViewPr>
  <p:slideViewPr>
    <p:cSldViewPr>
      <p:cViewPr>
        <p:scale>
          <a:sx n="87" d="100"/>
          <a:sy n="87" d="100"/>
        </p:scale>
        <p:origin x="-72" y="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9541D-63B0-4CAB-A827-4A3021FD1F7A}" type="datetimeFigureOut">
              <a:rPr lang="sk-SK" smtClean="0"/>
              <a:t>2.6.2016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73C36-D749-4214-A251-5A53387D60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5634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42A29E-109E-416C-BF45-885D47A5BC96}" type="datetimeFigureOut">
              <a:rPr lang="sk-SK" smtClean="0"/>
              <a:t>2.6.2016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56633-9ACF-41F7-9B8B-7A9623B204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9833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56633-9ACF-41F7-9B8B-7A9623B2049F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3536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345B-595D-4E03-90D5-74B39E59C77D}" type="datetimeFigureOut">
              <a:rPr lang="sk-SK" smtClean="0"/>
              <a:pPr/>
              <a:t>2.6.2016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40AB7B-54B4-4C20-93C0-07E955167A4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345B-595D-4E03-90D5-74B39E59C77D}" type="datetimeFigureOut">
              <a:rPr lang="sk-SK" smtClean="0"/>
              <a:pPr/>
              <a:t>2.6.2016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AB7B-54B4-4C20-93C0-07E955167A4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345B-595D-4E03-90D5-74B39E59C77D}" type="datetimeFigureOut">
              <a:rPr lang="sk-SK" smtClean="0"/>
              <a:pPr/>
              <a:t>2.6.2016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AB7B-54B4-4C20-93C0-07E955167A4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0A96-79FC-4F6E-9E5F-3019B8B0F6D8}" type="datetimeFigureOut">
              <a:rPr lang="sk-SK" smtClean="0"/>
              <a:t>2.6.2016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1DFC-2482-43F9-BD77-05C9EB8ECCC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0A96-79FC-4F6E-9E5F-3019B8B0F6D8}" type="datetimeFigureOut">
              <a:rPr lang="sk-SK" smtClean="0"/>
              <a:t>2.6.2016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1DFC-2482-43F9-BD77-05C9EB8ECCC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0A96-79FC-4F6E-9E5F-3019B8B0F6D8}" type="datetimeFigureOut">
              <a:rPr lang="sk-SK" smtClean="0"/>
              <a:t>2.6.2016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1DFC-2482-43F9-BD77-05C9EB8ECCC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0A96-79FC-4F6E-9E5F-3019B8B0F6D8}" type="datetimeFigureOut">
              <a:rPr lang="sk-SK" smtClean="0"/>
              <a:t>2.6.2016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1DFC-2482-43F9-BD77-05C9EB8ECCC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0A96-79FC-4F6E-9E5F-3019B8B0F6D8}" type="datetimeFigureOut">
              <a:rPr lang="sk-SK" smtClean="0"/>
              <a:t>2.6.2016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1DFC-2482-43F9-BD77-05C9EB8ECCC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0A96-79FC-4F6E-9E5F-3019B8B0F6D8}" type="datetimeFigureOut">
              <a:rPr lang="sk-SK" smtClean="0"/>
              <a:t>2.6.2016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1DFC-2482-43F9-BD77-05C9EB8ECCC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0A96-79FC-4F6E-9E5F-3019B8B0F6D8}" type="datetimeFigureOut">
              <a:rPr lang="sk-SK" smtClean="0"/>
              <a:t>2.6.2016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1DFC-2482-43F9-BD77-05C9EB8ECCC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0A96-79FC-4F6E-9E5F-3019B8B0F6D8}" type="datetimeFigureOut">
              <a:rPr lang="sk-SK" smtClean="0"/>
              <a:t>2.6.2016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1DFC-2482-43F9-BD77-05C9EB8ECCC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345B-595D-4E03-90D5-74B39E59C77D}" type="datetimeFigureOut">
              <a:rPr lang="sk-SK" smtClean="0"/>
              <a:pPr/>
              <a:t>2.6.2016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AB7B-54B4-4C20-93C0-07E955167A4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0A96-79FC-4F6E-9E5F-3019B8B0F6D8}" type="datetimeFigureOut">
              <a:rPr lang="sk-SK" smtClean="0"/>
              <a:t>2.6.2016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1DFC-2482-43F9-BD77-05C9EB8ECCC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0A96-79FC-4F6E-9E5F-3019B8B0F6D8}" type="datetimeFigureOut">
              <a:rPr lang="sk-SK" smtClean="0"/>
              <a:t>2.6.2016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1DFC-2482-43F9-BD77-05C9EB8ECCC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0A96-79FC-4F6E-9E5F-3019B8B0F6D8}" type="datetimeFigureOut">
              <a:rPr lang="sk-SK" smtClean="0"/>
              <a:t>2.6.2016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1DFC-2482-43F9-BD77-05C9EB8ECCC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345B-595D-4E03-90D5-74B39E59C77D}" type="datetimeFigureOut">
              <a:rPr lang="sk-SK" smtClean="0"/>
              <a:pPr/>
              <a:t>2.6.2016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AB7B-54B4-4C20-93C0-07E955167A4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345B-595D-4E03-90D5-74B39E59C77D}" type="datetimeFigureOut">
              <a:rPr lang="sk-SK" smtClean="0"/>
              <a:pPr/>
              <a:t>2.6.2016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AB7B-54B4-4C20-93C0-07E955167A4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345B-595D-4E03-90D5-74B39E59C77D}" type="datetimeFigureOut">
              <a:rPr lang="sk-SK" smtClean="0"/>
              <a:pPr/>
              <a:t>2.6.2016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AB7B-54B4-4C20-93C0-07E955167A4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345B-595D-4E03-90D5-74B39E59C77D}" type="datetimeFigureOut">
              <a:rPr lang="sk-SK" smtClean="0"/>
              <a:pPr/>
              <a:t>2.6.2016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AB7B-54B4-4C20-93C0-07E955167A4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345B-595D-4E03-90D5-74B39E59C77D}" type="datetimeFigureOut">
              <a:rPr lang="sk-SK" smtClean="0"/>
              <a:pPr/>
              <a:t>2.6.2016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AB7B-54B4-4C20-93C0-07E955167A4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345B-595D-4E03-90D5-74B39E59C77D}" type="datetimeFigureOut">
              <a:rPr lang="sk-SK" smtClean="0"/>
              <a:pPr/>
              <a:t>2.6.2016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AB7B-54B4-4C20-93C0-07E955167A4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345B-595D-4E03-90D5-74B39E59C77D}" type="datetimeFigureOut">
              <a:rPr lang="sk-SK" smtClean="0"/>
              <a:pPr/>
              <a:t>2.6.2016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AB7B-54B4-4C20-93C0-07E955167A4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508345B-595D-4E03-90D5-74B39E59C77D}" type="datetimeFigureOut">
              <a:rPr lang="sk-SK" smtClean="0"/>
              <a:pPr/>
              <a:t>2.6.2016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940AB7B-54B4-4C20-93C0-07E955167A4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 smtClean="0"/>
              <a:t>Kliknite sem a upravte štýly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10A96-79FC-4F6E-9E5F-3019B8B0F6D8}" type="datetimeFigureOut">
              <a:rPr lang="sk-SK" smtClean="0"/>
              <a:t>2.6.2016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01DFC-2482-43F9-BD77-05C9EB8ECCC0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Groupware" TargetMode="External"/><Relationship Id="rId3" Type="http://schemas.openxmlformats.org/officeDocument/2006/relationships/hyperlink" Target="http://www.informatika-v-praxi.estranky.sk/clanky/elektronicka-kancelaria.html" TargetMode="External"/><Relationship Id="rId7" Type="http://schemas.openxmlformats.org/officeDocument/2006/relationships/hyperlink" Target="http://www.ehs.sk/podpora/30-e-mail/44-groupware-sogo.html" TargetMode="External"/><Relationship Id="rId2" Type="http://schemas.openxmlformats.org/officeDocument/2006/relationships/hyperlink" Target="http://www.informatika-softver.weblahko.sk/Hospodarstvo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enestra.sk/produkty/messaging-collaboration/videoconference" TargetMode="External"/><Relationship Id="rId11" Type="http://schemas.openxmlformats.org/officeDocument/2006/relationships/hyperlink" Target="http://www.cas.sk/clanok/222631/ake-vyhody-a-nevyhody-ma-praca-na-doma/" TargetMode="External"/><Relationship Id="rId5" Type="http://schemas.openxmlformats.org/officeDocument/2006/relationships/hyperlink" Target="http://videokonferencie.sofos.sk/videokonferencne-systemy" TargetMode="External"/><Relationship Id="rId10" Type="http://schemas.openxmlformats.org/officeDocument/2006/relationships/hyperlink" Target="http://www.pracujzdomova.sk/vyhody-prace-z-domova" TargetMode="External"/><Relationship Id="rId4" Type="http://schemas.openxmlformats.org/officeDocument/2006/relationships/hyperlink" Target="http://diplomovka.sme.sk/zdroj/3642.pdf" TargetMode="External"/><Relationship Id="rId9" Type="http://schemas.openxmlformats.org/officeDocument/2006/relationships/hyperlink" Target="http://karierainfo.zoznam.sk/cl/1000158/1356260/Praca-z-domu--Ake-prinasa-vyhody-a-o-co-vas-obera-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179439"/>
          </a:xfrm>
        </p:spPr>
        <p:txBody>
          <a:bodyPr/>
          <a:lstStyle/>
          <a:p>
            <a:r>
              <a:rPr lang="sk-SK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Počítač a zamestnanie</a:t>
            </a:r>
            <a:endParaRPr lang="sk-SK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784" y="4869160"/>
            <a:ext cx="6400800" cy="1752600"/>
          </a:xfrm>
        </p:spPr>
        <p:txBody>
          <a:bodyPr/>
          <a:lstStyle/>
          <a:p>
            <a:r>
              <a:rPr lang="sk-SK" dirty="0" smtClean="0"/>
              <a:t>                            </a:t>
            </a:r>
          </a:p>
          <a:p>
            <a:r>
              <a:rPr lang="sk-SK" dirty="0" smtClean="0"/>
              <a:t>                               Matej Pošefko 2.D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2273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62500" lnSpcReduction="20000"/>
          </a:bodyPr>
          <a:lstStyle/>
          <a:p>
            <a:r>
              <a:rPr lang="sk-SK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http://www.informatika-softver.weblahko.sk/Hospodarstvo.html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http://www.informatika-v-praxi.estranky.sk/clanky/elektronicka-kancelaria.html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http://diplomovka.sme.sk/zdroj/3642.pdf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http://videokonferencie.sofos.sk/videokonferencne-systemy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http://www.benestra.sk/produkty/messaging-collaboration/videoconference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http://www.ehs.sk/podpora/30-e-mail/44-groupware-sogo.html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https://cs.wikipedia.org/wiki/Groupware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sk-SK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http://karierainfo.zoznam.sk/cl/1000158/1356260/Praca-z-domu--Ake-prinasa-vyhody-a-o-co-vas-obera-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http://www.pracujzdomova.sk/vyhody-prace-z-domova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sk-SK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http://www.cas.sk/clanok/222631/ake-vyhody-a-nevyhody-ma-praca-na-doma/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/>
              <a:t> 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3565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sk-SK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k-SK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Ďakujem za pozornosť</a:t>
            </a:r>
            <a:endParaRPr lang="sk-SK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98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Elektronická kancelária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využívanie moderných technológií  pre zlepšenie a zefektívnenie práce</a:t>
            </a:r>
          </a:p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prostredie kancelárie sa postupom času mení</a:t>
            </a:r>
          </a:p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vybavenie: počítače, fax, kopírka, skener, tlačiareň, internet</a:t>
            </a:r>
          </a:p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databázové systémy, videokonferencie, e-maily, práca z domu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8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600200"/>
          </a:xfrm>
        </p:spPr>
        <p:txBody>
          <a:bodyPr/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Elektronické</a:t>
            </a:r>
            <a:r>
              <a:rPr lang="sk-SK" dirty="0" smtClean="0"/>
              <a:t> bankovníctvo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phone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banking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– umožňuje využívať služby po telefóne</a:t>
            </a:r>
          </a:p>
          <a:p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GSM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banking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– bankové transakcie cez GSM telefón</a:t>
            </a:r>
          </a:p>
          <a:p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home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banking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– počítač pripojený k internetu a nainštalovaný bankový program</a:t>
            </a:r>
          </a:p>
          <a:p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Internet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banking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– počítač pripojený k internetu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Informatika</a:t>
            </a:r>
            <a:r>
              <a:rPr lang="sk-SK" dirty="0" smtClean="0"/>
              <a:t> a obchod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čiarový kód – informácie o produkte, odpočítavanie tovaru z databázy</a:t>
            </a:r>
          </a:p>
          <a:p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internetový obchod – pohodlnosť, lacnejšie ceny</a:t>
            </a:r>
          </a:p>
          <a:p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bezhotovostné platby – možnosť narábať s financiami platobnou kartou</a:t>
            </a:r>
          </a:p>
          <a:p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elektronické bankovníctvo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9457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Groupware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97152"/>
          </a:xfrm>
        </p:spPr>
        <p:txBody>
          <a:bodyPr>
            <a:normAutofit fontScale="77500" lnSpcReduction="20000"/>
          </a:bodyPr>
          <a:lstStyle/>
          <a:p>
            <a:endParaRPr lang="sk-SK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sz="3100" dirty="0" smtClean="0">
                <a:latin typeface="Times New Roman" pitchFamily="18" charset="0"/>
                <a:cs typeface="Times New Roman" pitchFamily="18" charset="0"/>
              </a:rPr>
              <a:t>program podporujúci spoluprácu </a:t>
            </a:r>
            <a:r>
              <a:rPr lang="sk-SK" sz="3100" dirty="0" smtClean="0">
                <a:latin typeface="Times New Roman" pitchFamily="18" charset="0"/>
                <a:cs typeface="Times New Roman" pitchFamily="18" charset="0"/>
              </a:rPr>
              <a:t>ľudí, ich komunikáciu a zdieľanie dokumentov</a:t>
            </a:r>
            <a:endParaRPr lang="sk-SK" sz="3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k-SK" sz="3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sz="3100" dirty="0" smtClean="0">
                <a:latin typeface="Times New Roman" pitchFamily="18" charset="0"/>
                <a:cs typeface="Times New Roman" pitchFamily="18" charset="0"/>
              </a:rPr>
              <a:t>e-mail, zdieľaný adresár, kalendár, zdieľané dokumenty, diskusné skupiny</a:t>
            </a:r>
          </a:p>
          <a:p>
            <a:endParaRPr lang="sk-SK" sz="3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sz="3100" dirty="0" err="1" smtClean="0">
                <a:latin typeface="Times New Roman" pitchFamily="18" charset="0"/>
                <a:cs typeface="Times New Roman" pitchFamily="18" charset="0"/>
              </a:rPr>
              <a:t>Groupware</a:t>
            </a:r>
            <a:r>
              <a:rPr lang="sk-SK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100" dirty="0" err="1" smtClean="0">
                <a:latin typeface="Times New Roman" pitchFamily="18" charset="0"/>
                <a:cs typeface="Times New Roman" pitchFamily="18" charset="0"/>
              </a:rPr>
              <a:t>SOGo</a:t>
            </a:r>
            <a:r>
              <a:rPr lang="sk-SK" sz="31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sk-SK" sz="3100" dirty="0" err="1" smtClean="0">
                <a:latin typeface="Times New Roman" pitchFamily="18" charset="0"/>
                <a:cs typeface="Times New Roman" pitchFamily="18" charset="0"/>
              </a:rPr>
              <a:t>opensource</a:t>
            </a:r>
            <a:r>
              <a:rPr lang="sk-SK" sz="3100" dirty="0" smtClean="0">
                <a:latin typeface="Times New Roman" pitchFamily="18" charset="0"/>
                <a:cs typeface="Times New Roman" pitchFamily="18" charset="0"/>
              </a:rPr>
              <a:t> riešenie pre:</a:t>
            </a:r>
          </a:p>
          <a:p>
            <a:pPr lvl="4"/>
            <a:r>
              <a:rPr lang="sk-SK" sz="3100" dirty="0" smtClean="0">
                <a:latin typeface="Times New Roman" pitchFamily="18" charset="0"/>
                <a:cs typeface="Times New Roman" pitchFamily="18" charset="0"/>
              </a:rPr>
              <a:t>zdieľanie e-mailových priečinkov</a:t>
            </a:r>
          </a:p>
          <a:p>
            <a:pPr lvl="4"/>
            <a:r>
              <a:rPr lang="sk-SK" sz="3100" dirty="0" smtClean="0">
                <a:latin typeface="Times New Roman" pitchFamily="18" charset="0"/>
                <a:cs typeface="Times New Roman" pitchFamily="18" charset="0"/>
              </a:rPr>
              <a:t>skupinovú adresu</a:t>
            </a:r>
          </a:p>
          <a:p>
            <a:pPr lvl="4"/>
            <a:r>
              <a:rPr lang="sk-SK" sz="3100" dirty="0" smtClean="0">
                <a:latin typeface="Times New Roman" pitchFamily="18" charset="0"/>
                <a:cs typeface="Times New Roman" pitchFamily="18" charset="0"/>
              </a:rPr>
              <a:t>triedenie pošty</a:t>
            </a:r>
          </a:p>
          <a:p>
            <a:pPr lvl="4"/>
            <a:r>
              <a:rPr lang="sk-SK" sz="3100" dirty="0" smtClean="0">
                <a:latin typeface="Times New Roman" pitchFamily="18" charset="0"/>
                <a:cs typeface="Times New Roman" pitchFamily="18" charset="0"/>
              </a:rPr>
              <a:t>zdieľaný adresár</a:t>
            </a:r>
          </a:p>
          <a:p>
            <a:pPr lvl="4"/>
            <a:r>
              <a:rPr lang="sk-SK" sz="3100" dirty="0" smtClean="0">
                <a:latin typeface="Times New Roman" pitchFamily="18" charset="0"/>
                <a:cs typeface="Times New Roman" pitchFamily="18" charset="0"/>
              </a:rPr>
              <a:t>zdieľané kalendáre a plánovanie úloh      </a:t>
            </a:r>
          </a:p>
          <a:p>
            <a:pPr>
              <a:buNone/>
            </a:pPr>
            <a:r>
              <a:rPr lang="sk-SK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k-SK" sz="3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Videokonferencia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zvukové či obrazové spojenie dvoch a viac strán</a:t>
            </a:r>
          </a:p>
          <a:p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najčastejšie interná komunikácia medzi pobočkami firmy</a:t>
            </a:r>
          </a:p>
          <a:p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komunikácia medzi školami, zdravotníckymi inštitúciami 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static.itnews.sk/a501/image/file/2/0061/FUiH.videokonf2_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221088"/>
            <a:ext cx="4572000" cy="24194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konferenčná jednotka s kamerou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ozhranie pre :</a:t>
            </a:r>
          </a:p>
          <a:p>
            <a:pPr marL="457200" indent="-457200">
              <a:buFont typeface="+mj-lt"/>
              <a:buAutoNum type="arabicPeriod"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pripojenie signálnych vstupov</a:t>
            </a:r>
          </a:p>
          <a:p>
            <a:pPr marL="457200" indent="-457200">
              <a:buFont typeface="+mj-lt"/>
              <a:buAutoNum type="arabicPeriod"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pripojenie na komunikačné kanály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spojenie pomocou IP protokolov cez LAN alebo WLAN</a:t>
            </a:r>
          </a:p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prenášanie obrazu a zvuku, ale aj prezentácií, videozáznamov,...</a:t>
            </a:r>
          </a:p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44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Práca</a:t>
            </a:r>
            <a:r>
              <a:rPr lang="sk-SK" dirty="0" smtClean="0"/>
              <a:t> z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domu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60032" y="1556792"/>
            <a:ext cx="4038600" cy="4525963"/>
          </a:xfrm>
        </p:spPr>
        <p:txBody>
          <a:bodyPr/>
          <a:lstStyle/>
          <a:p>
            <a:pPr algn="ctr">
              <a:buNone/>
            </a:pP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Nevýhody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rušivé elementy</a:t>
            </a:r>
          </a:p>
          <a:p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absencia kolektívu kolegov</a:t>
            </a:r>
          </a:p>
          <a:p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obmedzený výber pracovných činností</a:t>
            </a:r>
          </a:p>
          <a:p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nutnosť vedieť si organizovať čas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62224" cy="485313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sk-SK" sz="2600" b="1" dirty="0" smtClean="0">
                <a:latin typeface="Times New Roman" pitchFamily="18" charset="0"/>
                <a:cs typeface="Times New Roman" pitchFamily="18" charset="0"/>
              </a:rPr>
              <a:t>Výhody</a:t>
            </a:r>
          </a:p>
          <a:p>
            <a:r>
              <a:rPr lang="sk-SK" sz="2600" dirty="0" smtClean="0">
                <a:latin typeface="Times New Roman" pitchFamily="18" charset="0"/>
                <a:cs typeface="Times New Roman" pitchFamily="18" charset="0"/>
              </a:rPr>
              <a:t>flexibilná pracovná doba</a:t>
            </a:r>
          </a:p>
          <a:p>
            <a:endParaRPr lang="sk-SK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sz="2600" dirty="0" smtClean="0">
                <a:latin typeface="Times New Roman" pitchFamily="18" charset="0"/>
                <a:cs typeface="Times New Roman" pitchFamily="18" charset="0"/>
              </a:rPr>
              <a:t>vlastné rozvrhnutie času</a:t>
            </a:r>
          </a:p>
          <a:p>
            <a:endParaRPr lang="sk-SK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sz="2600" dirty="0" smtClean="0">
                <a:latin typeface="Times New Roman" pitchFamily="18" charset="0"/>
                <a:cs typeface="Times New Roman" pitchFamily="18" charset="0"/>
              </a:rPr>
              <a:t>úspora času a financií pri cestovaní</a:t>
            </a:r>
          </a:p>
          <a:p>
            <a:endParaRPr lang="sk-SK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sz="2600" dirty="0" smtClean="0">
                <a:latin typeface="Times New Roman" pitchFamily="18" charset="0"/>
                <a:cs typeface="Times New Roman" pitchFamily="18" charset="0"/>
              </a:rPr>
              <a:t>menej stresu</a:t>
            </a:r>
          </a:p>
          <a:p>
            <a:endParaRPr lang="sk-SK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sz="2600" dirty="0" smtClean="0">
                <a:latin typeface="Times New Roman" pitchFamily="18" charset="0"/>
                <a:cs typeface="Times New Roman" pitchFamily="18" charset="0"/>
              </a:rPr>
              <a:t>domáce prostredie</a:t>
            </a:r>
          </a:p>
          <a:p>
            <a:endParaRPr lang="sk-SK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sz="2600" dirty="0" smtClean="0">
                <a:latin typeface="Times New Roman" pitchFamily="18" charset="0"/>
                <a:cs typeface="Times New Roman" pitchFamily="18" charset="0"/>
              </a:rPr>
              <a:t>žiadne konflikty s kolegami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Vhodné</a:t>
            </a:r>
            <a:r>
              <a:rPr lang="sk-SK" dirty="0" smtClean="0"/>
              <a:t>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zamestnania</a:t>
            </a:r>
            <a:r>
              <a:rPr lang="sk-SK" dirty="0" smtClean="0"/>
              <a:t> z domu</a:t>
            </a:r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611560" y="2332037"/>
            <a:ext cx="8229600" cy="4525963"/>
          </a:xfrm>
        </p:spPr>
        <p:txBody>
          <a:bodyPr>
            <a:noAutofit/>
          </a:bodyPr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virtuálny asistent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prekladateľ</a:t>
            </a:r>
          </a:p>
          <a:p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webdeveloper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webdizajnér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operátor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call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centra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technická podpora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cestovný agent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editor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s://assets.entrepreneur.com/content/16x9/822/tips-hiring-great-web-develop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564904"/>
            <a:ext cx="4508766" cy="25341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ý návr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213</TotalTime>
  <Words>284</Words>
  <Application>Microsoft Office PowerPoint</Application>
  <PresentationFormat>On-screen Show (4:3)</PresentationFormat>
  <Paragraphs>106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Executive</vt:lpstr>
      <vt:lpstr>Vlastný návrh</vt:lpstr>
      <vt:lpstr>Počítač a zamestnanie</vt:lpstr>
      <vt:lpstr>Elektronická kancelária</vt:lpstr>
      <vt:lpstr>  Elektronické bankovníctvo</vt:lpstr>
      <vt:lpstr>Informatika a obchod</vt:lpstr>
      <vt:lpstr>Groupware</vt:lpstr>
      <vt:lpstr>Videokonferencia</vt:lpstr>
      <vt:lpstr>PowerPoint Presentation</vt:lpstr>
      <vt:lpstr>Práca z domu</vt:lpstr>
      <vt:lpstr>Vhodné zamestnania z domu</vt:lpstr>
      <vt:lpstr>Zdroje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Počítač a zamestnanie</dc:title>
  <dc:creator>Maťo</dc:creator>
  <cp:lastModifiedBy>Maťo</cp:lastModifiedBy>
  <cp:revision>18</cp:revision>
  <dcterms:created xsi:type="dcterms:W3CDTF">2016-06-01T19:54:53Z</dcterms:created>
  <dcterms:modified xsi:type="dcterms:W3CDTF">2016-06-02T17:57:21Z</dcterms:modified>
</cp:coreProperties>
</file>