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handoutMasterIdLst>
    <p:handoutMasterId r:id="rId14"/>
  </p:handoutMasterIdLst>
  <p:sldIdLst>
    <p:sldId id="258" r:id="rId5"/>
    <p:sldId id="270" r:id="rId6"/>
    <p:sldId id="271" r:id="rId7"/>
    <p:sldId id="269" r:id="rId8"/>
    <p:sldId id="268" r:id="rId9"/>
    <p:sldId id="267" r:id="rId10"/>
    <p:sldId id="272" r:id="rId11"/>
    <p:sldId id="260" r:id="rId12"/>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6351" autoAdjust="0"/>
  </p:normalViewPr>
  <p:slideViewPr>
    <p:cSldViewPr>
      <p:cViewPr varScale="1">
        <p:scale>
          <a:sx n="100" d="100"/>
          <a:sy n="100" d="100"/>
        </p:scale>
        <p:origin x="78" y="702"/>
      </p:cViewPr>
      <p:guideLst>
        <p:guide pos="3839"/>
        <p:guide orient="horz" pos="2160"/>
      </p:guideLst>
    </p:cSldViewPr>
  </p:slideViewPr>
  <p:notesTextViewPr>
    <p:cViewPr>
      <p:scale>
        <a:sx n="1" d="1"/>
        <a:sy n="1" d="1"/>
      </p:scale>
      <p:origin x="0" y="0"/>
    </p:cViewPr>
  </p:notesTextViewPr>
  <p:notesViewPr>
    <p:cSldViewPr showGuides="1">
      <p:cViewPr varScale="1">
        <p:scale>
          <a:sx n="89" d="100"/>
          <a:sy n="89" d="100"/>
        </p:scale>
        <p:origin x="2040"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sk-SK" sz="1200"/>
            </a:lvl1pPr>
          </a:lstStyle>
          <a:p>
            <a:endParaRPr lang="sk-SK" dirty="0"/>
          </a:p>
        </p:txBody>
      </p:sp>
      <p:sp>
        <p:nvSpPr>
          <p:cNvPr id="3" name="Zástupný symbol dátumu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latinLnBrk="0">
              <a:defRPr lang="sk-SK" sz="1200"/>
            </a:lvl1pPr>
          </a:lstStyle>
          <a:p>
            <a:fld id="{4D49855D-7F92-42BA-BC7B-739D94FDF85F}" type="datetime1">
              <a:rPr lang="sk-SK" smtClean="0"/>
              <a:t>1.3.2017</a:t>
            </a:fld>
            <a:endParaRPr lang="sk-SK" dirty="0"/>
          </a:p>
        </p:txBody>
      </p:sp>
      <p:sp>
        <p:nvSpPr>
          <p:cNvPr id="4" name="Zástupný symbol päty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latinLnBrk="0">
              <a:defRPr lang="sk-SK" sz="1200"/>
            </a:lvl1pPr>
          </a:lstStyle>
          <a:p>
            <a:endParaRPr lang="sk-SK" dirty="0"/>
          </a:p>
        </p:txBody>
      </p:sp>
      <p:sp>
        <p:nvSpPr>
          <p:cNvPr id="5" name="Zástupný symbol čísla snímky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latinLnBrk="0">
              <a:defRPr lang="sk-SK" sz="1200"/>
            </a:lvl1pPr>
          </a:lstStyle>
          <a:p>
            <a:fld id="{A850423A-8BCE-448E-A97B-03A88B2B12C1}" type="slidenum">
              <a:rPr lang="sk-SK"/>
              <a:t>0</a:t>
            </a:fld>
            <a:endParaRPr lang="sk-SK" dirty="0"/>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2971800" cy="457200"/>
          </a:xfrm>
          <a:prstGeom prst="rect">
            <a:avLst/>
          </a:prstGeom>
        </p:spPr>
        <p:txBody>
          <a:bodyPr vert="horz" lIns="91440" tIns="45720" rIns="91440" bIns="45720" rtlCol="0"/>
          <a:lstStyle>
            <a:lvl1pPr algn="l" latinLnBrk="0">
              <a:defRPr lang="sk-SK" sz="1200"/>
            </a:lvl1pPr>
          </a:lstStyle>
          <a:p>
            <a:endParaRPr lang="sk-SK" dirty="0"/>
          </a:p>
        </p:txBody>
      </p:sp>
      <p:sp>
        <p:nvSpPr>
          <p:cNvPr id="3" name="Zástupný symbol dátumu 2"/>
          <p:cNvSpPr>
            <a:spLocks noGrp="1"/>
          </p:cNvSpPr>
          <p:nvPr>
            <p:ph type="dt" idx="1"/>
          </p:nvPr>
        </p:nvSpPr>
        <p:spPr>
          <a:xfrm>
            <a:off x="3884613" y="0"/>
            <a:ext cx="2971800" cy="457200"/>
          </a:xfrm>
          <a:prstGeom prst="rect">
            <a:avLst/>
          </a:prstGeom>
        </p:spPr>
        <p:txBody>
          <a:bodyPr vert="horz" lIns="91440" tIns="45720" rIns="91440" bIns="45720" rtlCol="0"/>
          <a:lstStyle>
            <a:lvl1pPr algn="r" latinLnBrk="0">
              <a:defRPr lang="sk-SK" sz="1200"/>
            </a:lvl1pPr>
          </a:lstStyle>
          <a:p>
            <a:fld id="{180FCC45-9E0B-4E1F-ACD4-5FBBAB335D18}" type="datetime1">
              <a:rPr lang="sk-SK" smtClean="0"/>
              <a:pPr/>
              <a:t>1.3.2017</a:t>
            </a:fld>
            <a:endParaRPr lang="sk-SK" dirty="0"/>
          </a:p>
        </p:txBody>
      </p:sp>
      <p:sp>
        <p:nvSpPr>
          <p:cNvPr id="4" name="Zástupný symbol obrazu snímky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sk-SK" dirty="0"/>
          </a:p>
        </p:txBody>
      </p:sp>
      <p:sp>
        <p:nvSpPr>
          <p:cNvPr id="5" name="Zástupný symbol poznámo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k-SK" dirty="0"/>
              <a:t>Upravte štýl predlohy textu.</a:t>
            </a:r>
          </a:p>
          <a:p>
            <a:pPr lvl="1"/>
            <a:r>
              <a:rPr lang="sk-SK" dirty="0"/>
              <a:t>Druhá úroveň</a:t>
            </a:r>
          </a:p>
          <a:p>
            <a:pPr lvl="2"/>
            <a:r>
              <a:rPr lang="sk-SK" dirty="0"/>
              <a:t>Tretia úroveň</a:t>
            </a:r>
          </a:p>
          <a:p>
            <a:pPr lvl="3"/>
            <a:r>
              <a:rPr lang="sk-SK" dirty="0"/>
              <a:t>Štvrtá úroveň</a:t>
            </a:r>
          </a:p>
          <a:p>
            <a:pPr lvl="4"/>
            <a:r>
              <a:rPr lang="sk-SK" dirty="0"/>
              <a:t>Piata úroveň</a:t>
            </a:r>
          </a:p>
        </p:txBody>
      </p:sp>
      <p:sp>
        <p:nvSpPr>
          <p:cNvPr id="6" name="Zástupný symbol pät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latinLnBrk="0">
              <a:defRPr lang="sk-SK" sz="1200"/>
            </a:lvl1pPr>
          </a:lstStyle>
          <a:p>
            <a:endParaRPr lang="sk-SK" dirty="0"/>
          </a:p>
        </p:txBody>
      </p:sp>
      <p:sp>
        <p:nvSpPr>
          <p:cNvPr id="7" name="Zástupný symbol čísla snímk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latinLnBrk="0">
              <a:defRPr lang="sk-SK" sz="1200"/>
            </a:lvl1pPr>
          </a:lstStyle>
          <a:p>
            <a:fld id="{01F2A70B-78F2-4DCF-B53B-C990D2FAFB8A}" type="slidenum">
              <a:rPr lang="sk-SK" smtClean="0"/>
              <a:t>‹#›</a:t>
            </a:fld>
            <a:endParaRPr lang="sk-SK" dirty="0"/>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lang="sk-SK" sz="1200" kern="1200">
        <a:solidFill>
          <a:schemeClr val="tx1"/>
        </a:solidFill>
        <a:latin typeface="+mn-lt"/>
        <a:ea typeface="+mn-ea"/>
        <a:cs typeface="+mn-cs"/>
      </a:defRPr>
    </a:lvl1pPr>
    <a:lvl2pPr marL="457200" algn="l" defTabSz="914400" rtl="0" eaLnBrk="1" latinLnBrk="0" hangingPunct="1">
      <a:defRPr lang="sk-SK" sz="1200" kern="1200">
        <a:solidFill>
          <a:schemeClr val="tx1"/>
        </a:solidFill>
        <a:latin typeface="+mn-lt"/>
        <a:ea typeface="+mn-ea"/>
        <a:cs typeface="+mn-cs"/>
      </a:defRPr>
    </a:lvl2pPr>
    <a:lvl3pPr marL="914400" algn="l" defTabSz="914400" rtl="0" eaLnBrk="1" latinLnBrk="0" hangingPunct="1">
      <a:defRPr lang="sk-SK" sz="1200" kern="1200">
        <a:solidFill>
          <a:schemeClr val="tx1"/>
        </a:solidFill>
        <a:latin typeface="+mn-lt"/>
        <a:ea typeface="+mn-ea"/>
        <a:cs typeface="+mn-cs"/>
      </a:defRPr>
    </a:lvl3pPr>
    <a:lvl4pPr marL="1371600" algn="l" defTabSz="914400" rtl="0" eaLnBrk="1" latinLnBrk="0" hangingPunct="1">
      <a:defRPr lang="sk-SK" sz="1200" kern="1200">
        <a:solidFill>
          <a:schemeClr val="tx1"/>
        </a:solidFill>
        <a:latin typeface="+mn-lt"/>
        <a:ea typeface="+mn-ea"/>
        <a:cs typeface="+mn-cs"/>
      </a:defRPr>
    </a:lvl4pPr>
    <a:lvl5pPr marL="1828800" algn="l" defTabSz="914400" rtl="0" eaLnBrk="1" latinLnBrk="0" hangingPunct="1">
      <a:defRPr lang="sk-SK" sz="1200" kern="1200">
        <a:solidFill>
          <a:schemeClr val="tx1"/>
        </a:solidFill>
        <a:latin typeface="+mn-lt"/>
        <a:ea typeface="+mn-ea"/>
        <a:cs typeface="+mn-cs"/>
      </a:defRPr>
    </a:lvl5pPr>
    <a:lvl6pPr marL="2286000" algn="l" defTabSz="914400" rtl="0" eaLnBrk="1" latinLnBrk="0" hangingPunct="1">
      <a:defRPr lang="sk-SK" sz="1200" kern="1200">
        <a:solidFill>
          <a:schemeClr val="tx1"/>
        </a:solidFill>
        <a:latin typeface="+mn-lt"/>
        <a:ea typeface="+mn-ea"/>
        <a:cs typeface="+mn-cs"/>
      </a:defRPr>
    </a:lvl6pPr>
    <a:lvl7pPr marL="2743200" algn="l" defTabSz="914400" rtl="0" eaLnBrk="1" latinLnBrk="0" hangingPunct="1">
      <a:defRPr lang="sk-SK" sz="1200" kern="1200">
        <a:solidFill>
          <a:schemeClr val="tx1"/>
        </a:solidFill>
        <a:latin typeface="+mn-lt"/>
        <a:ea typeface="+mn-ea"/>
        <a:cs typeface="+mn-cs"/>
      </a:defRPr>
    </a:lvl7pPr>
    <a:lvl8pPr marL="3200400" algn="l" defTabSz="914400" rtl="0" eaLnBrk="1" latinLnBrk="0" hangingPunct="1">
      <a:defRPr lang="sk-SK" sz="1200" kern="1200">
        <a:solidFill>
          <a:schemeClr val="tx1"/>
        </a:solidFill>
        <a:latin typeface="+mn-lt"/>
        <a:ea typeface="+mn-ea"/>
        <a:cs typeface="+mn-cs"/>
      </a:defRPr>
    </a:lvl8pPr>
    <a:lvl9pPr marL="3657600" algn="l" defTabSz="914400" rtl="0" eaLnBrk="1" latinLnBrk="0" hangingPunct="1">
      <a:defRPr lang="sk-SK"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a:p>
        </p:txBody>
      </p:sp>
      <p:sp>
        <p:nvSpPr>
          <p:cNvPr id="4" name="Zástupný objekt pre číslo snímky 3"/>
          <p:cNvSpPr>
            <a:spLocks noGrp="1"/>
          </p:cNvSpPr>
          <p:nvPr>
            <p:ph type="sldNum" sz="quarter" idx="10"/>
          </p:nvPr>
        </p:nvSpPr>
        <p:spPr/>
        <p:txBody>
          <a:bodyPr/>
          <a:lstStyle/>
          <a:p>
            <a:fld id="{01F2A70B-78F2-4DCF-B53B-C990D2FAFB8A}" type="slidenum">
              <a:rPr lang="sk-SK" smtClean="0"/>
              <a:t>2</a:t>
            </a:fld>
            <a:endParaRPr lang="sk-SK" dirty="0"/>
          </a:p>
        </p:txBody>
      </p:sp>
    </p:spTree>
    <p:extLst>
      <p:ext uri="{BB962C8B-B14F-4D97-AF65-F5344CB8AC3E}">
        <p14:creationId xmlns:p14="http://schemas.microsoft.com/office/powerpoint/2010/main" val="2293709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a:p>
        </p:txBody>
      </p:sp>
      <p:sp>
        <p:nvSpPr>
          <p:cNvPr id="4" name="Zástupný objekt pre číslo snímky 3"/>
          <p:cNvSpPr>
            <a:spLocks noGrp="1"/>
          </p:cNvSpPr>
          <p:nvPr>
            <p:ph type="sldNum" sz="quarter" idx="10"/>
          </p:nvPr>
        </p:nvSpPr>
        <p:spPr/>
        <p:txBody>
          <a:bodyPr/>
          <a:lstStyle/>
          <a:p>
            <a:fld id="{01F2A70B-78F2-4DCF-B53B-C990D2FAFB8A}" type="slidenum">
              <a:rPr lang="sk-SK" smtClean="0"/>
              <a:t>‹#›</a:t>
            </a:fld>
            <a:endParaRPr lang="sk-SK" dirty="0"/>
          </a:p>
        </p:txBody>
      </p:sp>
    </p:spTree>
    <p:extLst>
      <p:ext uri="{BB962C8B-B14F-4D97-AF65-F5344CB8AC3E}">
        <p14:creationId xmlns:p14="http://schemas.microsoft.com/office/powerpoint/2010/main" val="1086870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a:p>
        </p:txBody>
      </p:sp>
      <p:sp>
        <p:nvSpPr>
          <p:cNvPr id="4" name="Zástupný objekt pre číslo snímky 3"/>
          <p:cNvSpPr>
            <a:spLocks noGrp="1"/>
          </p:cNvSpPr>
          <p:nvPr>
            <p:ph type="sldNum" sz="quarter" idx="10"/>
          </p:nvPr>
        </p:nvSpPr>
        <p:spPr/>
        <p:txBody>
          <a:bodyPr/>
          <a:lstStyle/>
          <a:p>
            <a:fld id="{01F2A70B-78F2-4DCF-B53B-C990D2FAFB8A}" type="slidenum">
              <a:rPr lang="sk-SK" smtClean="0"/>
              <a:t>3</a:t>
            </a:fld>
            <a:endParaRPr lang="sk-SK" dirty="0"/>
          </a:p>
        </p:txBody>
      </p:sp>
    </p:spTree>
    <p:extLst>
      <p:ext uri="{BB962C8B-B14F-4D97-AF65-F5344CB8AC3E}">
        <p14:creationId xmlns:p14="http://schemas.microsoft.com/office/powerpoint/2010/main" val="1868280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a:p>
        </p:txBody>
      </p:sp>
      <p:sp>
        <p:nvSpPr>
          <p:cNvPr id="4" name="Zástupný objekt pre číslo snímky 3"/>
          <p:cNvSpPr>
            <a:spLocks noGrp="1"/>
          </p:cNvSpPr>
          <p:nvPr>
            <p:ph type="sldNum" sz="quarter" idx="10"/>
          </p:nvPr>
        </p:nvSpPr>
        <p:spPr/>
        <p:txBody>
          <a:bodyPr/>
          <a:lstStyle/>
          <a:p>
            <a:fld id="{01F2A70B-78F2-4DCF-B53B-C990D2FAFB8A}" type="slidenum">
              <a:rPr lang="sk-SK" smtClean="0"/>
              <a:t>4</a:t>
            </a:fld>
            <a:endParaRPr lang="sk-SK" dirty="0"/>
          </a:p>
        </p:txBody>
      </p:sp>
    </p:spTree>
    <p:extLst>
      <p:ext uri="{BB962C8B-B14F-4D97-AF65-F5344CB8AC3E}">
        <p14:creationId xmlns:p14="http://schemas.microsoft.com/office/powerpoint/2010/main" val="3801409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a:p>
        </p:txBody>
      </p:sp>
      <p:sp>
        <p:nvSpPr>
          <p:cNvPr id="4" name="Zástupný objekt pre číslo snímky 3"/>
          <p:cNvSpPr>
            <a:spLocks noGrp="1"/>
          </p:cNvSpPr>
          <p:nvPr>
            <p:ph type="sldNum" sz="quarter" idx="10"/>
          </p:nvPr>
        </p:nvSpPr>
        <p:spPr/>
        <p:txBody>
          <a:bodyPr/>
          <a:lstStyle/>
          <a:p>
            <a:fld id="{01F2A70B-78F2-4DCF-B53B-C990D2FAFB8A}" type="slidenum">
              <a:rPr lang="sk-SK" smtClean="0"/>
              <a:t>5</a:t>
            </a:fld>
            <a:endParaRPr lang="sk-SK" dirty="0"/>
          </a:p>
        </p:txBody>
      </p:sp>
    </p:spTree>
    <p:extLst>
      <p:ext uri="{BB962C8B-B14F-4D97-AF65-F5344CB8AC3E}">
        <p14:creationId xmlns:p14="http://schemas.microsoft.com/office/powerpoint/2010/main" val="1462573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a:p>
        </p:txBody>
      </p:sp>
      <p:sp>
        <p:nvSpPr>
          <p:cNvPr id="4" name="Zástupný objekt pre číslo snímky 3"/>
          <p:cNvSpPr>
            <a:spLocks noGrp="1"/>
          </p:cNvSpPr>
          <p:nvPr>
            <p:ph type="sldNum" sz="quarter" idx="10"/>
          </p:nvPr>
        </p:nvSpPr>
        <p:spPr/>
        <p:txBody>
          <a:bodyPr/>
          <a:lstStyle/>
          <a:p>
            <a:fld id="{01F2A70B-78F2-4DCF-B53B-C990D2FAFB8A}" type="slidenum">
              <a:rPr lang="sk-SK" smtClean="0"/>
              <a:t>‹#›</a:t>
            </a:fld>
            <a:endParaRPr lang="sk-SK" dirty="0"/>
          </a:p>
        </p:txBody>
      </p:sp>
    </p:spTree>
    <p:extLst>
      <p:ext uri="{BB962C8B-B14F-4D97-AF65-F5344CB8AC3E}">
        <p14:creationId xmlns:p14="http://schemas.microsoft.com/office/powerpoint/2010/main" val="124034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Nadpis 1"/>
          <p:cNvSpPr>
            <a:spLocks noGrp="1"/>
          </p:cNvSpPr>
          <p:nvPr>
            <p:ph type="ctrTitle"/>
          </p:nvPr>
        </p:nvSpPr>
        <p:spPr>
          <a:xfrm>
            <a:off x="1522413" y="1905000"/>
            <a:ext cx="9144000" cy="2667000"/>
          </a:xfrm>
        </p:spPr>
        <p:txBody>
          <a:bodyPr>
            <a:noAutofit/>
          </a:bodyPr>
          <a:lstStyle>
            <a:lvl1pPr latinLnBrk="0">
              <a:defRPr lang="sk-SK" sz="5400"/>
            </a:lvl1pPr>
          </a:lstStyle>
          <a:p>
            <a:r>
              <a:rPr lang="sk-SK" dirty="0"/>
              <a:t>Upravte štýly predlohy textu</a:t>
            </a:r>
          </a:p>
        </p:txBody>
      </p:sp>
      <p:sp>
        <p:nvSpPr>
          <p:cNvPr id="3" name="Podnadpis 2"/>
          <p:cNvSpPr>
            <a:spLocks noGrp="1"/>
          </p:cNvSpPr>
          <p:nvPr>
            <p:ph type="subTitle" idx="1"/>
          </p:nvPr>
        </p:nvSpPr>
        <p:spPr>
          <a:xfrm>
            <a:off x="1522413" y="5105400"/>
            <a:ext cx="9143999" cy="1066800"/>
          </a:xfrm>
        </p:spPr>
        <p:txBody>
          <a:bodyPr/>
          <a:lstStyle>
            <a:lvl1pPr marL="0" indent="0" algn="l" latinLnBrk="0">
              <a:spcBef>
                <a:spcPts val="0"/>
              </a:spcBef>
              <a:buNone/>
              <a:defRPr lang="sk-SK">
                <a:solidFill>
                  <a:schemeClr val="tx1">
                    <a:tint val="75000"/>
                  </a:schemeClr>
                </a:solidFill>
              </a:defRPr>
            </a:lvl1pPr>
            <a:lvl2pPr marL="457200" indent="0" algn="ctr" latinLnBrk="0">
              <a:buNone/>
              <a:defRPr lang="sk-SK">
                <a:solidFill>
                  <a:schemeClr val="tx1">
                    <a:tint val="75000"/>
                  </a:schemeClr>
                </a:solidFill>
              </a:defRPr>
            </a:lvl2pPr>
            <a:lvl3pPr marL="914400" indent="0" algn="ctr" latinLnBrk="0">
              <a:buNone/>
              <a:defRPr lang="sk-SK">
                <a:solidFill>
                  <a:schemeClr val="tx1">
                    <a:tint val="75000"/>
                  </a:schemeClr>
                </a:solidFill>
              </a:defRPr>
            </a:lvl3pPr>
            <a:lvl4pPr marL="1371600" indent="0" algn="ctr" latinLnBrk="0">
              <a:buNone/>
              <a:defRPr lang="sk-SK">
                <a:solidFill>
                  <a:schemeClr val="tx1">
                    <a:tint val="75000"/>
                  </a:schemeClr>
                </a:solidFill>
              </a:defRPr>
            </a:lvl4pPr>
            <a:lvl5pPr marL="1828800" indent="0" algn="ctr" latinLnBrk="0">
              <a:buNone/>
              <a:defRPr lang="sk-SK">
                <a:solidFill>
                  <a:schemeClr val="tx1">
                    <a:tint val="75000"/>
                  </a:schemeClr>
                </a:solidFill>
              </a:defRPr>
            </a:lvl5pPr>
            <a:lvl6pPr marL="2286000" indent="0" algn="ctr" latinLnBrk="0">
              <a:buNone/>
              <a:defRPr lang="sk-SK">
                <a:solidFill>
                  <a:schemeClr val="tx1">
                    <a:tint val="75000"/>
                  </a:schemeClr>
                </a:solidFill>
              </a:defRPr>
            </a:lvl6pPr>
            <a:lvl7pPr marL="2743200" indent="0" algn="ctr" latinLnBrk="0">
              <a:buNone/>
              <a:defRPr lang="sk-SK">
                <a:solidFill>
                  <a:schemeClr val="tx1">
                    <a:tint val="75000"/>
                  </a:schemeClr>
                </a:solidFill>
              </a:defRPr>
            </a:lvl7pPr>
            <a:lvl8pPr marL="3200400" indent="0" algn="ctr" latinLnBrk="0">
              <a:buNone/>
              <a:defRPr lang="sk-SK">
                <a:solidFill>
                  <a:schemeClr val="tx1">
                    <a:tint val="75000"/>
                  </a:schemeClr>
                </a:solidFill>
              </a:defRPr>
            </a:lvl8pPr>
            <a:lvl9pPr marL="3657600" indent="0" algn="ctr" latinLnBrk="0">
              <a:buNone/>
              <a:defRPr lang="sk-SK">
                <a:solidFill>
                  <a:schemeClr val="tx1">
                    <a:tint val="75000"/>
                  </a:schemeClr>
                </a:solidFill>
              </a:defRPr>
            </a:lvl9pPr>
          </a:lstStyle>
          <a:p>
            <a:r>
              <a:rPr lang="sk-SK" dirty="0"/>
              <a:t>Upravte štýl predlohy podnadpisov</a:t>
            </a:r>
          </a:p>
        </p:txBody>
      </p:sp>
      <p:grpSp>
        <p:nvGrpSpPr>
          <p:cNvPr id="256" name="čiara"/>
          <p:cNvGrpSpPr/>
          <p:nvPr/>
        </p:nvGrpSpPr>
        <p:grpSpPr bwMode="invGray">
          <a:xfrm>
            <a:off x="1584896" y="4724400"/>
            <a:ext cx="8631936" cy="64008"/>
            <a:chOff x="-4110038" y="2703513"/>
            <a:chExt cx="17394239" cy="160336"/>
          </a:xfrm>
          <a:solidFill>
            <a:schemeClr val="accent1"/>
          </a:solidFill>
        </p:grpSpPr>
        <p:sp>
          <p:nvSpPr>
            <p:cNvPr id="257" name="Voľný tvar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58" name="Voľný tvar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59" name="Voľný tvar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60" name="Voľný tvar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61" name="Voľný tvar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62" name="Voľný tvar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63" name="Voľný tvar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64" name="Voľný tvar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65" name="Voľný tvar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66" name="Voľný tvar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67" name="Voľný tvar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68" name="Voľný tvar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69" name="Voľný tvar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70" name="Voľný tvar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71" name="Voľný tvar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72" name="Voľný tvar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73" name="Voľný tvar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74" name="Voľný tvar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75" name="Voľný tvar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76" name="Voľný tvar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77" name="Voľný tvar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78" name="Voľný tvar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79" name="Voľný tvar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80" name="Voľný tvar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81" name="Voľný tvar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82" name="Voľný tvar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83" name="Voľný tvar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84" name="Voľný tvar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85" name="Voľný tvar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86" name="Voľný tvar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87" name="Voľný tvar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88" name="Voľný tvar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89" name="Voľný tvar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90" name="Voľný tvar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91" name="Voľný tvar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92" name="Voľný tvar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93" name="Voľný tvar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94" name="Voľný tvar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95" name="Voľný tvar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96" name="Voľný tvar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97" name="Voľný tvar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98" name="Voľný tvar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99" name="Voľný tvar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00" name="Voľný tvar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01" name="Voľný tvar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02" name="Voľný tvar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03" name="Voľný tvar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04" name="Voľný tvar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05" name="Voľný tvar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06" name="Voľný tvar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07" name="Voľný tvar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08" name="Voľný tvar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09" name="Voľný tvar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10" name="Voľný tvar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11" name="Voľný tvar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12" name="Voľný tvar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13" name="Voľný tvar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14" name="Voľný tvar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15" name="Voľný tvar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16" name="Voľný tvar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17" name="Voľný tvar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18" name="Voľný tvar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19" name="Voľný tvar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20" name="Voľný tvar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21" name="Voľný tvar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22" name="Voľný tvar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23" name="Voľný tvar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24" name="Voľný tvar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25" name="Voľný tvar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26" name="Voľný tvar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27" name="Voľný tvar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28" name="Voľný tvar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29" name="Voľný tvar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30" name="Voľný tvar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31" name="Voľný tvar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32" name="Voľný tvar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33" name="Voľný tvar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34" name="Voľný tvar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35" name="Voľný tvar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36" name="Voľný tvar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37" name="Voľný tvar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38" name="Voľný tvar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39" name="Voľný tvar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40" name="Voľný tvar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41" name="Voľný tvar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42" name="Voľný tvar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43" name="Voľný tvar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44" name="Voľný tvar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45" name="Voľný tvar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46" name="Voľný tvar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47" name="Voľný tvar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48" name="Voľný tvar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49" name="Voľný tvar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50" name="Voľný tvar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51" name="Voľný tvar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52" name="Voľný tvar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53" name="Voľný tvar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54" name="Voľný tvar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55" name="Voľný tvar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56" name="Voľný tvar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57" name="Voľný tvar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58" name="Voľný tvar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59" name="Voľný tvar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60" name="Voľný tvar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61" name="Voľný tvar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62" name="Voľný tvar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63" name="Voľný tvar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64" name="Voľný tvar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65" name="Voľný tvar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66" name="Voľný tvar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67" name="Voľný tvar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68" name="Voľný tvar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69" name="Voľný tvar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70" name="Voľný tvar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71" name="Voľný tvar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72" name="Voľný tvar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73" name="Voľný tvar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74" name="Voľný tvar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75" name="Voľný tvar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76" name="Voľný tvar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77" name="Voľný tvar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78" name="Voľný tvar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79" name="Voľný tvar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gr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grpSp>
        <p:nvGrpSpPr>
          <p:cNvPr id="7" name="čiara"/>
          <p:cNvGrpSpPr/>
          <p:nvPr/>
        </p:nvGrpSpPr>
        <p:grpSpPr bwMode="invGray">
          <a:xfrm>
            <a:off x="1522413" y="1514475"/>
            <a:ext cx="10569575" cy="64008"/>
            <a:chOff x="1522413" y="1514475"/>
            <a:chExt cx="10569575" cy="64008"/>
          </a:xfrm>
        </p:grpSpPr>
        <p:sp>
          <p:nvSpPr>
            <p:cNvPr id="8" name="Voľný tvar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 name="Voľný tvar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0" name="Voľný tvar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1" name="Voľný tvar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2" name="Voľný tvar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3" name="Voľný tvar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4" name="Voľný tvar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5" name="Voľný tvar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 name="Voľný tvar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 name="Voľný tvar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 name="Voľný tvar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 name="Voľný tvar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 name="Voľný tvar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 name="Voľný tvar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 name="Voľný tvar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 name="Voľný tvar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4" name="Voľný tvar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5" name="Voľný tvar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6" name="Voľný tvar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7" name="Voľný tvar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8" name="Voľný tvar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9" name="Voľný tvar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30" name="Voľný tvar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31" name="Voľný tvar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32" name="Voľný tvar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33" name="Voľný tvar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34" name="Voľný tvar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35" name="Voľný tvar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36" name="Voľný tvar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37" name="Voľný tvar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38" name="Voľný tvar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39" name="Voľný tvar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40" name="Voľný tvar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41" name="Voľný tvar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42" name="Voľný tvar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43" name="Voľný tvar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44" name="Voľný tvar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45" name="Voľný tvar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46" name="Voľný tvar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47" name="Voľný tvar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48" name="Voľný tvar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49" name="Voľný tvar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50" name="Voľný tvar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51" name="Voľný tvar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52" name="Voľný tvar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53" name="Voľný tvar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54" name="Voľný tvar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55" name="Voľný tvar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56" name="Voľný tvar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57" name="Voľný tvar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58" name="Voľný tvar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59" name="Voľný tvar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0" name="Voľný tvar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1" name="Voľný tvar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 name="Voľný tvar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 name="Voľný tvar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 name="Voľný tvar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 name="Voľný tvar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 name="Voľný tvar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 name="Voľný tvar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 name="Voľný tvar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9" name="Voľný tvar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 name="Voľný tvar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 name="Voľný tvar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 name="Voľný tvar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 name="Voľný tvar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 name="Voľný tvar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 name="Voľný tvar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6" name="Voľný tvar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 name="Voľný tvar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 name="Voľný tvar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 name="Voľný tvar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 name="Voľný tvar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 name="Voľný tvar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grpSp>
      <p:sp>
        <p:nvSpPr>
          <p:cNvPr id="2" name="Nadpis 1"/>
          <p:cNvSpPr>
            <a:spLocks noGrp="1"/>
          </p:cNvSpPr>
          <p:nvPr>
            <p:ph type="title"/>
          </p:nvPr>
        </p:nvSpPr>
        <p:spPr/>
        <p:txBody>
          <a:bodyPr/>
          <a:lstStyle/>
          <a:p>
            <a:r>
              <a:rPr lang="sk-SK" dirty="0"/>
              <a:t>Upravte štýly predlohy textu</a:t>
            </a:r>
          </a:p>
        </p:txBody>
      </p:sp>
      <p:sp>
        <p:nvSpPr>
          <p:cNvPr id="3" name="Zástupný symbol zvislého textu 2"/>
          <p:cNvSpPr>
            <a:spLocks noGrp="1"/>
          </p:cNvSpPr>
          <p:nvPr>
            <p:ph type="body" orient="vert" idx="1"/>
          </p:nvPr>
        </p:nvSpPr>
        <p:spPr/>
        <p:txBody>
          <a:bodyPr vert="eaVert"/>
          <a:lstStyle>
            <a:lvl5pPr latinLnBrk="0">
              <a:defRPr lang="sk-SK"/>
            </a:lvl5pPr>
            <a:lvl6pPr marL="1956816" latinLnBrk="0">
              <a:defRPr lang="sk-SK"/>
            </a:lvl6pPr>
            <a:lvl7pPr marL="1956816" latinLnBrk="0">
              <a:defRPr lang="sk-SK"/>
            </a:lvl7pPr>
            <a:lvl8pPr marL="1956816" latinLnBrk="0">
              <a:defRPr lang="sk-SK"/>
            </a:lvl8pPr>
            <a:lvl9pPr marL="1956816" latinLnBrk="0">
              <a:defRPr lang="sk-SK"/>
            </a:lvl9pPr>
          </a:lstStyle>
          <a:p>
            <a:pPr lvl="0"/>
            <a:r>
              <a:rPr lang="sk-SK" dirty="0"/>
              <a:t>Upravte štýl predlohy textu.</a:t>
            </a:r>
          </a:p>
          <a:p>
            <a:pPr lvl="1"/>
            <a:r>
              <a:rPr lang="sk-SK" dirty="0"/>
              <a:t>Druhá úroveň</a:t>
            </a:r>
          </a:p>
          <a:p>
            <a:pPr lvl="2"/>
            <a:r>
              <a:rPr lang="sk-SK" dirty="0"/>
              <a:t>Tretia úroveň</a:t>
            </a:r>
          </a:p>
          <a:p>
            <a:pPr lvl="3"/>
            <a:r>
              <a:rPr lang="sk-SK" dirty="0"/>
              <a:t>Štvrtá úroveň</a:t>
            </a:r>
          </a:p>
          <a:p>
            <a:pPr lvl="4"/>
            <a:r>
              <a:rPr lang="sk-SK" dirty="0"/>
              <a:t>Piata úroveň</a:t>
            </a:r>
          </a:p>
        </p:txBody>
      </p:sp>
      <p:sp>
        <p:nvSpPr>
          <p:cNvPr id="4" name="Zástupný symbol dátumu 3"/>
          <p:cNvSpPr>
            <a:spLocks noGrp="1"/>
          </p:cNvSpPr>
          <p:nvPr>
            <p:ph type="dt" sz="half" idx="10"/>
          </p:nvPr>
        </p:nvSpPr>
        <p:spPr/>
        <p:txBody>
          <a:bodyPr/>
          <a:lstStyle/>
          <a:p>
            <a:fld id="{9AFE8FB1-0A7A-443E-AAF7-31D4FA1AA312}" type="datetimeFigureOut">
              <a:rPr lang="sk-SK"/>
              <a:t>1.3.2017</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25BA54BD-C84D-46CE-8B72-31BFB26ABA43}" type="slidenum">
              <a:rPr lang="sk-SK" smtClean="0"/>
              <a:t>‹#›</a:t>
            </a:fld>
            <a:endParaRPr lang="sk-SK" dirty="0"/>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grpSp>
        <p:nvGrpSpPr>
          <p:cNvPr id="7" name="čiara"/>
          <p:cNvGrpSpPr/>
          <p:nvPr/>
        </p:nvGrpSpPr>
        <p:grpSpPr bwMode="invGray">
          <a:xfrm rot="5400000">
            <a:off x="6864412" y="3472598"/>
            <a:ext cx="6492240" cy="64008"/>
            <a:chOff x="1522413" y="1514475"/>
            <a:chExt cx="10569575" cy="64008"/>
          </a:xfrm>
        </p:grpSpPr>
        <p:sp>
          <p:nvSpPr>
            <p:cNvPr id="8" name="Voľný tvar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 name="Voľný tvar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0" name="Voľný tvar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1" name="Voľný tvar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2" name="Voľný tvar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3" name="Voľný tvar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4" name="Voľný tvar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5" name="Voľný tvar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 name="Voľný tvar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 name="Voľný tvar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 name="Voľný tvar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 name="Voľný tvar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 name="Voľný tvar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 name="Voľný tvar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 name="Voľný tvar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 name="Voľný tvar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4" name="Voľný tvar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5" name="Voľný tvar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6" name="Voľný tvar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7" name="Voľný tvar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8" name="Voľný tvar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9" name="Voľný tvar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30" name="Voľný tvar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31" name="Voľný tvar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32" name="Voľný tvar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33" name="Voľný tvar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34" name="Voľný tvar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35" name="Voľný tvar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36" name="Voľný tvar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37" name="Voľný tvar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38" name="Voľný tvar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39" name="Voľný tvar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40" name="Voľný tvar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41" name="Voľný tvar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42" name="Voľný tvar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43" name="Voľný tvar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44" name="Voľný tvar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45" name="Voľný tvar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46" name="Voľný tvar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47" name="Voľný tvar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48" name="Voľný tvar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49" name="Voľný tvar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50" name="Voľný tvar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51" name="Voľný tvar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52" name="Voľný tvar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53" name="Voľný tvar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54" name="Voľný tvar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55" name="Voľný tvar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56" name="Voľný tvar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57" name="Voľný tvar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58" name="Voľný tvar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59" name="Voľný tvar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0" name="Voľný tvar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1" name="Voľný tvar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 name="Voľný tvar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 name="Voľný tvar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 name="Voľný tvar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 name="Voľný tvar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 name="Voľný tvar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 name="Voľný tvar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 name="Voľný tvar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9" name="Voľný tvar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 name="Voľný tvar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 name="Voľný tvar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 name="Voľný tvar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 name="Voľný tvar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 name="Voľný tvar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 name="Voľný tvar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6" name="Voľný tvar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 name="Voľný tvar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 name="Voľný tvar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 name="Voľný tvar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 name="Voľný tvar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 name="Voľný tvar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grpSp>
      <p:sp>
        <p:nvSpPr>
          <p:cNvPr id="2" name="Zvislý nadpis 1"/>
          <p:cNvSpPr>
            <a:spLocks noGrp="1"/>
          </p:cNvSpPr>
          <p:nvPr>
            <p:ph type="title" orient="vert"/>
          </p:nvPr>
        </p:nvSpPr>
        <p:spPr>
          <a:xfrm>
            <a:off x="10361612" y="274639"/>
            <a:ext cx="1371600" cy="5901747"/>
          </a:xfrm>
        </p:spPr>
        <p:txBody>
          <a:bodyPr vert="eaVert"/>
          <a:lstStyle/>
          <a:p>
            <a:r>
              <a:rPr lang="sk-SK" dirty="0"/>
              <a:t>Upravte štýly predlohy textu</a:t>
            </a:r>
          </a:p>
        </p:txBody>
      </p:sp>
      <p:sp>
        <p:nvSpPr>
          <p:cNvPr id="3" name="Zástupný symbol zvislého textu 2"/>
          <p:cNvSpPr>
            <a:spLocks noGrp="1"/>
          </p:cNvSpPr>
          <p:nvPr>
            <p:ph type="body" orient="vert" idx="1"/>
          </p:nvPr>
        </p:nvSpPr>
        <p:spPr>
          <a:xfrm>
            <a:off x="608012" y="277813"/>
            <a:ext cx="9144001" cy="5898573"/>
          </a:xfrm>
        </p:spPr>
        <p:txBody>
          <a:bodyPr vert="eaVert"/>
          <a:lstStyle>
            <a:lvl5pPr latinLnBrk="0">
              <a:defRPr lang="sk-SK"/>
            </a:lvl5pPr>
            <a:lvl6pPr latinLnBrk="0">
              <a:defRPr lang="sk-SK"/>
            </a:lvl6pPr>
            <a:lvl7pPr latinLnBrk="0">
              <a:defRPr lang="sk-SK"/>
            </a:lvl7pPr>
            <a:lvl8pPr latinLnBrk="0">
              <a:defRPr lang="sk-SK" baseline="0"/>
            </a:lvl8pPr>
            <a:lvl9pPr latinLnBrk="0">
              <a:defRPr lang="sk-SK" baseline="0"/>
            </a:lvl9pPr>
          </a:lstStyle>
          <a:p>
            <a:pPr lvl="0"/>
            <a:r>
              <a:rPr lang="sk-SK" dirty="0"/>
              <a:t>Upravte štýl predlohy textu.</a:t>
            </a:r>
          </a:p>
          <a:p>
            <a:pPr lvl="1"/>
            <a:r>
              <a:rPr lang="sk-SK" dirty="0"/>
              <a:t>Druhá úroveň</a:t>
            </a:r>
          </a:p>
          <a:p>
            <a:pPr lvl="2"/>
            <a:r>
              <a:rPr lang="sk-SK" dirty="0"/>
              <a:t>Tretia úroveň</a:t>
            </a:r>
          </a:p>
          <a:p>
            <a:pPr lvl="3"/>
            <a:r>
              <a:rPr lang="sk-SK" dirty="0"/>
              <a:t>Štvrtá úroveň</a:t>
            </a:r>
          </a:p>
          <a:p>
            <a:pPr lvl="4"/>
            <a:r>
              <a:rPr lang="sk-SK" dirty="0"/>
              <a:t>Piata úroveň</a:t>
            </a:r>
          </a:p>
        </p:txBody>
      </p:sp>
      <p:sp>
        <p:nvSpPr>
          <p:cNvPr id="4" name="Zástupný symbol dátumu 3"/>
          <p:cNvSpPr>
            <a:spLocks noGrp="1"/>
          </p:cNvSpPr>
          <p:nvPr>
            <p:ph type="dt" sz="half" idx="10"/>
          </p:nvPr>
        </p:nvSpPr>
        <p:spPr/>
        <p:txBody>
          <a:bodyPr/>
          <a:lstStyle/>
          <a:p>
            <a:fld id="{9AFE8FB1-0A7A-443E-AAF7-31D4FA1AA312}" type="datetimeFigureOut">
              <a:rPr lang="sk-SK"/>
              <a:t>1.3.2017</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25BA54BD-C84D-46CE-8B72-31BFB26ABA43}" type="slidenum">
              <a:rPr lang="sk-SK" smtClean="0"/>
              <a:t>‹#›</a:t>
            </a:fld>
            <a:endParaRPr lang="sk-SK" dirty="0"/>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grpSp>
        <p:nvGrpSpPr>
          <p:cNvPr id="167" name="čiara"/>
          <p:cNvGrpSpPr/>
          <p:nvPr/>
        </p:nvGrpSpPr>
        <p:grpSpPr bwMode="invGray">
          <a:xfrm>
            <a:off x="1522413" y="1514475"/>
            <a:ext cx="10569575" cy="64008"/>
            <a:chOff x="1522413" y="1514475"/>
            <a:chExt cx="10569575" cy="64008"/>
          </a:xfrm>
        </p:grpSpPr>
        <p:sp>
          <p:nvSpPr>
            <p:cNvPr id="168" name="Voľný tvar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9" name="Voľný tvar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0" name="Voľný tvar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1" name="Voľný tvar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2" name="Voľný tvar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3" name="Voľný tvar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4" name="Voľný tvar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5" name="Voľný tvar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6" name="Voľný tvar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7" name="Voľný tvar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8" name="Voľný tvar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9" name="Voľný tvar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0" name="Voľný tvar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1" name="Voľný tvar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2" name="Voľný tvar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3" name="Voľný tvar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4" name="Voľný tvar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5" name="Voľný tvar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6" name="Voľný tvar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7" name="Voľný tvar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8" name="Voľný tvar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9" name="Voľný tvar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0" name="Voľný tvar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1" name="Voľný tvar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2" name="Voľný tvar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3" name="Voľný tvar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4" name="Voľný tvar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5" name="Voľný tvar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6" name="Voľný tvar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7" name="Voľný tvar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8" name="Voľný tvar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9" name="Voľný tvar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0" name="Voľný tvar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1" name="Voľný tvar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2" name="Voľný tvar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3" name="Voľný tvar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4" name="Voľný tvar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5" name="Voľný tvar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6" name="Voľný tvar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7" name="Voľný tvar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8" name="Voľný tvar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9" name="Voľný tvar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0" name="Voľný tvar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1" name="Voľný tvar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2" name="Voľný tvar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3" name="Voľný tvar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4" name="Voľný tvar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5" name="Voľný tvar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6" name="Voľný tvar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7" name="Voľný tvar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8" name="Voľný tvar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9" name="Voľný tvar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0" name="Voľný tvar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1" name="Voľný tvar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2" name="Voľný tvar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3" name="Voľný tvar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4" name="Voľný tvar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5" name="Voľný tvar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6" name="Voľný tvar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7" name="Voľný tvar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8" name="Voľný tvar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9" name="Voľný tvar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0" name="Voľný tvar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1" name="Voľný tvar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2" name="Voľný tvar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3" name="Voľný tvar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4" name="Voľný tvar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5" name="Voľný tvar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6" name="Voľný tvar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7" name="Voľný tvar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8" name="Voľný tvar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9" name="Voľný tvar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40" name="Voľný tvar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41" name="Voľný tvar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grpSp>
      <p:sp>
        <p:nvSpPr>
          <p:cNvPr id="2" name="Nadpis 1"/>
          <p:cNvSpPr>
            <a:spLocks noGrp="1"/>
          </p:cNvSpPr>
          <p:nvPr>
            <p:ph type="title"/>
          </p:nvPr>
        </p:nvSpPr>
        <p:spPr>
          <a:xfrm>
            <a:off x="1522414" y="274638"/>
            <a:ext cx="9143998" cy="1020762"/>
          </a:xfrm>
        </p:spPr>
        <p:txBody>
          <a:bodyPr/>
          <a:lstStyle/>
          <a:p>
            <a:r>
              <a:rPr lang="sk-SK" dirty="0"/>
              <a:t>Upravte štýly predlohy textu</a:t>
            </a:r>
          </a:p>
        </p:txBody>
      </p:sp>
      <p:sp>
        <p:nvSpPr>
          <p:cNvPr id="3" name="Zástupný symbol obsahu 2"/>
          <p:cNvSpPr>
            <a:spLocks noGrp="1"/>
          </p:cNvSpPr>
          <p:nvPr>
            <p:ph idx="1"/>
          </p:nvPr>
        </p:nvSpPr>
        <p:spPr/>
        <p:txBody>
          <a:bodyPr/>
          <a:lstStyle>
            <a:lvl2pPr marL="548640" latinLnBrk="0">
              <a:defRPr lang="sk-SK"/>
            </a:lvl2pPr>
            <a:lvl3pPr marL="777240" latinLnBrk="0">
              <a:defRPr lang="sk-SK"/>
            </a:lvl3pPr>
            <a:lvl4pPr marL="1005840" latinLnBrk="0">
              <a:defRPr lang="sk-SK"/>
            </a:lvl4pPr>
            <a:lvl5pPr marL="1234440" latinLnBrk="0">
              <a:defRPr lang="sk-SK"/>
            </a:lvl5pPr>
            <a:lvl6pPr marL="1463040" latinLnBrk="0">
              <a:defRPr lang="sk-SK" baseline="0"/>
            </a:lvl6pPr>
            <a:lvl7pPr marL="1691640" latinLnBrk="0">
              <a:defRPr lang="sk-SK" baseline="0"/>
            </a:lvl7pPr>
            <a:lvl8pPr marL="1920240" latinLnBrk="0">
              <a:defRPr lang="sk-SK" baseline="0"/>
            </a:lvl8pPr>
            <a:lvl9pPr marL="2148840" latinLnBrk="0">
              <a:defRPr lang="sk-SK" baseline="0"/>
            </a:lvl9pPr>
          </a:lstStyle>
          <a:p>
            <a:pPr lvl="0"/>
            <a:r>
              <a:rPr lang="sk-SK" dirty="0"/>
              <a:t>Upravte štýl predlohy textu.</a:t>
            </a:r>
          </a:p>
          <a:p>
            <a:pPr lvl="1"/>
            <a:r>
              <a:rPr lang="sk-SK" dirty="0"/>
              <a:t>Druhá úroveň</a:t>
            </a:r>
          </a:p>
          <a:p>
            <a:pPr lvl="2"/>
            <a:r>
              <a:rPr lang="sk-SK" dirty="0"/>
              <a:t>Tretia úroveň</a:t>
            </a:r>
          </a:p>
          <a:p>
            <a:pPr lvl="3"/>
            <a:r>
              <a:rPr lang="sk-SK" dirty="0"/>
              <a:t>Štvrtá úroveň</a:t>
            </a:r>
          </a:p>
          <a:p>
            <a:pPr lvl="4"/>
            <a:r>
              <a:rPr lang="sk-SK" dirty="0"/>
              <a:t>Piata úroveň</a:t>
            </a:r>
          </a:p>
        </p:txBody>
      </p:sp>
      <p:sp>
        <p:nvSpPr>
          <p:cNvPr id="4" name="Zástupný symbol dátumu 3"/>
          <p:cNvSpPr>
            <a:spLocks noGrp="1"/>
          </p:cNvSpPr>
          <p:nvPr>
            <p:ph type="dt" sz="half" idx="10"/>
          </p:nvPr>
        </p:nvSpPr>
        <p:spPr/>
        <p:txBody>
          <a:bodyPr/>
          <a:lstStyle/>
          <a:p>
            <a:fld id="{9AFE8FB1-0A7A-443E-AAF7-31D4FA1AA312}" type="datetimeFigureOut">
              <a:rPr lang="sk-SK"/>
              <a:t>1.3.2017</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25BA54BD-C84D-46CE-8B72-31BFB26ABA43}" type="slidenum">
              <a:rPr lang="sk-SK" smtClean="0"/>
              <a:t>‹#›</a:t>
            </a:fld>
            <a:endParaRPr lang="sk-SK"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grpSp>
        <p:nvGrpSpPr>
          <p:cNvPr id="255" name="čiara"/>
          <p:cNvGrpSpPr/>
          <p:nvPr/>
        </p:nvGrpSpPr>
        <p:grpSpPr bwMode="invGray">
          <a:xfrm>
            <a:off x="1584896" y="4724400"/>
            <a:ext cx="8631936" cy="64008"/>
            <a:chOff x="-4110038" y="2703513"/>
            <a:chExt cx="17394239" cy="160336"/>
          </a:xfrm>
          <a:solidFill>
            <a:schemeClr val="accent1"/>
          </a:solidFill>
        </p:grpSpPr>
        <p:sp>
          <p:nvSpPr>
            <p:cNvPr id="256" name="Voľný tvar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57" name="Voľný tvar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58" name="Voľný tvar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59" name="Voľný tvar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60" name="Voľný tvar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61" name="Voľný tvar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62" name="Voľný tvar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63" name="Voľný tvar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64" name="Voľný tvar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65" name="Voľný tvar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66" name="Voľný tvar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67" name="Voľný tvar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68" name="Voľný tvar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69" name="Voľný tvar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70" name="Voľný tvar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71" name="Voľný tvar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72" name="Voľný tvar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73" name="Voľný tvar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74" name="Voľný tvar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75" name="Voľný tvar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76" name="Voľný tvar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77" name="Voľný tvar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78" name="Voľný tvar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79" name="Voľný tvar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80" name="Voľný tvar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81" name="Voľný tvar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82" name="Voľný tvar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83" name="Voľný tvar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84" name="Voľný tvar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85" name="Voľný tvar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86" name="Voľný tvar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87" name="Voľný tvar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88" name="Voľný tvar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89" name="Voľný tvar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90" name="Voľný tvar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91" name="Voľný tvar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92" name="Voľný tvar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93" name="Voľný tvar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94" name="Voľný tvar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95" name="Voľný tvar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96" name="Voľný tvar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97" name="Voľný tvar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98" name="Voľný tvar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299" name="Voľný tvar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00" name="Voľný tvar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01" name="Voľný tvar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02" name="Voľný tvar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03" name="Voľný tvar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04" name="Voľný tvar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05" name="Voľný tvar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06" name="Voľný tvar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07" name="Voľný tvar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08" name="Voľný tvar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09" name="Voľný tvar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10" name="Voľný tvar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11" name="Voľný tvar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12" name="Voľný tvar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13" name="Voľný tvar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14" name="Voľný tvar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15" name="Voľný tvar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16" name="Voľný tvar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17" name="Voľný tvar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18" name="Voľný tvar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19" name="Voľný tvar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20" name="Voľný tvar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21" name="Voľný tvar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22" name="Voľný tvar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23" name="Voľný tvar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24" name="Voľný tvar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25" name="Voľný tvar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26" name="Voľný tvar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27" name="Voľný tvar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28" name="Voľný tvar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29" name="Voľný tvar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30" name="Voľný tvar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31" name="Voľný tvar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32" name="Voľný tvar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33" name="Voľný tvar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34" name="Voľný tvar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35" name="Voľný tvar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36" name="Voľný tvar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37" name="Voľný tvar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38" name="Voľný tvar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39" name="Voľný tvar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40" name="Voľný tvar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41" name="Voľný tvar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42" name="Voľný tvar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43" name="Voľný tvar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44" name="Voľný tvar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45" name="Voľný tvar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46" name="Voľný tvar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47" name="Voľný tvar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48" name="Voľný tvar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49" name="Voľný tvar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50" name="Voľný tvar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51" name="Voľný tvar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52" name="Voľný tvar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53" name="Voľný tvar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54" name="Voľný tvar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55" name="Voľný tvar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56" name="Voľný tvar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57" name="Voľný tvar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58" name="Voľný tvar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59" name="Voľný tvar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60" name="Voľný tvar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61" name="Voľný tvar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62" name="Voľný tvar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63" name="Voľný tvar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64" name="Voľný tvar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65" name="Voľný tvar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66" name="Voľný tvar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67" name="Voľný tvar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68" name="Voľný tvar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69" name="Voľný tvar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70" name="Voľný tvar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71" name="Voľný tvar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72" name="Voľný tvar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73" name="Voľný tvar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74" name="Voľný tvar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75" name="Voľný tvar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76" name="Voľný tvar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77" name="Voľný tvar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sp>
          <p:nvSpPr>
            <p:cNvPr id="378" name="Voľný tvar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p>
          </p:txBody>
        </p:sp>
      </p:grpSp>
      <p:sp>
        <p:nvSpPr>
          <p:cNvPr id="2" name="Nadpis 1"/>
          <p:cNvSpPr>
            <a:spLocks noGrp="1"/>
          </p:cNvSpPr>
          <p:nvPr>
            <p:ph type="title"/>
          </p:nvPr>
        </p:nvSpPr>
        <p:spPr>
          <a:xfrm>
            <a:off x="1522413" y="1905000"/>
            <a:ext cx="9144000" cy="2667000"/>
          </a:xfrm>
        </p:spPr>
        <p:txBody>
          <a:bodyPr anchor="b">
            <a:noAutofit/>
          </a:bodyPr>
          <a:lstStyle>
            <a:lvl1pPr algn="l" latinLnBrk="0">
              <a:defRPr lang="sk-SK" sz="4400" b="0" cap="none" baseline="0"/>
            </a:lvl1pPr>
          </a:lstStyle>
          <a:p>
            <a:r>
              <a:rPr lang="sk-SK" dirty="0"/>
              <a:t>Upravte štýly predlohy textu</a:t>
            </a:r>
          </a:p>
        </p:txBody>
      </p:sp>
      <p:sp>
        <p:nvSpPr>
          <p:cNvPr id="3" name="Zástupný symbol textu 2"/>
          <p:cNvSpPr>
            <a:spLocks noGrp="1"/>
          </p:cNvSpPr>
          <p:nvPr>
            <p:ph type="body" idx="1"/>
          </p:nvPr>
        </p:nvSpPr>
        <p:spPr>
          <a:xfrm>
            <a:off x="1522413" y="5102525"/>
            <a:ext cx="9143999" cy="1069675"/>
          </a:xfrm>
        </p:spPr>
        <p:txBody>
          <a:bodyPr anchor="t">
            <a:normAutofit/>
          </a:bodyPr>
          <a:lstStyle>
            <a:lvl1pPr marL="0" indent="0" latinLnBrk="0">
              <a:spcBef>
                <a:spcPts val="0"/>
              </a:spcBef>
              <a:buNone/>
              <a:defRPr lang="sk-SK" sz="2400">
                <a:solidFill>
                  <a:schemeClr val="tx1">
                    <a:tint val="75000"/>
                  </a:schemeClr>
                </a:solidFill>
              </a:defRPr>
            </a:lvl1pPr>
            <a:lvl2pPr marL="457200" indent="0" latinLnBrk="0">
              <a:buNone/>
              <a:defRPr lang="sk-SK" sz="1800">
                <a:solidFill>
                  <a:schemeClr val="tx1">
                    <a:tint val="75000"/>
                  </a:schemeClr>
                </a:solidFill>
              </a:defRPr>
            </a:lvl2pPr>
            <a:lvl3pPr marL="914400" indent="0" latinLnBrk="0">
              <a:buNone/>
              <a:defRPr lang="sk-SK" sz="1600">
                <a:solidFill>
                  <a:schemeClr val="tx1">
                    <a:tint val="75000"/>
                  </a:schemeClr>
                </a:solidFill>
              </a:defRPr>
            </a:lvl3pPr>
            <a:lvl4pPr marL="1371600" indent="0" latinLnBrk="0">
              <a:buNone/>
              <a:defRPr lang="sk-SK" sz="1400">
                <a:solidFill>
                  <a:schemeClr val="tx1">
                    <a:tint val="75000"/>
                  </a:schemeClr>
                </a:solidFill>
              </a:defRPr>
            </a:lvl4pPr>
            <a:lvl5pPr marL="1828800" indent="0" latinLnBrk="0">
              <a:buNone/>
              <a:defRPr lang="sk-SK" sz="1400">
                <a:solidFill>
                  <a:schemeClr val="tx1">
                    <a:tint val="75000"/>
                  </a:schemeClr>
                </a:solidFill>
              </a:defRPr>
            </a:lvl5pPr>
            <a:lvl6pPr marL="2286000" indent="0" latinLnBrk="0">
              <a:buNone/>
              <a:defRPr lang="sk-SK" sz="1400">
                <a:solidFill>
                  <a:schemeClr val="tx1">
                    <a:tint val="75000"/>
                  </a:schemeClr>
                </a:solidFill>
              </a:defRPr>
            </a:lvl6pPr>
            <a:lvl7pPr marL="2743200" indent="0" latinLnBrk="0">
              <a:buNone/>
              <a:defRPr lang="sk-SK" sz="1400">
                <a:solidFill>
                  <a:schemeClr val="tx1">
                    <a:tint val="75000"/>
                  </a:schemeClr>
                </a:solidFill>
              </a:defRPr>
            </a:lvl7pPr>
            <a:lvl8pPr marL="3200400" indent="0" latinLnBrk="0">
              <a:buNone/>
              <a:defRPr lang="sk-SK" sz="1400">
                <a:solidFill>
                  <a:schemeClr val="tx1">
                    <a:tint val="75000"/>
                  </a:schemeClr>
                </a:solidFill>
              </a:defRPr>
            </a:lvl8pPr>
            <a:lvl9pPr marL="3657600" indent="0" latinLnBrk="0">
              <a:buNone/>
              <a:defRPr lang="sk-SK" sz="1400">
                <a:solidFill>
                  <a:schemeClr val="tx1">
                    <a:tint val="75000"/>
                  </a:schemeClr>
                </a:solidFill>
              </a:defRPr>
            </a:lvl9pPr>
          </a:lstStyle>
          <a:p>
            <a:pPr lvl="0"/>
            <a:r>
              <a:rPr lang="sk-SK" dirty="0"/>
              <a:t>Upravte štýl predlohy textu.</a:t>
            </a:r>
          </a:p>
        </p:txBody>
      </p:sp>
      <p:sp>
        <p:nvSpPr>
          <p:cNvPr id="4" name="Zástupný symbol dátumu 3"/>
          <p:cNvSpPr>
            <a:spLocks noGrp="1"/>
          </p:cNvSpPr>
          <p:nvPr>
            <p:ph type="dt" sz="half" idx="10"/>
          </p:nvPr>
        </p:nvSpPr>
        <p:spPr/>
        <p:txBody>
          <a:bodyPr/>
          <a:lstStyle/>
          <a:p>
            <a:fld id="{9AFE8FB1-0A7A-443E-AAF7-31D4FA1AA312}" type="datetimeFigureOut">
              <a:rPr lang="sk-SK"/>
              <a:t>1.3.2017</a:t>
            </a:fld>
            <a:endParaRPr lang="sk-SK" dirty="0"/>
          </a:p>
        </p:txBody>
      </p:sp>
      <p:sp>
        <p:nvSpPr>
          <p:cNvPr id="5" name="Zástupný symbol päty 4"/>
          <p:cNvSpPr>
            <a:spLocks noGrp="1"/>
          </p:cNvSpPr>
          <p:nvPr>
            <p:ph type="ftr" sz="quarter" idx="11"/>
          </p:nvPr>
        </p:nvSpPr>
        <p:spPr/>
        <p:txBody>
          <a:bodyPr/>
          <a:lstStyle/>
          <a:p>
            <a:endParaRPr lang="sk-SK" dirty="0"/>
          </a:p>
        </p:txBody>
      </p:sp>
      <p:sp>
        <p:nvSpPr>
          <p:cNvPr id="6" name="Zástupný symbol čísla snímky 5"/>
          <p:cNvSpPr>
            <a:spLocks noGrp="1"/>
          </p:cNvSpPr>
          <p:nvPr>
            <p:ph type="sldNum" sz="quarter" idx="12"/>
          </p:nvPr>
        </p:nvSpPr>
        <p:spPr/>
        <p:txBody>
          <a:bodyPr/>
          <a:lstStyle/>
          <a:p>
            <a:fld id="{25BA54BD-C84D-46CE-8B72-31BFB26ABA43}" type="slidenum">
              <a:rPr lang="sk-SK" smtClean="0"/>
              <a:t>‹#›</a:t>
            </a:fld>
            <a:endParaRPr lang="sk-SK" dirty="0"/>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grpSp>
        <p:nvGrpSpPr>
          <p:cNvPr id="158" name="čiara"/>
          <p:cNvGrpSpPr/>
          <p:nvPr/>
        </p:nvGrpSpPr>
        <p:grpSpPr bwMode="invGray">
          <a:xfrm>
            <a:off x="1522413" y="1514475"/>
            <a:ext cx="10569575" cy="64008"/>
            <a:chOff x="1522413" y="1514475"/>
            <a:chExt cx="10569575" cy="64008"/>
          </a:xfrm>
        </p:grpSpPr>
        <p:sp>
          <p:nvSpPr>
            <p:cNvPr id="159" name="Voľný tvar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0" name="Voľný tvar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1" name="Voľný tvar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2" name="Voľný tvar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3" name="Voľný tvar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4" name="Voľný tvar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5" name="Voľný tvar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6" name="Voľný tvar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7" name="Voľný tvar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8" name="Voľný tvar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9" name="Voľný tvar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0" name="Voľný tvar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1" name="Voľný tvar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2" name="Voľný tvar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3" name="Voľný tvar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4" name="Voľný tvar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5" name="Voľný tvar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6" name="Voľný tvar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7" name="Voľný tvar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8" name="Voľný tvar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9" name="Voľný tvar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0" name="Voľný tvar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1" name="Voľný tvar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2" name="Voľný tvar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3" name="Voľný tvar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4" name="Voľný tvar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5" name="Voľný tvar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6" name="Voľný tvar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7" name="Voľný tvar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8" name="Voľný tvar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9" name="Voľný tvar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0" name="Voľný tvar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1" name="Voľný tvar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2" name="Voľný tvar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3" name="Voľný tvar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4" name="Voľný tvar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5" name="Voľný tvar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6" name="Voľný tvar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7" name="Voľný tvar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8" name="Voľný tvar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9" name="Voľný tvar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0" name="Voľný tvar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1" name="Voľný tvar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2" name="Voľný tvar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3" name="Voľný tvar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4" name="Voľný tvar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5" name="Voľný tvar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6" name="Voľný tvar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7" name="Voľný tvar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8" name="Voľný tvar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9" name="Voľný tvar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0" name="Voľný tvar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1" name="Voľný tvar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2" name="Voľný tvar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3" name="Voľný tvar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4" name="Voľný tvar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5" name="Voľný tvar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6" name="Voľný tvar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7" name="Voľný tvar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8" name="Voľný tvar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9" name="Voľný tvar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0" name="Voľný tvar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1" name="Voľný tvar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2" name="Voľný tvar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3" name="Voľný tvar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4" name="Voľný tvar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5" name="Voľný tvar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6" name="Voľný tvar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7" name="Voľný tvar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8" name="Voľný tvar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9" name="Voľný tvar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0" name="Voľný tvar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1" name="Voľný tvar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2" name="Voľný tvar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grpSp>
      <p:sp>
        <p:nvSpPr>
          <p:cNvPr id="2" name="Nadpis 1"/>
          <p:cNvSpPr>
            <a:spLocks noGrp="1"/>
          </p:cNvSpPr>
          <p:nvPr>
            <p:ph type="title"/>
          </p:nvPr>
        </p:nvSpPr>
        <p:spPr>
          <a:xfrm>
            <a:off x="1522414" y="274638"/>
            <a:ext cx="9143998" cy="1020762"/>
          </a:xfrm>
        </p:spPr>
        <p:txBody>
          <a:bodyPr/>
          <a:lstStyle/>
          <a:p>
            <a:r>
              <a:rPr lang="sk-SK" dirty="0"/>
              <a:t>Upravte štýly predlohy textu</a:t>
            </a:r>
          </a:p>
        </p:txBody>
      </p:sp>
      <p:sp>
        <p:nvSpPr>
          <p:cNvPr id="3" name="Zástupný symbol obsahu 2"/>
          <p:cNvSpPr>
            <a:spLocks noGrp="1"/>
          </p:cNvSpPr>
          <p:nvPr>
            <p:ph sz="half" idx="1"/>
          </p:nvPr>
        </p:nvSpPr>
        <p:spPr>
          <a:xfrm>
            <a:off x="1522413" y="1905000"/>
            <a:ext cx="4419599" cy="4267200"/>
          </a:xfrm>
        </p:spPr>
        <p:txBody>
          <a:bodyPr>
            <a:normAutofit/>
          </a:bodyPr>
          <a:lstStyle>
            <a:lvl1pPr latinLnBrk="0">
              <a:defRPr lang="sk-SK" sz="2400"/>
            </a:lvl1pPr>
            <a:lvl2pPr latinLnBrk="0">
              <a:defRPr lang="sk-SK" sz="2000"/>
            </a:lvl2pPr>
            <a:lvl3pPr latinLnBrk="0">
              <a:defRPr lang="sk-SK" sz="1800"/>
            </a:lvl3pPr>
            <a:lvl4pPr latinLnBrk="0">
              <a:defRPr lang="sk-SK" sz="1600"/>
            </a:lvl4pPr>
            <a:lvl5pPr latinLnBrk="0">
              <a:defRPr lang="sk-SK" sz="1600"/>
            </a:lvl5pPr>
            <a:lvl6pPr marL="1956816" latinLnBrk="0">
              <a:defRPr lang="sk-SK" sz="1600"/>
            </a:lvl6pPr>
            <a:lvl7pPr marL="1956816" latinLnBrk="0">
              <a:defRPr lang="sk-SK" sz="1600" baseline="0"/>
            </a:lvl7pPr>
            <a:lvl8pPr marL="1956816" latinLnBrk="0">
              <a:defRPr lang="sk-SK" sz="1600" baseline="0"/>
            </a:lvl8pPr>
            <a:lvl9pPr marL="1956816" latinLnBrk="0">
              <a:defRPr lang="sk-SK" sz="1600" baseline="0"/>
            </a:lvl9pPr>
          </a:lstStyle>
          <a:p>
            <a:pPr lvl="0"/>
            <a:r>
              <a:rPr lang="sk-SK" dirty="0"/>
              <a:t>Upravte štýl predlohy textu.</a:t>
            </a:r>
          </a:p>
          <a:p>
            <a:pPr lvl="1"/>
            <a:r>
              <a:rPr lang="sk-SK" dirty="0"/>
              <a:t>Druhá úroveň</a:t>
            </a:r>
          </a:p>
          <a:p>
            <a:pPr lvl="2"/>
            <a:r>
              <a:rPr lang="sk-SK" dirty="0"/>
              <a:t>Tretia úroveň</a:t>
            </a:r>
          </a:p>
          <a:p>
            <a:pPr lvl="3"/>
            <a:r>
              <a:rPr lang="sk-SK" dirty="0"/>
              <a:t>Štvrtá úroveň</a:t>
            </a:r>
          </a:p>
          <a:p>
            <a:pPr lvl="4"/>
            <a:r>
              <a:rPr lang="sk-SK" dirty="0"/>
              <a:t>Piata úroveň</a:t>
            </a:r>
          </a:p>
        </p:txBody>
      </p:sp>
      <p:sp>
        <p:nvSpPr>
          <p:cNvPr id="4" name="Zástupný symbol obsahu 3"/>
          <p:cNvSpPr>
            <a:spLocks noGrp="1"/>
          </p:cNvSpPr>
          <p:nvPr>
            <p:ph sz="half" idx="2"/>
          </p:nvPr>
        </p:nvSpPr>
        <p:spPr>
          <a:xfrm>
            <a:off x="6246815" y="1905000"/>
            <a:ext cx="4419598" cy="4267200"/>
          </a:xfrm>
        </p:spPr>
        <p:txBody>
          <a:bodyPr>
            <a:normAutofit/>
          </a:bodyPr>
          <a:lstStyle>
            <a:lvl1pPr latinLnBrk="0">
              <a:defRPr lang="sk-SK" sz="2400"/>
            </a:lvl1pPr>
            <a:lvl2pPr latinLnBrk="0">
              <a:defRPr lang="sk-SK" sz="2000"/>
            </a:lvl2pPr>
            <a:lvl3pPr latinLnBrk="0">
              <a:defRPr lang="sk-SK" sz="1800"/>
            </a:lvl3pPr>
            <a:lvl4pPr latinLnBrk="0">
              <a:defRPr lang="sk-SK" sz="1600"/>
            </a:lvl4pPr>
            <a:lvl5pPr latinLnBrk="0">
              <a:defRPr lang="sk-SK" sz="1600"/>
            </a:lvl5pPr>
            <a:lvl6pPr marL="1956816" latinLnBrk="0">
              <a:defRPr lang="sk-SK" sz="1600"/>
            </a:lvl6pPr>
            <a:lvl7pPr marL="1956816" latinLnBrk="0">
              <a:defRPr lang="sk-SK" sz="1600"/>
            </a:lvl7pPr>
            <a:lvl8pPr marL="1956816" latinLnBrk="0">
              <a:defRPr lang="sk-SK" sz="1600" baseline="0"/>
            </a:lvl8pPr>
            <a:lvl9pPr marL="1956816" latinLnBrk="0">
              <a:defRPr lang="sk-SK" sz="1600" baseline="0"/>
            </a:lvl9pPr>
          </a:lstStyle>
          <a:p>
            <a:pPr lvl="0"/>
            <a:r>
              <a:rPr lang="sk-SK" dirty="0"/>
              <a:t>Upravte štýl predlohy textu.</a:t>
            </a:r>
          </a:p>
          <a:p>
            <a:pPr lvl="1"/>
            <a:r>
              <a:rPr lang="sk-SK" dirty="0"/>
              <a:t>Druhá úroveň</a:t>
            </a:r>
          </a:p>
          <a:p>
            <a:pPr lvl="2"/>
            <a:r>
              <a:rPr lang="sk-SK" dirty="0"/>
              <a:t>Tretia úroveň</a:t>
            </a:r>
          </a:p>
          <a:p>
            <a:pPr lvl="3"/>
            <a:r>
              <a:rPr lang="sk-SK" dirty="0"/>
              <a:t>Štvrtá úroveň</a:t>
            </a:r>
          </a:p>
          <a:p>
            <a:pPr lvl="4"/>
            <a:r>
              <a:rPr lang="sk-SK" dirty="0"/>
              <a:t>Piata úroveň</a:t>
            </a:r>
          </a:p>
        </p:txBody>
      </p:sp>
      <p:sp>
        <p:nvSpPr>
          <p:cNvPr id="5" name="Zástupný symbol dátumu 4"/>
          <p:cNvSpPr>
            <a:spLocks noGrp="1"/>
          </p:cNvSpPr>
          <p:nvPr>
            <p:ph type="dt" sz="half" idx="10"/>
          </p:nvPr>
        </p:nvSpPr>
        <p:spPr/>
        <p:txBody>
          <a:bodyPr/>
          <a:lstStyle/>
          <a:p>
            <a:fld id="{9AFE8FB1-0A7A-443E-AAF7-31D4FA1AA312}" type="datetimeFigureOut">
              <a:rPr lang="sk-SK"/>
              <a:t>1.3.2017</a:t>
            </a:fld>
            <a:endParaRPr lang="sk-SK" dirty="0"/>
          </a:p>
        </p:txBody>
      </p:sp>
      <p:sp>
        <p:nvSpPr>
          <p:cNvPr id="6" name="Zástupný symbol päty 5"/>
          <p:cNvSpPr>
            <a:spLocks noGrp="1"/>
          </p:cNvSpPr>
          <p:nvPr>
            <p:ph type="ftr" sz="quarter" idx="11"/>
          </p:nvPr>
        </p:nvSpPr>
        <p:spPr/>
        <p:txBody>
          <a:bodyPr/>
          <a:lstStyle/>
          <a:p>
            <a:endParaRPr lang="sk-SK" dirty="0"/>
          </a:p>
        </p:txBody>
      </p:sp>
      <p:sp>
        <p:nvSpPr>
          <p:cNvPr id="7" name="Zástupný symbol čísla snímky 6"/>
          <p:cNvSpPr>
            <a:spLocks noGrp="1"/>
          </p:cNvSpPr>
          <p:nvPr>
            <p:ph type="sldNum" sz="quarter" idx="12"/>
          </p:nvPr>
        </p:nvSpPr>
        <p:spPr/>
        <p:txBody>
          <a:bodyPr/>
          <a:lstStyle/>
          <a:p>
            <a:fld id="{25BA54BD-C84D-46CE-8B72-31BFB26ABA43}" type="slidenum">
              <a:rPr lang="sk-SK" smtClean="0"/>
              <a:t>‹#›</a:t>
            </a:fld>
            <a:endParaRPr lang="sk-SK" dirty="0"/>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grpSp>
        <p:nvGrpSpPr>
          <p:cNvPr id="160" name="čiara"/>
          <p:cNvGrpSpPr/>
          <p:nvPr/>
        </p:nvGrpSpPr>
        <p:grpSpPr bwMode="invGray">
          <a:xfrm>
            <a:off x="1522413" y="1514475"/>
            <a:ext cx="10569575" cy="64008"/>
            <a:chOff x="1522413" y="1514475"/>
            <a:chExt cx="10569575" cy="64008"/>
          </a:xfrm>
        </p:grpSpPr>
        <p:sp>
          <p:nvSpPr>
            <p:cNvPr id="161" name="Voľný tvar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2" name="Voľný tvar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3" name="Voľný tvar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4" name="Voľný tvar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5" name="Voľný tvar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6" name="Voľný tvar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7" name="Voľný tvar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8" name="Voľný tvar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9" name="Voľný tvar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0" name="Voľný tvar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1" name="Voľný tvar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2" name="Voľný tvar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3" name="Voľný tvar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4" name="Voľný tvar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5" name="Voľný tvar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6" name="Voľný tvar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7" name="Voľný tvar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8" name="Voľný tvar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9" name="Voľný tvar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0" name="Voľný tvar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1" name="Voľný tvar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2" name="Voľný tvar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3" name="Voľný tvar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4" name="Voľný tvar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5" name="Voľný tvar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6" name="Voľný tvar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7" name="Voľný tvar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8" name="Voľný tvar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9" name="Voľný tvar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0" name="Voľný tvar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1" name="Voľný tvar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2" name="Voľný tvar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3" name="Voľný tvar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4" name="Voľný tvar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5" name="Voľný tvar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6" name="Voľný tvar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7" name="Voľný tvar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8" name="Voľný tvar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9" name="Voľný tvar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0" name="Voľný tvar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1" name="Voľný tvar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2" name="Voľný tvar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3" name="Voľný tvar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4" name="Voľný tvar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5" name="Voľný tvar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6" name="Voľný tvar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7" name="Voľný tvar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8" name="Voľný tvar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9" name="Voľný tvar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0" name="Voľný tvar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1" name="Voľný tvar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2" name="Voľný tvar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3" name="Voľný tvar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4" name="Voľný tvar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5" name="Voľný tvar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6" name="Voľný tvar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7" name="Voľný tvar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8" name="Voľný tvar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9" name="Voľný tvar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0" name="Voľný tvar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1" name="Voľný tvar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2" name="Voľný tvar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3" name="Voľný tvar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4" name="Voľný tvar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5" name="Voľný tvar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6" name="Voľný tvar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7" name="Voľný tvar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8" name="Voľný tvar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9" name="Voľný tvar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0" name="Voľný tvar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1" name="Voľný tvar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2" name="Voľný tvar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3" name="Voľný tvar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4" name="Voľný tvar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grpSp>
      <p:sp>
        <p:nvSpPr>
          <p:cNvPr id="2" name="Nadpis 1"/>
          <p:cNvSpPr>
            <a:spLocks noGrp="1"/>
          </p:cNvSpPr>
          <p:nvPr>
            <p:ph type="title"/>
          </p:nvPr>
        </p:nvSpPr>
        <p:spPr>
          <a:xfrm>
            <a:off x="1522414" y="274638"/>
            <a:ext cx="9143998" cy="1020762"/>
          </a:xfrm>
        </p:spPr>
        <p:txBody>
          <a:bodyPr/>
          <a:lstStyle>
            <a:lvl1pPr latinLnBrk="0">
              <a:defRPr lang="sk-SK"/>
            </a:lvl1pPr>
          </a:lstStyle>
          <a:p>
            <a:r>
              <a:rPr lang="sk-SK" dirty="0"/>
              <a:t>Upravte štýly predlohy textu</a:t>
            </a:r>
          </a:p>
        </p:txBody>
      </p:sp>
      <p:sp>
        <p:nvSpPr>
          <p:cNvPr id="3" name="Zástupný symbol textu 2"/>
          <p:cNvSpPr>
            <a:spLocks noGrp="1"/>
          </p:cNvSpPr>
          <p:nvPr>
            <p:ph type="body" idx="1"/>
          </p:nvPr>
        </p:nvSpPr>
        <p:spPr>
          <a:xfrm>
            <a:off x="1522413" y="1905000"/>
            <a:ext cx="4416552" cy="762000"/>
          </a:xfrm>
        </p:spPr>
        <p:txBody>
          <a:bodyPr anchor="ctr"/>
          <a:lstStyle>
            <a:lvl1pPr marL="0" indent="0" latinLnBrk="0">
              <a:spcBef>
                <a:spcPts val="0"/>
              </a:spcBef>
              <a:buNone/>
              <a:defRPr lang="sk-SK" sz="2400" b="0"/>
            </a:lvl1pPr>
            <a:lvl2pPr marL="457200" indent="0" latinLnBrk="0">
              <a:buNone/>
              <a:defRPr lang="sk-SK" sz="2000" b="1"/>
            </a:lvl2pPr>
            <a:lvl3pPr marL="914400" indent="0" latinLnBrk="0">
              <a:buNone/>
              <a:defRPr lang="sk-SK" sz="1800" b="1"/>
            </a:lvl3pPr>
            <a:lvl4pPr marL="1371600" indent="0" latinLnBrk="0">
              <a:buNone/>
              <a:defRPr lang="sk-SK" sz="1600" b="1"/>
            </a:lvl4pPr>
            <a:lvl5pPr marL="1828800" indent="0" latinLnBrk="0">
              <a:buNone/>
              <a:defRPr lang="sk-SK" sz="1600" b="1"/>
            </a:lvl5pPr>
            <a:lvl6pPr marL="2286000" indent="0" latinLnBrk="0">
              <a:buNone/>
              <a:defRPr lang="sk-SK" sz="1600" b="1"/>
            </a:lvl6pPr>
            <a:lvl7pPr marL="2743200" indent="0" latinLnBrk="0">
              <a:buNone/>
              <a:defRPr lang="sk-SK" sz="1600" b="1"/>
            </a:lvl7pPr>
            <a:lvl8pPr marL="3200400" indent="0" latinLnBrk="0">
              <a:buNone/>
              <a:defRPr lang="sk-SK" sz="1600" b="1"/>
            </a:lvl8pPr>
            <a:lvl9pPr marL="3657600" indent="0" latinLnBrk="0">
              <a:buNone/>
              <a:defRPr lang="sk-SK" sz="1600" b="1"/>
            </a:lvl9pPr>
          </a:lstStyle>
          <a:p>
            <a:pPr lvl="0"/>
            <a:r>
              <a:rPr lang="sk-SK" dirty="0"/>
              <a:t>Upravte štýl predlohy textu.</a:t>
            </a:r>
          </a:p>
        </p:txBody>
      </p:sp>
      <p:sp>
        <p:nvSpPr>
          <p:cNvPr id="4" name="Zástupný symbol obsahu 3"/>
          <p:cNvSpPr>
            <a:spLocks noGrp="1"/>
          </p:cNvSpPr>
          <p:nvPr>
            <p:ph sz="half" idx="2"/>
          </p:nvPr>
        </p:nvSpPr>
        <p:spPr>
          <a:xfrm>
            <a:off x="1522413" y="2819399"/>
            <a:ext cx="4416552" cy="3352801"/>
          </a:xfrm>
        </p:spPr>
        <p:txBody>
          <a:bodyPr/>
          <a:lstStyle>
            <a:lvl1pPr latinLnBrk="0">
              <a:defRPr lang="sk-SK" sz="2400"/>
            </a:lvl1pPr>
            <a:lvl2pPr latinLnBrk="0">
              <a:defRPr lang="sk-SK" sz="2000"/>
            </a:lvl2pPr>
            <a:lvl3pPr latinLnBrk="0">
              <a:defRPr lang="sk-SK" sz="1800"/>
            </a:lvl3pPr>
            <a:lvl4pPr latinLnBrk="0">
              <a:defRPr lang="sk-SK" sz="1600"/>
            </a:lvl4pPr>
            <a:lvl5pPr latinLnBrk="0">
              <a:defRPr lang="sk-SK" sz="1600"/>
            </a:lvl5pPr>
            <a:lvl6pPr marL="1956816" latinLnBrk="0">
              <a:defRPr lang="sk-SK" sz="1600"/>
            </a:lvl6pPr>
            <a:lvl7pPr marL="1956816" latinLnBrk="0">
              <a:defRPr lang="sk-SK" sz="1600" baseline="0"/>
            </a:lvl7pPr>
            <a:lvl8pPr marL="1956816" latinLnBrk="0">
              <a:defRPr lang="sk-SK" sz="1600" baseline="0"/>
            </a:lvl8pPr>
            <a:lvl9pPr marL="1956816" latinLnBrk="0">
              <a:defRPr lang="sk-SK" sz="1600" baseline="0"/>
            </a:lvl9pPr>
          </a:lstStyle>
          <a:p>
            <a:pPr lvl="0"/>
            <a:r>
              <a:rPr lang="sk-SK" dirty="0"/>
              <a:t>Upravte štýl predlohy textu.</a:t>
            </a:r>
          </a:p>
          <a:p>
            <a:pPr lvl="1"/>
            <a:r>
              <a:rPr lang="sk-SK" dirty="0"/>
              <a:t>Druhá úroveň</a:t>
            </a:r>
          </a:p>
          <a:p>
            <a:pPr lvl="2"/>
            <a:r>
              <a:rPr lang="sk-SK" dirty="0"/>
              <a:t>Tretia úroveň</a:t>
            </a:r>
          </a:p>
          <a:p>
            <a:pPr lvl="3"/>
            <a:r>
              <a:rPr lang="sk-SK" dirty="0"/>
              <a:t>Štvrtá úroveň</a:t>
            </a:r>
          </a:p>
          <a:p>
            <a:pPr lvl="4"/>
            <a:r>
              <a:rPr lang="sk-SK" dirty="0"/>
              <a:t>Piata úroveň</a:t>
            </a:r>
          </a:p>
        </p:txBody>
      </p:sp>
      <p:sp>
        <p:nvSpPr>
          <p:cNvPr id="5" name="Zástupný symbol textu 4"/>
          <p:cNvSpPr>
            <a:spLocks noGrp="1"/>
          </p:cNvSpPr>
          <p:nvPr>
            <p:ph type="body" sz="quarter" idx="3"/>
          </p:nvPr>
        </p:nvSpPr>
        <p:spPr>
          <a:xfrm>
            <a:off x="6249860" y="1905000"/>
            <a:ext cx="4416552" cy="762000"/>
          </a:xfrm>
        </p:spPr>
        <p:txBody>
          <a:bodyPr anchor="ctr"/>
          <a:lstStyle>
            <a:lvl1pPr marL="0" indent="0" latinLnBrk="0">
              <a:spcBef>
                <a:spcPts val="0"/>
              </a:spcBef>
              <a:buNone/>
              <a:defRPr lang="sk-SK" sz="2400" b="0"/>
            </a:lvl1pPr>
            <a:lvl2pPr marL="457200" indent="0" latinLnBrk="0">
              <a:buNone/>
              <a:defRPr lang="sk-SK" sz="2000" b="1"/>
            </a:lvl2pPr>
            <a:lvl3pPr marL="914400" indent="0" latinLnBrk="0">
              <a:buNone/>
              <a:defRPr lang="sk-SK" sz="1800" b="1"/>
            </a:lvl3pPr>
            <a:lvl4pPr marL="1371600" indent="0" latinLnBrk="0">
              <a:buNone/>
              <a:defRPr lang="sk-SK" sz="1600" b="1"/>
            </a:lvl4pPr>
            <a:lvl5pPr marL="1828800" indent="0" latinLnBrk="0">
              <a:buNone/>
              <a:defRPr lang="sk-SK" sz="1600" b="1"/>
            </a:lvl5pPr>
            <a:lvl6pPr marL="2286000" indent="0" latinLnBrk="0">
              <a:buNone/>
              <a:defRPr lang="sk-SK" sz="1600" b="1"/>
            </a:lvl6pPr>
            <a:lvl7pPr marL="2743200" indent="0" latinLnBrk="0">
              <a:buNone/>
              <a:defRPr lang="sk-SK" sz="1600" b="1"/>
            </a:lvl7pPr>
            <a:lvl8pPr marL="3200400" indent="0" latinLnBrk="0">
              <a:buNone/>
              <a:defRPr lang="sk-SK" sz="1600" b="1"/>
            </a:lvl8pPr>
            <a:lvl9pPr marL="3657600" indent="0" latinLnBrk="0">
              <a:buNone/>
              <a:defRPr lang="sk-SK" sz="1600" b="1"/>
            </a:lvl9pPr>
          </a:lstStyle>
          <a:p>
            <a:pPr lvl="0"/>
            <a:r>
              <a:rPr lang="sk-SK" dirty="0"/>
              <a:t>Upravte štýl predlohy textu.</a:t>
            </a:r>
          </a:p>
        </p:txBody>
      </p:sp>
      <p:sp>
        <p:nvSpPr>
          <p:cNvPr id="6" name="Zástupný symbol obsahu 5"/>
          <p:cNvSpPr>
            <a:spLocks noGrp="1"/>
          </p:cNvSpPr>
          <p:nvPr>
            <p:ph sz="quarter" idx="4"/>
          </p:nvPr>
        </p:nvSpPr>
        <p:spPr>
          <a:xfrm>
            <a:off x="6249860" y="2819399"/>
            <a:ext cx="4416552" cy="3352801"/>
          </a:xfrm>
        </p:spPr>
        <p:txBody>
          <a:bodyPr/>
          <a:lstStyle>
            <a:lvl1pPr latinLnBrk="0">
              <a:defRPr lang="sk-SK" sz="2400"/>
            </a:lvl1pPr>
            <a:lvl2pPr latinLnBrk="0">
              <a:defRPr lang="sk-SK" sz="2000"/>
            </a:lvl2pPr>
            <a:lvl3pPr latinLnBrk="0">
              <a:defRPr lang="sk-SK" sz="1800"/>
            </a:lvl3pPr>
            <a:lvl4pPr latinLnBrk="0">
              <a:defRPr lang="sk-SK" sz="1600"/>
            </a:lvl4pPr>
            <a:lvl5pPr marL="1956816" latinLnBrk="0">
              <a:defRPr lang="sk-SK" sz="1600"/>
            </a:lvl5pPr>
            <a:lvl6pPr marL="1956816" latinLnBrk="0">
              <a:defRPr lang="sk-SK" sz="1600"/>
            </a:lvl6pPr>
            <a:lvl7pPr marL="1956816" latinLnBrk="0">
              <a:defRPr lang="sk-SK" sz="1600"/>
            </a:lvl7pPr>
            <a:lvl8pPr marL="1956816" latinLnBrk="0">
              <a:defRPr lang="sk-SK" sz="1600"/>
            </a:lvl8pPr>
            <a:lvl9pPr marL="1956816" latinLnBrk="0">
              <a:defRPr lang="sk-SK" sz="1600"/>
            </a:lvl9pPr>
          </a:lstStyle>
          <a:p>
            <a:pPr lvl="0"/>
            <a:r>
              <a:rPr lang="sk-SK" dirty="0"/>
              <a:t>Upravte štýl predlohy textu.</a:t>
            </a:r>
          </a:p>
          <a:p>
            <a:pPr lvl="1"/>
            <a:r>
              <a:rPr lang="sk-SK" dirty="0"/>
              <a:t>Druhá úroveň</a:t>
            </a:r>
          </a:p>
          <a:p>
            <a:pPr lvl="2"/>
            <a:r>
              <a:rPr lang="sk-SK" dirty="0"/>
              <a:t>Tretia úroveň</a:t>
            </a:r>
          </a:p>
          <a:p>
            <a:pPr lvl="3"/>
            <a:r>
              <a:rPr lang="sk-SK" dirty="0"/>
              <a:t>Štvrtá úroveň</a:t>
            </a:r>
          </a:p>
          <a:p>
            <a:pPr lvl="4"/>
            <a:r>
              <a:rPr lang="sk-SK" dirty="0"/>
              <a:t>Piata úroveň</a:t>
            </a:r>
          </a:p>
        </p:txBody>
      </p:sp>
      <p:sp>
        <p:nvSpPr>
          <p:cNvPr id="7" name="Zástupný symbol dátumu 6"/>
          <p:cNvSpPr>
            <a:spLocks noGrp="1"/>
          </p:cNvSpPr>
          <p:nvPr>
            <p:ph type="dt" sz="half" idx="10"/>
          </p:nvPr>
        </p:nvSpPr>
        <p:spPr/>
        <p:txBody>
          <a:bodyPr/>
          <a:lstStyle/>
          <a:p>
            <a:fld id="{9AFE8FB1-0A7A-443E-AAF7-31D4FA1AA312}" type="datetimeFigureOut">
              <a:rPr lang="sk-SK"/>
              <a:t>1.3.2017</a:t>
            </a:fld>
            <a:endParaRPr lang="sk-SK" dirty="0"/>
          </a:p>
        </p:txBody>
      </p:sp>
      <p:sp>
        <p:nvSpPr>
          <p:cNvPr id="8" name="Zástupný symbol päty 7"/>
          <p:cNvSpPr>
            <a:spLocks noGrp="1"/>
          </p:cNvSpPr>
          <p:nvPr>
            <p:ph type="ftr" sz="quarter" idx="11"/>
          </p:nvPr>
        </p:nvSpPr>
        <p:spPr/>
        <p:txBody>
          <a:bodyPr/>
          <a:lstStyle/>
          <a:p>
            <a:endParaRPr lang="sk-SK" dirty="0"/>
          </a:p>
        </p:txBody>
      </p:sp>
      <p:sp>
        <p:nvSpPr>
          <p:cNvPr id="9" name="Zástupný symbol čísla snímky 8"/>
          <p:cNvSpPr>
            <a:spLocks noGrp="1"/>
          </p:cNvSpPr>
          <p:nvPr>
            <p:ph type="sldNum" sz="quarter" idx="12"/>
          </p:nvPr>
        </p:nvSpPr>
        <p:spPr/>
        <p:txBody>
          <a:bodyPr/>
          <a:lstStyle/>
          <a:p>
            <a:fld id="{25BA54BD-C84D-46CE-8B72-31BFB26ABA43}" type="slidenum">
              <a:rPr lang="sk-SK" smtClean="0"/>
              <a:t>‹#›</a:t>
            </a:fld>
            <a:endParaRPr lang="sk-SK" dirty="0"/>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grpSp>
        <p:nvGrpSpPr>
          <p:cNvPr id="156" name="čiara"/>
          <p:cNvGrpSpPr/>
          <p:nvPr/>
        </p:nvGrpSpPr>
        <p:grpSpPr bwMode="invGray">
          <a:xfrm>
            <a:off x="1522413" y="1514475"/>
            <a:ext cx="10569575" cy="64008"/>
            <a:chOff x="1522413" y="1514475"/>
            <a:chExt cx="10569575" cy="64008"/>
          </a:xfrm>
        </p:grpSpPr>
        <p:sp>
          <p:nvSpPr>
            <p:cNvPr id="157" name="Voľný tvar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58" name="Voľný tvar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59" name="Voľný tvar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0" name="Voľný tvar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1" name="Voľný tvar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2" name="Voľný tvar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3" name="Voľný tvar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4" name="Voľný tvar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5" name="Voľný tvar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6" name="Voľný tvar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7" name="Voľný tvar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8" name="Voľný tvar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69" name="Voľný tvar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0" name="Voľný tvar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1" name="Voľný tvar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2" name="Voľný tvar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3" name="Voľný tvar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4" name="Voľný tvar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5" name="Voľný tvar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6" name="Voľný tvar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7" name="Voľný tvar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8" name="Voľný tvar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79" name="Voľný tvar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0" name="Voľný tvar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1" name="Voľný tvar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2" name="Voľný tvar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3" name="Voľný tvar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4" name="Voľný tvar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5" name="Voľný tvar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6" name="Voľný tvar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7" name="Voľný tvar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8" name="Voľný tvar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89" name="Voľný tvar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0" name="Voľný tvar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1" name="Voľný tvar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2" name="Voľný tvar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3" name="Voľný tvar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4" name="Voľný tvar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5" name="Voľný tvar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6" name="Voľný tvar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7" name="Voľný tvar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8" name="Voľný tvar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199" name="Voľný tvar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0" name="Voľný tvar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1" name="Voľný tvar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2" name="Voľný tvar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3" name="Voľný tvar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4" name="Voľný tvar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5" name="Voľný tvar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6" name="Voľný tvar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7" name="Voľný tvar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8" name="Voľný tvar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09" name="Voľný tvar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0" name="Voľný tvar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1" name="Voľný tvar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2" name="Voľný tvar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3" name="Voľný tvar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4" name="Voľný tvar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5" name="Voľný tvar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6" name="Voľný tvar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7" name="Voľný tvar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8" name="Voľný tvar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19" name="Voľný tvar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0" name="Voľný tvar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1" name="Voľný tvar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2" name="Voľný tvar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3" name="Voľný tvar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4" name="Voľný tvar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5" name="Voľný tvar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6" name="Voľný tvar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7" name="Voľný tvar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8" name="Voľný tvar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29" name="Voľný tvar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230" name="Voľný tvar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grpSp>
      <p:sp>
        <p:nvSpPr>
          <p:cNvPr id="2" name="Nadpis 1"/>
          <p:cNvSpPr>
            <a:spLocks noGrp="1"/>
          </p:cNvSpPr>
          <p:nvPr>
            <p:ph type="title"/>
          </p:nvPr>
        </p:nvSpPr>
        <p:spPr/>
        <p:txBody>
          <a:bodyPr/>
          <a:lstStyle/>
          <a:p>
            <a:r>
              <a:rPr lang="sk-SK" dirty="0"/>
              <a:t>Upravte štýly predlohy textu</a:t>
            </a:r>
          </a:p>
        </p:txBody>
      </p:sp>
      <p:sp>
        <p:nvSpPr>
          <p:cNvPr id="3" name="Zástupný symbol dátumu 2"/>
          <p:cNvSpPr>
            <a:spLocks noGrp="1"/>
          </p:cNvSpPr>
          <p:nvPr>
            <p:ph type="dt" sz="half" idx="10"/>
          </p:nvPr>
        </p:nvSpPr>
        <p:spPr/>
        <p:txBody>
          <a:bodyPr/>
          <a:lstStyle/>
          <a:p>
            <a:fld id="{9AFE8FB1-0A7A-443E-AAF7-31D4FA1AA312}" type="datetimeFigureOut">
              <a:rPr lang="sk-SK"/>
              <a:t>1.3.2017</a:t>
            </a:fld>
            <a:endParaRPr lang="sk-SK" dirty="0"/>
          </a:p>
        </p:txBody>
      </p:sp>
      <p:sp>
        <p:nvSpPr>
          <p:cNvPr id="4" name="Zástupný symbol päty 3"/>
          <p:cNvSpPr>
            <a:spLocks noGrp="1"/>
          </p:cNvSpPr>
          <p:nvPr>
            <p:ph type="ftr" sz="quarter" idx="11"/>
          </p:nvPr>
        </p:nvSpPr>
        <p:spPr/>
        <p:txBody>
          <a:bodyPr/>
          <a:lstStyle/>
          <a:p>
            <a:endParaRPr lang="sk-SK" dirty="0"/>
          </a:p>
        </p:txBody>
      </p:sp>
      <p:sp>
        <p:nvSpPr>
          <p:cNvPr id="5" name="Zástupný symbol čísla snímky 4"/>
          <p:cNvSpPr>
            <a:spLocks noGrp="1"/>
          </p:cNvSpPr>
          <p:nvPr>
            <p:ph type="sldNum" sz="quarter" idx="12"/>
          </p:nvPr>
        </p:nvSpPr>
        <p:spPr/>
        <p:txBody>
          <a:bodyPr/>
          <a:lstStyle/>
          <a:p>
            <a:fld id="{25BA54BD-C84D-46CE-8B72-31BFB26ABA43}" type="slidenum">
              <a:rPr lang="sk-SK" smtClean="0"/>
              <a:t>‹#›</a:t>
            </a:fld>
            <a:endParaRPr lang="sk-SK" dirty="0"/>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e">
    <p:spTree>
      <p:nvGrpSpPr>
        <p:cNvPr id="1" name=""/>
        <p:cNvGrpSpPr/>
        <p:nvPr/>
      </p:nvGrpSpPr>
      <p:grpSpPr>
        <a:xfrm>
          <a:off x="0" y="0"/>
          <a:ext cx="0" cy="0"/>
          <a:chOff x="0" y="0"/>
          <a:chExt cx="0" cy="0"/>
        </a:xfrm>
      </p:grpSpPr>
      <p:sp>
        <p:nvSpPr>
          <p:cNvPr id="2" name="Zástupný symbol dátumu 1"/>
          <p:cNvSpPr>
            <a:spLocks noGrp="1"/>
          </p:cNvSpPr>
          <p:nvPr>
            <p:ph type="dt" sz="half" idx="10"/>
          </p:nvPr>
        </p:nvSpPr>
        <p:spPr/>
        <p:txBody>
          <a:bodyPr/>
          <a:lstStyle/>
          <a:p>
            <a:fld id="{9AFE8FB1-0A7A-443E-AAF7-31D4FA1AA312}" type="datetimeFigureOut">
              <a:rPr lang="sk-SK"/>
              <a:t>1.3.2017</a:t>
            </a:fld>
            <a:endParaRPr lang="sk-SK" dirty="0"/>
          </a:p>
        </p:txBody>
      </p:sp>
      <p:sp>
        <p:nvSpPr>
          <p:cNvPr id="3" name="Zástupný symbol päty 2"/>
          <p:cNvSpPr>
            <a:spLocks noGrp="1"/>
          </p:cNvSpPr>
          <p:nvPr>
            <p:ph type="ftr" sz="quarter" idx="11"/>
          </p:nvPr>
        </p:nvSpPr>
        <p:spPr/>
        <p:txBody>
          <a:bodyPr/>
          <a:lstStyle/>
          <a:p>
            <a:endParaRPr lang="sk-SK" dirty="0"/>
          </a:p>
        </p:txBody>
      </p:sp>
      <p:sp>
        <p:nvSpPr>
          <p:cNvPr id="4" name="Zástupný symbol čísla snímky 3"/>
          <p:cNvSpPr>
            <a:spLocks noGrp="1"/>
          </p:cNvSpPr>
          <p:nvPr>
            <p:ph type="sldNum" sz="quarter" idx="12"/>
          </p:nvPr>
        </p:nvSpPr>
        <p:spPr/>
        <p:txBody>
          <a:bodyPr/>
          <a:lstStyle/>
          <a:p>
            <a:fld id="{25BA54BD-C84D-46CE-8B72-31BFB26ABA43}" type="slidenum">
              <a:rPr lang="sk-SK" smtClean="0"/>
              <a:t>‹#›</a:t>
            </a:fld>
            <a:endParaRPr lang="sk-SK" dirty="0"/>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grpSp>
        <p:nvGrpSpPr>
          <p:cNvPr id="615" name="rám"/>
          <p:cNvGrpSpPr/>
          <p:nvPr/>
        </p:nvGrpSpPr>
        <p:grpSpPr bwMode="invGray">
          <a:xfrm>
            <a:off x="4417839" y="1630821"/>
            <a:ext cx="6291028" cy="4575885"/>
            <a:chOff x="4417839" y="1630821"/>
            <a:chExt cx="6291028" cy="4575885"/>
          </a:xfrm>
        </p:grpSpPr>
        <p:grpSp>
          <p:nvGrpSpPr>
            <p:cNvPr id="616" name="Skupina 615"/>
            <p:cNvGrpSpPr/>
            <p:nvPr/>
          </p:nvGrpSpPr>
          <p:grpSpPr bwMode="invGray">
            <a:xfrm>
              <a:off x="5414491" y="1630821"/>
              <a:ext cx="5294376" cy="4114800"/>
              <a:chOff x="3310555" y="716546"/>
              <a:chExt cx="5294376" cy="4114800"/>
            </a:xfrm>
          </p:grpSpPr>
          <p:grpSp>
            <p:nvGrpSpPr>
              <p:cNvPr id="768" name="Skupina 767"/>
              <p:cNvGrpSpPr/>
              <p:nvPr/>
            </p:nvGrpSpPr>
            <p:grpSpPr bwMode="invGray">
              <a:xfrm flipH="1">
                <a:off x="3310555" y="737968"/>
                <a:ext cx="5294376" cy="54864"/>
                <a:chOff x="1522413" y="1514475"/>
                <a:chExt cx="10569575" cy="64008"/>
              </a:xfrm>
              <a:solidFill>
                <a:schemeClr val="accent1"/>
              </a:solidFill>
            </p:grpSpPr>
            <p:sp>
              <p:nvSpPr>
                <p:cNvPr id="844" name="Voľný tvar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45" name="Voľný tvar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46" name="Voľný tvar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47" name="Voľný tvar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48" name="Voľný tvar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49" name="Voľný tvar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50" name="Voľný tvar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51" name="Voľný tvar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52" name="Voľný tvar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53" name="Voľný tvar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54" name="Voľný tvar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55" name="Voľný tvar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56" name="Voľný tvar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57" name="Voľný tvar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58" name="Voľný tvar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59" name="Voľný tvar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60" name="Voľný tvar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61" name="Voľný tvar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62" name="Voľný tvar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63" name="Voľný tvar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64" name="Voľný tvar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65" name="Voľný tvar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66" name="Voľný tvar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67" name="Voľný tvar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68" name="Voľný tvar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69" name="Voľný tvar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70" name="Voľný tvar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71" name="Voľný tvar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72" name="Voľný tvar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73" name="Voľný tvar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74" name="Voľný tvar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75" name="Voľný tvar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76" name="Voľný tvar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77" name="Voľný tvar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78" name="Voľný tvar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79" name="Voľný tvar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80" name="Voľný tvar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81" name="Voľný tvar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82" name="Voľný tvar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83" name="Voľný tvar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84" name="Voľný tvar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85" name="Voľný tvar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86" name="Voľný tvar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87" name="Voľný tvar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88" name="Voľný tvar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89" name="Voľný tvar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90" name="Voľný tvar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91" name="Voľný tvar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92" name="Voľný tvar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93" name="Voľný tvar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94" name="Voľný tvar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95" name="Voľný tvar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96" name="Voľný tvar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97" name="Voľný tvar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98" name="Voľný tvar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99" name="Voľný tvar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00" name="Voľný tvar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01" name="Voľný tvar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02" name="Voľný tvar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03" name="Voľný tvar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04" name="Voľný tvar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05" name="Voľný tvar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06" name="Voľný tvar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07" name="Voľný tvar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08" name="Voľný tvar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09" name="Voľný tvar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10" name="Voľný tvar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11" name="Voľný tvar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12" name="Voľný tvar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13" name="Voľný tvar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14" name="Voľný tvar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15" name="Voľný tvar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16" name="Voľný tvar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17" name="Voľný tvar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grpSp>
          <p:grpSp>
            <p:nvGrpSpPr>
              <p:cNvPr id="769" name="Skupina 768"/>
              <p:cNvGrpSpPr/>
              <p:nvPr/>
            </p:nvGrpSpPr>
            <p:grpSpPr bwMode="invGray">
              <a:xfrm rot="16200000" flipH="1">
                <a:off x="6492229" y="2755658"/>
                <a:ext cx="4114800" cy="36576"/>
                <a:chOff x="1522413" y="1514475"/>
                <a:chExt cx="10569575" cy="64008"/>
              </a:xfrm>
              <a:solidFill>
                <a:schemeClr val="accent1"/>
              </a:solidFill>
            </p:grpSpPr>
            <p:sp>
              <p:nvSpPr>
                <p:cNvPr id="770" name="Voľný tvar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1" name="Voľný tvar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2" name="Voľný tvar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3" name="Voľný tvar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4" name="Voľný tvar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5" name="Voľný tvar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6" name="Voľný tvar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7" name="Voľný tvar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8" name="Voľný tvar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9" name="Voľný tvar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0" name="Voľný tvar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1" name="Voľný tvar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2" name="Voľný tvar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3" name="Voľný tvar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4" name="Voľný tvar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5" name="Voľný tvar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6" name="Voľný tvar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7" name="Voľný tvar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8" name="Voľný tvar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9" name="Voľný tvar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0" name="Voľný tvar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1" name="Voľný tvar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2" name="Voľný tvar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3" name="Voľný tvar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4" name="Voľný tvar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5" name="Voľný tvar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6" name="Voľný tvar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7" name="Voľný tvar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8" name="Voľný tvar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9" name="Voľný tvar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0" name="Voľný tvar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1" name="Voľný tvar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2" name="Voľný tvar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3" name="Voľný tvar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4" name="Voľný tvar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5" name="Voľný tvar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6" name="Voľný tvar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7" name="Voľný tvar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8" name="Voľný tvar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9" name="Voľný tvar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0" name="Voľný tvar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1" name="Voľný tvar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2" name="Voľný tvar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3" name="Voľný tvar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4" name="Voľný tvar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5" name="Voľný tvar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6" name="Voľný tvar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7" name="Voľný tvar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8" name="Voľný tvar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9" name="Voľný tvar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20" name="Voľný tvar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21" name="Voľný tvar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22" name="Voľný tvar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23" name="Voľný tvar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24" name="Voľný tvar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25" name="Voľný tvar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26" name="Voľný tvar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27" name="Voľný tvar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28" name="Voľný tvar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29" name="Voľný tvar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30" name="Voľný tvar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31" name="Voľný tvar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32" name="Voľný tvar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33" name="Voľný tvar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34" name="Voľný tvar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35" name="Voľný tvar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36" name="Voľný tvar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37" name="Voľný tvar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38" name="Voľný tvar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39" name="Voľný tvar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40" name="Voľný tvar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41" name="Voľný tvar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42" name="Voľný tvar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43" name="Voľný tvar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grpSp>
        </p:grpSp>
        <p:grpSp>
          <p:nvGrpSpPr>
            <p:cNvPr id="617" name="Skupina 616"/>
            <p:cNvGrpSpPr/>
            <p:nvPr/>
          </p:nvGrpSpPr>
          <p:grpSpPr bwMode="invGray">
            <a:xfrm rot="10800000">
              <a:off x="4417839" y="2091906"/>
              <a:ext cx="5294376" cy="4114800"/>
              <a:chOff x="3310555" y="716546"/>
              <a:chExt cx="5294376" cy="4114800"/>
            </a:xfrm>
          </p:grpSpPr>
          <p:grpSp>
            <p:nvGrpSpPr>
              <p:cNvPr id="618" name="Skupina 617"/>
              <p:cNvGrpSpPr/>
              <p:nvPr/>
            </p:nvGrpSpPr>
            <p:grpSpPr bwMode="invGray">
              <a:xfrm flipH="1">
                <a:off x="3310555" y="737968"/>
                <a:ext cx="5294376" cy="54864"/>
                <a:chOff x="1522413" y="1514475"/>
                <a:chExt cx="10569575" cy="64008"/>
              </a:xfrm>
              <a:solidFill>
                <a:schemeClr val="accent1"/>
              </a:solidFill>
            </p:grpSpPr>
            <p:sp>
              <p:nvSpPr>
                <p:cNvPr id="694" name="Voľný tvar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95" name="Voľný tvar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96" name="Voľný tvar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97" name="Voľný tvar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98" name="Voľný tvar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99" name="Voľný tvar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0" name="Voľný tvar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1" name="Voľný tvar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2" name="Voľný tvar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3" name="Voľný tvar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4" name="Voľný tvar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5" name="Voľný tvar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6" name="Voľný tvar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7" name="Voľný tvar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8" name="Voľný tvar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9" name="Voľný tvar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0" name="Voľný tvar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1" name="Voľný tvar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2" name="Voľný tvar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3" name="Voľný tvar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4" name="Voľný tvar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5" name="Voľný tvar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6" name="Voľný tvar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7" name="Voľný tvar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8" name="Voľný tvar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9" name="Voľný tvar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0" name="Voľný tvar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1" name="Voľný tvar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2" name="Voľný tvar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3" name="Voľný tvar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4" name="Voľný tvar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5" name="Voľný tvar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6" name="Voľný tvar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7" name="Voľný tvar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8" name="Voľný tvar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9" name="Voľný tvar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0" name="Voľný tvar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1" name="Voľný tvar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2" name="Voľný tvar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3" name="Voľný tvar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4" name="Voľný tvar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5" name="Voľný tvar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6" name="Voľný tvar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7" name="Voľný tvar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8" name="Voľný tvar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9" name="Voľný tvar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0" name="Voľný tvar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1" name="Voľný tvar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2" name="Voľný tvar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3" name="Voľný tvar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4" name="Voľný tvar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5" name="Voľný tvar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6" name="Voľný tvar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7" name="Voľný tvar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8" name="Voľný tvar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9" name="Voľný tvar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0" name="Voľný tvar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1" name="Voľný tvar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2" name="Voľný tvar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3" name="Voľný tvar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4" name="Voľný tvar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5" name="Voľný tvar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6" name="Voľný tvar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7" name="Voľný tvar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8" name="Voľný tvar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9" name="Voľný tvar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60" name="Voľný tvar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61" name="Voľný tvar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62" name="Voľný tvar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63" name="Voľný tvar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64" name="Voľný tvar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65" name="Voľný tvar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66" name="Voľný tvar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67" name="Voľný tvar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grpSp>
          <p:grpSp>
            <p:nvGrpSpPr>
              <p:cNvPr id="619" name="Skupina 618"/>
              <p:cNvGrpSpPr/>
              <p:nvPr/>
            </p:nvGrpSpPr>
            <p:grpSpPr bwMode="invGray">
              <a:xfrm rot="16200000" flipH="1">
                <a:off x="6492229" y="2755658"/>
                <a:ext cx="4114800" cy="36576"/>
                <a:chOff x="1522413" y="1514475"/>
                <a:chExt cx="10569575" cy="64008"/>
              </a:xfrm>
              <a:solidFill>
                <a:schemeClr val="accent1"/>
              </a:solidFill>
            </p:grpSpPr>
            <p:sp>
              <p:nvSpPr>
                <p:cNvPr id="620" name="Voľný tvar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1" name="Voľný tvar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2" name="Voľný tvar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3" name="Voľný tvar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4" name="Voľný tvar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5" name="Voľný tvar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6" name="Voľný tvar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7" name="Voľný tvar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8" name="Voľný tvar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9" name="Voľný tvar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0" name="Voľný tvar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1" name="Voľný tvar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2" name="Voľný tvar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3" name="Voľný tvar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4" name="Voľný tvar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5" name="Voľný tvar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6" name="Voľný tvar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7" name="Voľný tvar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8" name="Voľný tvar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9" name="Voľný tvar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0" name="Voľný tvar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1" name="Voľný tvar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2" name="Voľný tvar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3" name="Voľný tvar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4" name="Voľný tvar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5" name="Voľný tvar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6" name="Voľný tvar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7" name="Voľný tvar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8" name="Voľný tvar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9" name="Voľný tvar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0" name="Voľný tvar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1" name="Voľný tvar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2" name="Voľný tvar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3" name="Voľný tvar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4" name="Voľný tvar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5" name="Voľný tvar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6" name="Voľný tvar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7" name="Voľný tvar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8" name="Voľný tvar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9" name="Voľný tvar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0" name="Voľný tvar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1" name="Voľný tvar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2" name="Voľný tvar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3" name="Voľný tvar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4" name="Voľný tvar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5" name="Voľný tvar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6" name="Voľný tvar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7" name="Voľný tvar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8" name="Voľný tvar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9" name="Voľný tvar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0" name="Voľný tvar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1" name="Voľný tvar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2" name="Voľný tvar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3" name="Voľný tvar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4" name="Voľný tvar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5" name="Voľný tvar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6" name="Voľný tvar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7" name="Voľný tvar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8" name="Voľný tvar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9" name="Voľný tvar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0" name="Voľný tvar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1" name="Voľný tvar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2" name="Voľný tvar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3" name="Voľný tvar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4" name="Voľný tvar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5" name="Voľný tvar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6" name="Voľný tvar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7" name="Voľný tvar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8" name="Voľný tvar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9" name="Voľný tvar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90" name="Voľný tvar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91" name="Voľný tvar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92" name="Voľný tvar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93" name="Voľný tvar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grpSp>
        </p:grpSp>
      </p:grpSp>
      <p:sp>
        <p:nvSpPr>
          <p:cNvPr id="2" name="Nadpis 1"/>
          <p:cNvSpPr>
            <a:spLocks noGrp="1"/>
          </p:cNvSpPr>
          <p:nvPr>
            <p:ph type="title"/>
          </p:nvPr>
        </p:nvSpPr>
        <p:spPr>
          <a:xfrm>
            <a:off x="1522414" y="274638"/>
            <a:ext cx="9143998" cy="1020762"/>
          </a:xfrm>
        </p:spPr>
        <p:txBody>
          <a:bodyPr anchor="b">
            <a:noAutofit/>
          </a:bodyPr>
          <a:lstStyle>
            <a:lvl1pPr algn="l" latinLnBrk="0">
              <a:defRPr lang="sk-SK" sz="3200" b="0"/>
            </a:lvl1pPr>
          </a:lstStyle>
          <a:p>
            <a:r>
              <a:rPr lang="sk-SK" dirty="0"/>
              <a:t>Upravte štýly predlohy textu</a:t>
            </a:r>
          </a:p>
        </p:txBody>
      </p:sp>
      <p:sp>
        <p:nvSpPr>
          <p:cNvPr id="3" name="Zástupný symbol obsahu 2"/>
          <p:cNvSpPr>
            <a:spLocks noGrp="1"/>
          </p:cNvSpPr>
          <p:nvPr>
            <p:ph idx="1"/>
          </p:nvPr>
        </p:nvSpPr>
        <p:spPr>
          <a:xfrm>
            <a:off x="4710022" y="1905000"/>
            <a:ext cx="5669280" cy="4038600"/>
          </a:xfrm>
        </p:spPr>
        <p:txBody>
          <a:bodyPr>
            <a:normAutofit/>
          </a:bodyPr>
          <a:lstStyle>
            <a:lvl1pPr latinLnBrk="0">
              <a:defRPr lang="sk-SK" sz="2400"/>
            </a:lvl1pPr>
            <a:lvl2pPr latinLnBrk="0">
              <a:defRPr lang="sk-SK" sz="2000"/>
            </a:lvl2pPr>
            <a:lvl3pPr latinLnBrk="0">
              <a:defRPr lang="sk-SK" sz="1800"/>
            </a:lvl3pPr>
            <a:lvl4pPr latinLnBrk="0">
              <a:defRPr lang="sk-SK" sz="1600"/>
            </a:lvl4pPr>
            <a:lvl5pPr latinLnBrk="0">
              <a:defRPr lang="sk-SK" sz="1600"/>
            </a:lvl5pPr>
            <a:lvl6pPr latinLnBrk="0">
              <a:defRPr lang="sk-SK" sz="1600"/>
            </a:lvl6pPr>
            <a:lvl7pPr latinLnBrk="0">
              <a:defRPr lang="sk-SK" sz="1600" baseline="0"/>
            </a:lvl7pPr>
            <a:lvl8pPr latinLnBrk="0">
              <a:defRPr lang="sk-SK" sz="1600" baseline="0"/>
            </a:lvl8pPr>
            <a:lvl9pPr latinLnBrk="0">
              <a:defRPr lang="sk-SK" sz="1600" baseline="0"/>
            </a:lvl9pPr>
          </a:lstStyle>
          <a:p>
            <a:pPr lvl="0"/>
            <a:r>
              <a:rPr lang="sk-SK" dirty="0"/>
              <a:t>Upravte štýl predlohy textu.</a:t>
            </a:r>
          </a:p>
          <a:p>
            <a:pPr lvl="1"/>
            <a:r>
              <a:rPr lang="sk-SK" dirty="0"/>
              <a:t>Druhá úroveň</a:t>
            </a:r>
          </a:p>
          <a:p>
            <a:pPr lvl="2"/>
            <a:r>
              <a:rPr lang="sk-SK" dirty="0"/>
              <a:t>Tretia úroveň</a:t>
            </a:r>
          </a:p>
          <a:p>
            <a:pPr lvl="3"/>
            <a:r>
              <a:rPr lang="sk-SK" dirty="0"/>
              <a:t>Štvrtá úroveň</a:t>
            </a:r>
          </a:p>
          <a:p>
            <a:pPr lvl="4"/>
            <a:r>
              <a:rPr lang="sk-SK" dirty="0"/>
              <a:t>Piata úroveň</a:t>
            </a:r>
          </a:p>
        </p:txBody>
      </p:sp>
      <p:sp>
        <p:nvSpPr>
          <p:cNvPr id="4" name="Zástupný symbol textu 3"/>
          <p:cNvSpPr>
            <a:spLocks noGrp="1"/>
          </p:cNvSpPr>
          <p:nvPr>
            <p:ph type="body" sz="half" idx="2"/>
          </p:nvPr>
        </p:nvSpPr>
        <p:spPr>
          <a:xfrm>
            <a:off x="1522413" y="3429000"/>
            <a:ext cx="2743200" cy="2743200"/>
          </a:xfrm>
        </p:spPr>
        <p:txBody>
          <a:bodyPr anchor="b">
            <a:normAutofit/>
          </a:bodyPr>
          <a:lstStyle>
            <a:lvl1pPr marL="0" indent="0" latinLnBrk="0">
              <a:spcBef>
                <a:spcPts val="1200"/>
              </a:spcBef>
              <a:buNone/>
              <a:defRPr lang="sk-SK" sz="1600"/>
            </a:lvl1pPr>
            <a:lvl2pPr marL="457200" indent="0" latinLnBrk="0">
              <a:buNone/>
              <a:defRPr lang="sk-SK" sz="1200"/>
            </a:lvl2pPr>
            <a:lvl3pPr marL="914400" indent="0" latinLnBrk="0">
              <a:buNone/>
              <a:defRPr lang="sk-SK" sz="1000"/>
            </a:lvl3pPr>
            <a:lvl4pPr marL="1371600" indent="0" latinLnBrk="0">
              <a:buNone/>
              <a:defRPr lang="sk-SK" sz="900"/>
            </a:lvl4pPr>
            <a:lvl5pPr marL="1828800" indent="0" latinLnBrk="0">
              <a:buNone/>
              <a:defRPr lang="sk-SK" sz="900"/>
            </a:lvl5pPr>
            <a:lvl6pPr marL="2286000" indent="0" latinLnBrk="0">
              <a:buNone/>
              <a:defRPr lang="sk-SK" sz="900"/>
            </a:lvl6pPr>
            <a:lvl7pPr marL="2743200" indent="0" latinLnBrk="0">
              <a:buNone/>
              <a:defRPr lang="sk-SK" sz="900"/>
            </a:lvl7pPr>
            <a:lvl8pPr marL="3200400" indent="0" latinLnBrk="0">
              <a:buNone/>
              <a:defRPr lang="sk-SK" sz="900"/>
            </a:lvl8pPr>
            <a:lvl9pPr marL="3657600" indent="0" latinLnBrk="0">
              <a:buNone/>
              <a:defRPr lang="sk-SK" sz="900"/>
            </a:lvl9pPr>
          </a:lstStyle>
          <a:p>
            <a:pPr lvl="0"/>
            <a:r>
              <a:rPr lang="sk-SK" dirty="0"/>
              <a:t>Upravte štýl predlohy textu.</a:t>
            </a:r>
          </a:p>
        </p:txBody>
      </p:sp>
      <p:sp>
        <p:nvSpPr>
          <p:cNvPr id="5" name="Zástupný symbol dátumu 4"/>
          <p:cNvSpPr>
            <a:spLocks noGrp="1"/>
          </p:cNvSpPr>
          <p:nvPr>
            <p:ph type="dt" sz="half" idx="10"/>
          </p:nvPr>
        </p:nvSpPr>
        <p:spPr/>
        <p:txBody>
          <a:bodyPr/>
          <a:lstStyle/>
          <a:p>
            <a:fld id="{9AFE8FB1-0A7A-443E-AAF7-31D4FA1AA312}" type="datetimeFigureOut">
              <a:rPr lang="sk-SK"/>
              <a:t>1.3.2017</a:t>
            </a:fld>
            <a:endParaRPr lang="sk-SK" dirty="0"/>
          </a:p>
        </p:txBody>
      </p:sp>
      <p:sp>
        <p:nvSpPr>
          <p:cNvPr id="6" name="Zástupný symbol päty 5"/>
          <p:cNvSpPr>
            <a:spLocks noGrp="1"/>
          </p:cNvSpPr>
          <p:nvPr>
            <p:ph type="ftr" sz="quarter" idx="11"/>
          </p:nvPr>
        </p:nvSpPr>
        <p:spPr/>
        <p:txBody>
          <a:bodyPr/>
          <a:lstStyle/>
          <a:p>
            <a:endParaRPr lang="sk-SK" dirty="0"/>
          </a:p>
        </p:txBody>
      </p:sp>
      <p:sp>
        <p:nvSpPr>
          <p:cNvPr id="7" name="Zástupný symbol čísla snímky 6"/>
          <p:cNvSpPr>
            <a:spLocks noGrp="1"/>
          </p:cNvSpPr>
          <p:nvPr>
            <p:ph type="sldNum" sz="quarter" idx="12"/>
          </p:nvPr>
        </p:nvSpPr>
        <p:spPr/>
        <p:txBody>
          <a:bodyPr/>
          <a:lstStyle/>
          <a:p>
            <a:fld id="{25BA54BD-C84D-46CE-8B72-31BFB26ABA43}" type="slidenum">
              <a:rPr lang="sk-SK" smtClean="0"/>
              <a:t>‹#›</a:t>
            </a:fld>
            <a:endParaRPr lang="sk-SK" dirty="0"/>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grpSp>
        <p:nvGrpSpPr>
          <p:cNvPr id="614" name="rám"/>
          <p:cNvGrpSpPr/>
          <p:nvPr/>
        </p:nvGrpSpPr>
        <p:grpSpPr bwMode="invGray">
          <a:xfrm flipH="1">
            <a:off x="1447500" y="1630821"/>
            <a:ext cx="6291028" cy="4575885"/>
            <a:chOff x="4417839" y="1630821"/>
            <a:chExt cx="6291028" cy="4575885"/>
          </a:xfrm>
        </p:grpSpPr>
        <p:grpSp>
          <p:nvGrpSpPr>
            <p:cNvPr id="615" name="Skupina 614"/>
            <p:cNvGrpSpPr/>
            <p:nvPr/>
          </p:nvGrpSpPr>
          <p:grpSpPr bwMode="invGray">
            <a:xfrm>
              <a:off x="5414491" y="1630821"/>
              <a:ext cx="5294376" cy="4114800"/>
              <a:chOff x="3310555" y="716546"/>
              <a:chExt cx="5294376" cy="4114800"/>
            </a:xfrm>
          </p:grpSpPr>
          <p:grpSp>
            <p:nvGrpSpPr>
              <p:cNvPr id="767" name="Skupina 766"/>
              <p:cNvGrpSpPr/>
              <p:nvPr/>
            </p:nvGrpSpPr>
            <p:grpSpPr bwMode="invGray">
              <a:xfrm flipH="1">
                <a:off x="3310555" y="737968"/>
                <a:ext cx="5294376" cy="54864"/>
                <a:chOff x="1522413" y="1514475"/>
                <a:chExt cx="10569575" cy="64008"/>
              </a:xfrm>
              <a:solidFill>
                <a:schemeClr val="accent1"/>
              </a:solidFill>
            </p:grpSpPr>
            <p:sp>
              <p:nvSpPr>
                <p:cNvPr id="843" name="Voľný tvar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44" name="Voľný tvar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45" name="Voľný tvar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46" name="Voľný tvar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47" name="Voľný tvar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48" name="Voľný tvar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49" name="Voľný tvar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50" name="Voľný tvar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51" name="Voľný tvar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52" name="Voľný tvar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53" name="Voľný tvar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54" name="Voľný tvar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55" name="Voľný tvar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56" name="Voľný tvar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57" name="Voľný tvar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58" name="Voľný tvar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59" name="Voľný tvar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60" name="Voľný tvar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61" name="Voľný tvar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62" name="Voľný tvar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63" name="Voľný tvar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64" name="Voľný tvar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65" name="Voľný tvar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66" name="Voľný tvar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67" name="Voľný tvar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68" name="Voľný tvar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69" name="Voľný tvar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70" name="Voľný tvar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71" name="Voľný tvar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72" name="Voľný tvar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73" name="Voľný tvar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74" name="Voľný tvar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75" name="Voľný tvar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76" name="Voľný tvar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77" name="Voľný tvar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78" name="Voľný tvar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79" name="Voľný tvar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80" name="Voľný tvar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81" name="Voľný tvar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82" name="Voľný tvar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83" name="Voľný tvar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84" name="Voľný tvar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85" name="Voľný tvar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86" name="Voľný tvar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87" name="Voľný tvar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88" name="Voľný tvar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89" name="Voľný tvar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90" name="Voľný tvar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91" name="Voľný tvar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92" name="Voľný tvar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93" name="Voľný tvar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94" name="Voľný tvar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95" name="Voľný tvar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96" name="Voľný tvar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97" name="Voľný tvar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98" name="Voľný tvar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99" name="Voľný tvar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00" name="Voľný tvar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01" name="Voľný tvar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02" name="Voľný tvar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03" name="Voľný tvar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04" name="Voľný tvar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05" name="Voľný tvar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06" name="Voľný tvar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07" name="Voľný tvar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08" name="Voľný tvar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09" name="Voľný tvar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10" name="Voľný tvar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11" name="Voľný tvar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12" name="Voľný tvar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13" name="Voľný tvar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14" name="Voľný tvar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15" name="Voľný tvar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916" name="Voľný tvar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grpSp>
          <p:grpSp>
            <p:nvGrpSpPr>
              <p:cNvPr id="768" name="Skupina 767"/>
              <p:cNvGrpSpPr/>
              <p:nvPr/>
            </p:nvGrpSpPr>
            <p:grpSpPr bwMode="invGray">
              <a:xfrm rot="16200000" flipH="1">
                <a:off x="6492229" y="2755658"/>
                <a:ext cx="4114800" cy="36576"/>
                <a:chOff x="1522413" y="1514475"/>
                <a:chExt cx="10569575" cy="64008"/>
              </a:xfrm>
              <a:solidFill>
                <a:schemeClr val="accent1"/>
              </a:solidFill>
            </p:grpSpPr>
            <p:sp>
              <p:nvSpPr>
                <p:cNvPr id="769" name="Voľný tvar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0" name="Voľný tvar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1" name="Voľný tvar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2" name="Voľný tvar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3" name="Voľný tvar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4" name="Voľný tvar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5" name="Voľný tvar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6" name="Voľný tvar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7" name="Voľný tvar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8" name="Voľný tvar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79" name="Voľný tvar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0" name="Voľný tvar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1" name="Voľný tvar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2" name="Voľný tvar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3" name="Voľný tvar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4" name="Voľný tvar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5" name="Voľný tvar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6" name="Voľný tvar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7" name="Voľný tvar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8" name="Voľný tvar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89" name="Voľný tvar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0" name="Voľný tvar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1" name="Voľný tvar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2" name="Voľný tvar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3" name="Voľný tvar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4" name="Voľný tvar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5" name="Voľný tvar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6" name="Voľný tvar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7" name="Voľný tvar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8" name="Voľný tvar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99" name="Voľný tvar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0" name="Voľný tvar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1" name="Voľný tvar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2" name="Voľný tvar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3" name="Voľný tvar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4" name="Voľný tvar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5" name="Voľný tvar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6" name="Voľný tvar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7" name="Voľný tvar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8" name="Voľný tvar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09" name="Voľný tvar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0" name="Voľný tvar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1" name="Voľný tvar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2" name="Voľný tvar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3" name="Voľný tvar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4" name="Voľný tvar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5" name="Voľný tvar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6" name="Voľný tvar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7" name="Voľný tvar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8" name="Voľný tvar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19" name="Voľný tvar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20" name="Voľný tvar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21" name="Voľný tvar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22" name="Voľný tvar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23" name="Voľný tvar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24" name="Voľný tvar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25" name="Voľný tvar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26" name="Voľný tvar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27" name="Voľný tvar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28" name="Voľný tvar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29" name="Voľný tvar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30" name="Voľný tvar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31" name="Voľný tvar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32" name="Voľný tvar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33" name="Voľný tvar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34" name="Voľný tvar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35" name="Voľný tvar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36" name="Voľný tvar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37" name="Voľný tvar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38" name="Voľný tvar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39" name="Voľný tvar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40" name="Voľný tvar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41" name="Voľný tvar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842" name="Voľný tvar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grpSp>
        </p:grpSp>
        <p:grpSp>
          <p:nvGrpSpPr>
            <p:cNvPr id="616" name="Skupina 615"/>
            <p:cNvGrpSpPr/>
            <p:nvPr/>
          </p:nvGrpSpPr>
          <p:grpSpPr bwMode="invGray">
            <a:xfrm rot="10800000">
              <a:off x="4417839" y="2091906"/>
              <a:ext cx="5294376" cy="4114800"/>
              <a:chOff x="3310555" y="716546"/>
              <a:chExt cx="5294376" cy="4114800"/>
            </a:xfrm>
          </p:grpSpPr>
          <p:grpSp>
            <p:nvGrpSpPr>
              <p:cNvPr id="617" name="Skupina 616"/>
              <p:cNvGrpSpPr/>
              <p:nvPr/>
            </p:nvGrpSpPr>
            <p:grpSpPr bwMode="invGray">
              <a:xfrm flipH="1">
                <a:off x="3310555" y="737968"/>
                <a:ext cx="5294376" cy="54864"/>
                <a:chOff x="1522413" y="1514475"/>
                <a:chExt cx="10569575" cy="64008"/>
              </a:xfrm>
              <a:solidFill>
                <a:schemeClr val="accent1"/>
              </a:solidFill>
            </p:grpSpPr>
            <p:sp>
              <p:nvSpPr>
                <p:cNvPr id="693" name="Voľný tvar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94" name="Voľný tvar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95" name="Voľný tvar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96" name="Voľný tvar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97" name="Voľný tvar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98" name="Voľný tvar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99" name="Voľný tvar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0" name="Voľný tvar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1" name="Voľný tvar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2" name="Voľný tvar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3" name="Voľný tvar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4" name="Voľný tvar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5" name="Voľný tvar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6" name="Voľný tvar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7" name="Voľný tvar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8" name="Voľný tvar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09" name="Voľný tvar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0" name="Voľný tvar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1" name="Voľný tvar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2" name="Voľný tvar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3" name="Voľný tvar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4" name="Voľný tvar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5" name="Voľný tvar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6" name="Voľný tvar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7" name="Voľný tvar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8" name="Voľný tvar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19" name="Voľný tvar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0" name="Voľný tvar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1" name="Voľný tvar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2" name="Voľný tvar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3" name="Voľný tvar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4" name="Voľný tvar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5" name="Voľný tvar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6" name="Voľný tvar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7" name="Voľný tvar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8" name="Voľný tvar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29" name="Voľný tvar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0" name="Voľný tvar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1" name="Voľný tvar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2" name="Voľný tvar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3" name="Voľný tvar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4" name="Voľný tvar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5" name="Voľný tvar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6" name="Voľný tvar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7" name="Voľný tvar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8" name="Voľný tvar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39" name="Voľný tvar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0" name="Voľný tvar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1" name="Voľný tvar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2" name="Voľný tvar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3" name="Voľný tvar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4" name="Voľný tvar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5" name="Voľný tvar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6" name="Voľný tvar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7" name="Voľný tvar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8" name="Voľný tvar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49" name="Voľný tvar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0" name="Voľný tvar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1" name="Voľný tvar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2" name="Voľný tvar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3" name="Voľný tvar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4" name="Voľný tvar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5" name="Voľný tvar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6" name="Voľný tvar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7" name="Voľný tvar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8" name="Voľný tvar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59" name="Voľný tvar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60" name="Voľný tvar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61" name="Voľný tvar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62" name="Voľný tvar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63" name="Voľný tvar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64" name="Voľný tvar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65" name="Voľný tvar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766" name="Voľný tvar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grpSp>
          <p:grpSp>
            <p:nvGrpSpPr>
              <p:cNvPr id="618" name="Skupina 617"/>
              <p:cNvGrpSpPr/>
              <p:nvPr/>
            </p:nvGrpSpPr>
            <p:grpSpPr bwMode="invGray">
              <a:xfrm rot="16200000" flipH="1">
                <a:off x="6492229" y="2755658"/>
                <a:ext cx="4114800" cy="36576"/>
                <a:chOff x="1522413" y="1514475"/>
                <a:chExt cx="10569575" cy="64008"/>
              </a:xfrm>
              <a:solidFill>
                <a:schemeClr val="accent1"/>
              </a:solidFill>
            </p:grpSpPr>
            <p:sp>
              <p:nvSpPr>
                <p:cNvPr id="619" name="Voľný tvar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0" name="Voľný tvar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1" name="Voľný tvar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2" name="Voľný tvar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3" name="Voľný tvar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4" name="Voľný tvar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5" name="Voľný tvar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6" name="Voľný tvar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7" name="Voľný tvar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8" name="Voľný tvar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29" name="Voľný tvar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0" name="Voľný tvar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1" name="Voľný tvar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2" name="Voľný tvar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3" name="Voľný tvar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4" name="Voľný tvar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5" name="Voľný tvar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6" name="Voľný tvar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7" name="Voľný tvar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8" name="Voľný tvar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39" name="Voľný tvar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0" name="Voľný tvar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1" name="Voľný tvar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2" name="Voľný tvar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3" name="Voľný tvar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4" name="Voľný tvar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5" name="Voľný tvar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6" name="Voľný tvar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7" name="Voľný tvar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8" name="Voľný tvar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49" name="Voľný tvar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0" name="Voľný tvar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1" name="Voľný tvar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2" name="Voľný tvar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3" name="Voľný tvar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4" name="Voľný tvar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5" name="Voľný tvar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6" name="Voľný tvar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7" name="Voľný tvar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8" name="Voľný tvar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59" name="Voľný tvar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0" name="Voľný tvar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1" name="Voľný tvar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2" name="Voľný tvar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3" name="Voľný tvar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4" name="Voľný tvar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5" name="Voľný tvar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6" name="Voľný tvar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7" name="Voľný tvar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8" name="Voľný tvar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69" name="Voľný tvar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0" name="Voľný tvar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1" name="Voľný tvar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2" name="Voľný tvar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3" name="Voľný tvar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4" name="Voľný tvar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5" name="Voľný tvar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6" name="Voľný tvar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7" name="Voľný tvar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8" name="Voľný tvar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79" name="Voľný tvar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0" name="Voľný tvar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1" name="Voľný tvar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2" name="Voľný tvar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3" name="Voľný tvar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4" name="Voľný tvar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5" name="Voľný tvar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6" name="Voľný tvar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7" name="Voľný tvar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8" name="Voľný tvar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89" name="Voľný tvar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90" name="Voľný tvar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91" name="Voľný tvar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sp>
              <p:nvSpPr>
                <p:cNvPr id="692" name="Voľný tvar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sk-SK" dirty="0">
                    <a:ln>
                      <a:noFill/>
                    </a:ln>
                  </a:endParaRPr>
                </a:p>
              </p:txBody>
            </p:sp>
          </p:grpSp>
        </p:grpSp>
      </p:grpSp>
      <p:sp>
        <p:nvSpPr>
          <p:cNvPr id="2" name="Nadpis 1"/>
          <p:cNvSpPr>
            <a:spLocks noGrp="1"/>
          </p:cNvSpPr>
          <p:nvPr>
            <p:ph type="title"/>
          </p:nvPr>
        </p:nvSpPr>
        <p:spPr>
          <a:xfrm>
            <a:off x="1522414" y="274638"/>
            <a:ext cx="9143998" cy="1020762"/>
          </a:xfrm>
        </p:spPr>
        <p:txBody>
          <a:bodyPr anchor="b">
            <a:noAutofit/>
          </a:bodyPr>
          <a:lstStyle>
            <a:lvl1pPr algn="l" latinLnBrk="0">
              <a:defRPr lang="sk-SK" sz="3200" b="0"/>
            </a:lvl1pPr>
          </a:lstStyle>
          <a:p>
            <a:r>
              <a:rPr lang="sk-SK" dirty="0"/>
              <a:t>Upravte štýly predlohy textu</a:t>
            </a:r>
          </a:p>
        </p:txBody>
      </p:sp>
      <p:sp>
        <p:nvSpPr>
          <p:cNvPr id="3" name="Zástupný symbol obrázka 2"/>
          <p:cNvSpPr>
            <a:spLocks noGrp="1"/>
          </p:cNvSpPr>
          <p:nvPr>
            <p:ph type="pic" idx="1"/>
          </p:nvPr>
        </p:nvSpPr>
        <p:spPr>
          <a:xfrm>
            <a:off x="1745838" y="1884311"/>
            <a:ext cx="5669280" cy="4041648"/>
          </a:xfrm>
          <a:solidFill>
            <a:schemeClr val="bg1"/>
          </a:solidFill>
        </p:spPr>
        <p:txBody>
          <a:bodyPr tIns="914400">
            <a:normAutofit/>
          </a:bodyPr>
          <a:lstStyle>
            <a:lvl1pPr marL="0" indent="0" algn="ctr" latinLnBrk="0">
              <a:buNone/>
              <a:defRPr lang="sk-SK" sz="2400"/>
            </a:lvl1pPr>
            <a:lvl2pPr marL="457200" indent="0" latinLnBrk="0">
              <a:buNone/>
              <a:defRPr lang="sk-SK" sz="2800"/>
            </a:lvl2pPr>
            <a:lvl3pPr marL="914400" indent="0" latinLnBrk="0">
              <a:buNone/>
              <a:defRPr lang="sk-SK" sz="2400"/>
            </a:lvl3pPr>
            <a:lvl4pPr marL="1371600" indent="0" latinLnBrk="0">
              <a:buNone/>
              <a:defRPr lang="sk-SK" sz="2000"/>
            </a:lvl4pPr>
            <a:lvl5pPr marL="1828800" indent="0" latinLnBrk="0">
              <a:buNone/>
              <a:defRPr lang="sk-SK" sz="2000"/>
            </a:lvl5pPr>
            <a:lvl6pPr marL="2286000" indent="0" latinLnBrk="0">
              <a:buNone/>
              <a:defRPr lang="sk-SK" sz="2000"/>
            </a:lvl6pPr>
            <a:lvl7pPr marL="2743200" indent="0" latinLnBrk="0">
              <a:buNone/>
              <a:defRPr lang="sk-SK" sz="2000"/>
            </a:lvl7pPr>
            <a:lvl8pPr marL="3200400" indent="0" latinLnBrk="0">
              <a:buNone/>
              <a:defRPr lang="sk-SK" sz="2000"/>
            </a:lvl8pPr>
            <a:lvl9pPr marL="3657600" indent="0" latinLnBrk="0">
              <a:buNone/>
              <a:defRPr lang="sk-SK" sz="2000"/>
            </a:lvl9pPr>
          </a:lstStyle>
          <a:p>
            <a:r>
              <a:rPr lang="sk-SK" dirty="0"/>
              <a:t>Kliknite na ikonu a pridajte obrázok</a:t>
            </a:r>
          </a:p>
        </p:txBody>
      </p:sp>
      <p:sp>
        <p:nvSpPr>
          <p:cNvPr id="4" name="Zástupný symbol textu 3"/>
          <p:cNvSpPr>
            <a:spLocks noGrp="1"/>
          </p:cNvSpPr>
          <p:nvPr>
            <p:ph type="body" sz="half" idx="2"/>
          </p:nvPr>
        </p:nvSpPr>
        <p:spPr>
          <a:xfrm>
            <a:off x="7905959" y="3411748"/>
            <a:ext cx="2743200" cy="2743200"/>
          </a:xfrm>
        </p:spPr>
        <p:txBody>
          <a:bodyPr anchor="b">
            <a:normAutofit/>
          </a:bodyPr>
          <a:lstStyle>
            <a:lvl1pPr marL="0" indent="0" latinLnBrk="0">
              <a:spcBef>
                <a:spcPts val="1200"/>
              </a:spcBef>
              <a:buNone/>
              <a:defRPr lang="sk-SK" sz="1600"/>
            </a:lvl1pPr>
            <a:lvl2pPr marL="457200" indent="0" latinLnBrk="0">
              <a:buNone/>
              <a:defRPr lang="sk-SK" sz="1200"/>
            </a:lvl2pPr>
            <a:lvl3pPr marL="914400" indent="0" latinLnBrk="0">
              <a:buNone/>
              <a:defRPr lang="sk-SK" sz="1000"/>
            </a:lvl3pPr>
            <a:lvl4pPr marL="1371600" indent="0" latinLnBrk="0">
              <a:buNone/>
              <a:defRPr lang="sk-SK" sz="900"/>
            </a:lvl4pPr>
            <a:lvl5pPr marL="1828800" indent="0" latinLnBrk="0">
              <a:buNone/>
              <a:defRPr lang="sk-SK" sz="900"/>
            </a:lvl5pPr>
            <a:lvl6pPr marL="2286000" indent="0" latinLnBrk="0">
              <a:buNone/>
              <a:defRPr lang="sk-SK" sz="900"/>
            </a:lvl6pPr>
            <a:lvl7pPr marL="2743200" indent="0" latinLnBrk="0">
              <a:buNone/>
              <a:defRPr lang="sk-SK" sz="900"/>
            </a:lvl7pPr>
            <a:lvl8pPr marL="3200400" indent="0" latinLnBrk="0">
              <a:buNone/>
              <a:defRPr lang="sk-SK" sz="900"/>
            </a:lvl8pPr>
            <a:lvl9pPr marL="3657600" indent="0" latinLnBrk="0">
              <a:buNone/>
              <a:defRPr lang="sk-SK" sz="900"/>
            </a:lvl9pPr>
          </a:lstStyle>
          <a:p>
            <a:pPr lvl="0"/>
            <a:r>
              <a:rPr lang="sk-SK" dirty="0"/>
              <a:t>Upravte štýl predlohy textu.</a:t>
            </a:r>
          </a:p>
        </p:txBody>
      </p:sp>
      <p:sp>
        <p:nvSpPr>
          <p:cNvPr id="5" name="Zástupný symbol dátumu 4"/>
          <p:cNvSpPr>
            <a:spLocks noGrp="1"/>
          </p:cNvSpPr>
          <p:nvPr>
            <p:ph type="dt" sz="half" idx="10"/>
          </p:nvPr>
        </p:nvSpPr>
        <p:spPr/>
        <p:txBody>
          <a:bodyPr/>
          <a:lstStyle/>
          <a:p>
            <a:fld id="{9AFE8FB1-0A7A-443E-AAF7-31D4FA1AA312}" type="datetimeFigureOut">
              <a:rPr lang="sk-SK"/>
              <a:t>1.3.2017</a:t>
            </a:fld>
            <a:endParaRPr lang="sk-SK" dirty="0"/>
          </a:p>
        </p:txBody>
      </p:sp>
      <p:sp>
        <p:nvSpPr>
          <p:cNvPr id="6" name="Zástupný symbol päty 5"/>
          <p:cNvSpPr>
            <a:spLocks noGrp="1"/>
          </p:cNvSpPr>
          <p:nvPr>
            <p:ph type="ftr" sz="quarter" idx="11"/>
          </p:nvPr>
        </p:nvSpPr>
        <p:spPr/>
        <p:txBody>
          <a:bodyPr/>
          <a:lstStyle/>
          <a:p>
            <a:endParaRPr lang="sk-SK" dirty="0"/>
          </a:p>
        </p:txBody>
      </p:sp>
      <p:sp>
        <p:nvSpPr>
          <p:cNvPr id="7" name="Zástupný symbol čísla snímky 6"/>
          <p:cNvSpPr>
            <a:spLocks noGrp="1"/>
          </p:cNvSpPr>
          <p:nvPr>
            <p:ph type="sldNum" sz="quarter" idx="12"/>
          </p:nvPr>
        </p:nvSpPr>
        <p:spPr/>
        <p:txBody>
          <a:bodyPr/>
          <a:lstStyle/>
          <a:p>
            <a:fld id="{25BA54BD-C84D-46CE-8B72-31BFB26ABA43}" type="slidenum">
              <a:rPr lang="sk-SK" smtClean="0"/>
              <a:t>‹#›</a:t>
            </a:fld>
            <a:endParaRPr lang="sk-SK" dirty="0"/>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Zástupný symbol nadpisu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rPr lang="sk-SK" dirty="0"/>
              <a:t>Upravte štýly predlohy textu</a:t>
            </a:r>
          </a:p>
        </p:txBody>
      </p:sp>
      <p:sp>
        <p:nvSpPr>
          <p:cNvPr id="3" name="Zástupný symbol textu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lang="sk-SK" dirty="0"/>
              <a:t>Upravte štýl predlohy textu.</a:t>
            </a:r>
          </a:p>
          <a:p>
            <a:pPr lvl="1"/>
            <a:r>
              <a:rPr lang="sk-SK" dirty="0"/>
              <a:t>Druhá úroveň</a:t>
            </a:r>
          </a:p>
          <a:p>
            <a:pPr lvl="2"/>
            <a:r>
              <a:rPr lang="sk-SK" dirty="0"/>
              <a:t>Tretia úroveň</a:t>
            </a:r>
          </a:p>
          <a:p>
            <a:pPr lvl="3"/>
            <a:r>
              <a:rPr lang="sk-SK" dirty="0"/>
              <a:t>Štvrtá úroveň</a:t>
            </a:r>
          </a:p>
          <a:p>
            <a:pPr lvl="4"/>
            <a:r>
              <a:rPr lang="sk-SK" dirty="0"/>
              <a:t>Piata úroveň</a:t>
            </a:r>
          </a:p>
        </p:txBody>
      </p:sp>
      <p:sp>
        <p:nvSpPr>
          <p:cNvPr id="4" name="Zástupný symbol dátumu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latinLnBrk="0">
              <a:defRPr lang="sk-SK" sz="1000">
                <a:solidFill>
                  <a:schemeClr val="tx1">
                    <a:tint val="75000"/>
                  </a:schemeClr>
                </a:solidFill>
              </a:defRPr>
            </a:lvl1pPr>
          </a:lstStyle>
          <a:p>
            <a:fld id="{6107725D-D6DD-4EC8-AC6A-B6EFBBC9F473}" type="datetime1">
              <a:rPr lang="sk-SK" smtClean="0"/>
              <a:pPr/>
              <a:t>1.3.2017</a:t>
            </a:fld>
            <a:endParaRPr lang="sk-SK" dirty="0"/>
          </a:p>
        </p:txBody>
      </p:sp>
      <p:sp>
        <p:nvSpPr>
          <p:cNvPr id="5" name="Zástupný symbol päty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latinLnBrk="0">
              <a:defRPr lang="sk-SK" sz="1000">
                <a:solidFill>
                  <a:schemeClr val="tx1">
                    <a:tint val="75000"/>
                  </a:schemeClr>
                </a:solidFill>
              </a:defRPr>
            </a:lvl1pPr>
          </a:lstStyle>
          <a:p>
            <a:endParaRPr lang="sk-SK" dirty="0"/>
          </a:p>
        </p:txBody>
      </p:sp>
      <p:sp>
        <p:nvSpPr>
          <p:cNvPr id="6" name="Zástupný symbol čísla snímky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latinLnBrk="0">
              <a:defRPr lang="sk-SK" sz="1000">
                <a:solidFill>
                  <a:schemeClr val="tx1">
                    <a:tint val="75000"/>
                  </a:schemeClr>
                </a:solidFill>
              </a:defRPr>
            </a:lvl1pPr>
          </a:lstStyle>
          <a:p>
            <a:fld id="{25BA54BD-C84D-46CE-8B72-31BFB26ABA43}" type="slidenum">
              <a:rPr lang="sk-SK" smtClean="0"/>
              <a:pPr/>
              <a:t>‹#›</a:t>
            </a:fld>
            <a:endParaRPr lang="sk-SK" dirty="0"/>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lang="sk-SK"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lang="sk-SK"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lang="sk-SK"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lang="sk-SK"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lang="sk-SK"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lang="sk-SK"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lang="sk-SK"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lang="sk-SK"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lang="sk-SK"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lang="sk-SK" sz="1600" kern="1200">
          <a:solidFill>
            <a:schemeClr val="tx1"/>
          </a:solidFill>
          <a:latin typeface="+mn-lt"/>
          <a:ea typeface="+mn-ea"/>
          <a:cs typeface="+mn-cs"/>
        </a:defRPr>
      </a:lvl9pPr>
    </p:bodyStyle>
    <p:otherStyle>
      <a:defPPr>
        <a:defRPr lang="sk-SK"/>
      </a:defPPr>
      <a:lvl1pPr marL="0" algn="l" defTabSz="914400" rtl="0" eaLnBrk="1" latinLnBrk="0" hangingPunct="1">
        <a:defRPr lang="sk-SK" sz="1800" kern="1200">
          <a:solidFill>
            <a:schemeClr val="tx1"/>
          </a:solidFill>
          <a:latin typeface="+mn-lt"/>
          <a:ea typeface="+mn-ea"/>
          <a:cs typeface="+mn-cs"/>
        </a:defRPr>
      </a:lvl1pPr>
      <a:lvl2pPr marL="457200" algn="l" defTabSz="914400" rtl="0" eaLnBrk="1" latinLnBrk="0" hangingPunct="1">
        <a:defRPr lang="sk-SK" sz="1800" kern="1200">
          <a:solidFill>
            <a:schemeClr val="tx1"/>
          </a:solidFill>
          <a:latin typeface="+mn-lt"/>
          <a:ea typeface="+mn-ea"/>
          <a:cs typeface="+mn-cs"/>
        </a:defRPr>
      </a:lvl2pPr>
      <a:lvl3pPr marL="914400" algn="l" defTabSz="914400" rtl="0" eaLnBrk="1" latinLnBrk="0" hangingPunct="1">
        <a:defRPr lang="sk-SK" sz="1800" kern="1200">
          <a:solidFill>
            <a:schemeClr val="tx1"/>
          </a:solidFill>
          <a:latin typeface="+mn-lt"/>
          <a:ea typeface="+mn-ea"/>
          <a:cs typeface="+mn-cs"/>
        </a:defRPr>
      </a:lvl3pPr>
      <a:lvl4pPr marL="1371600" algn="l" defTabSz="914400" rtl="0" eaLnBrk="1" latinLnBrk="0" hangingPunct="1">
        <a:defRPr lang="sk-SK" sz="1800" kern="1200">
          <a:solidFill>
            <a:schemeClr val="tx1"/>
          </a:solidFill>
          <a:latin typeface="+mn-lt"/>
          <a:ea typeface="+mn-ea"/>
          <a:cs typeface="+mn-cs"/>
        </a:defRPr>
      </a:lvl4pPr>
      <a:lvl5pPr marL="1828800" algn="l" defTabSz="914400" rtl="0" eaLnBrk="1" latinLnBrk="0" hangingPunct="1">
        <a:defRPr lang="sk-SK" sz="1800" kern="1200">
          <a:solidFill>
            <a:schemeClr val="tx1"/>
          </a:solidFill>
          <a:latin typeface="+mn-lt"/>
          <a:ea typeface="+mn-ea"/>
          <a:cs typeface="+mn-cs"/>
        </a:defRPr>
      </a:lvl5pPr>
      <a:lvl6pPr marL="2286000" algn="l" defTabSz="914400" rtl="0" eaLnBrk="1" latinLnBrk="0" hangingPunct="1">
        <a:defRPr lang="sk-SK" sz="1800" kern="1200">
          <a:solidFill>
            <a:schemeClr val="tx1"/>
          </a:solidFill>
          <a:latin typeface="+mn-lt"/>
          <a:ea typeface="+mn-ea"/>
          <a:cs typeface="+mn-cs"/>
        </a:defRPr>
      </a:lvl6pPr>
      <a:lvl7pPr marL="2743200" algn="l" defTabSz="914400" rtl="0" eaLnBrk="1" latinLnBrk="0" hangingPunct="1">
        <a:defRPr lang="sk-SK" sz="1800" kern="1200">
          <a:solidFill>
            <a:schemeClr val="tx1"/>
          </a:solidFill>
          <a:latin typeface="+mn-lt"/>
          <a:ea typeface="+mn-ea"/>
          <a:cs typeface="+mn-cs"/>
        </a:defRPr>
      </a:lvl7pPr>
      <a:lvl8pPr marL="3200400" algn="l" defTabSz="914400" rtl="0" eaLnBrk="1" latinLnBrk="0" hangingPunct="1">
        <a:defRPr lang="sk-SK" sz="1800" kern="1200">
          <a:solidFill>
            <a:schemeClr val="tx1"/>
          </a:solidFill>
          <a:latin typeface="+mn-lt"/>
          <a:ea typeface="+mn-ea"/>
          <a:cs typeface="+mn-cs"/>
        </a:defRPr>
      </a:lvl8pPr>
      <a:lvl9pPr marL="3657600" algn="l" defTabSz="914400" rtl="0" eaLnBrk="1" latinLnBrk="0" hangingPunct="1">
        <a:defRPr lang="sk-SK"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video" Target="https://www.youtube.com/embed/zkNvtc_3qHw" TargetMode="Externa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video" Target="https://www.youtube.com/embed/FtqNUujMXYM" TargetMode="External"/><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video" Target="https://www.youtube.com/embed/S99d9BQmGB0" TargetMode="External"/><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CERN</a:t>
            </a:r>
          </a:p>
        </p:txBody>
      </p:sp>
      <p:sp>
        <p:nvSpPr>
          <p:cNvPr id="3" name="Zástupný symbol textu 2"/>
          <p:cNvSpPr>
            <a:spLocks noGrp="1"/>
          </p:cNvSpPr>
          <p:nvPr>
            <p:ph type="body" idx="1"/>
          </p:nvPr>
        </p:nvSpPr>
        <p:spPr>
          <a:xfrm>
            <a:off x="5659097" y="4924425"/>
            <a:ext cx="9143999" cy="1069675"/>
          </a:xfrm>
        </p:spPr>
        <p:txBody>
          <a:bodyPr/>
          <a:lstStyle/>
          <a:p>
            <a:r>
              <a:rPr lang="sk-SK" dirty="0"/>
              <a:t>Michal </a:t>
            </a:r>
            <a:r>
              <a:rPr lang="sk-SK" dirty="0" err="1"/>
              <a:t>Sepeši</a:t>
            </a:r>
          </a:p>
          <a:p>
            <a:r>
              <a:rPr lang="sk-SK" dirty="0"/>
              <a:t> III. D</a:t>
            </a:r>
            <a:endParaRPr lang="sk-SK" dirty="0">
              <a:solidFill>
                <a:schemeClr val="tx1"/>
              </a:solidFill>
            </a:endParaRPr>
          </a:p>
          <a:p>
            <a:endParaRPr lang="sk-SK" dirty="0"/>
          </a:p>
        </p:txBody>
      </p:sp>
      <p:pic>
        <p:nvPicPr>
          <p:cNvPr id="4" name="Obrázok 3"/>
          <p:cNvPicPr>
            <a:picLocks noChangeAspect="1"/>
          </p:cNvPicPr>
          <p:nvPr/>
        </p:nvPicPr>
        <p:blipFill>
          <a:blip r:embed="rId2"/>
          <a:stretch>
            <a:fillRect/>
          </a:stretch>
        </p:blipFill>
        <p:spPr>
          <a:xfrm>
            <a:off x="2943874" y="3066839"/>
            <a:ext cx="2743200" cy="3121871"/>
          </a:xfrm>
          <a:prstGeom prst="rect">
            <a:avLst/>
          </a:prstGeom>
        </p:spPr>
      </p:pic>
    </p:spTree>
    <p:extLst>
      <p:ext uri="{BB962C8B-B14F-4D97-AF65-F5344CB8AC3E}">
        <p14:creationId xmlns:p14="http://schemas.microsoft.com/office/powerpoint/2010/main" val="3847750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47981" y="-1328997"/>
            <a:ext cx="9144000" cy="2667000"/>
          </a:xfrm>
        </p:spPr>
        <p:txBody>
          <a:bodyPr/>
          <a:lstStyle/>
          <a:p>
            <a:pPr algn="ctr"/>
            <a:r>
              <a:rPr lang="sk-SK" dirty="0"/>
              <a:t>Členské štáty</a:t>
            </a:r>
          </a:p>
        </p:txBody>
      </p:sp>
      <p:sp>
        <p:nvSpPr>
          <p:cNvPr id="3" name="Zástupný objekt pre text 2"/>
          <p:cNvSpPr>
            <a:spLocks noGrp="1"/>
          </p:cNvSpPr>
          <p:nvPr>
            <p:ph type="body" idx="1"/>
          </p:nvPr>
        </p:nvSpPr>
        <p:spPr>
          <a:xfrm>
            <a:off x="1219537" y="2047875"/>
            <a:ext cx="9457671" cy="3911842"/>
          </a:xfrm>
        </p:spPr>
        <p:txBody>
          <a:bodyPr>
            <a:normAutofit lnSpcReduction="10000"/>
          </a:bodyPr>
          <a:lstStyle/>
          <a:p>
            <a:r>
              <a:rPr lang="sk-SK" dirty="0">
                <a:solidFill>
                  <a:srgbClr val="FFFFFF"/>
                </a:solidFill>
              </a:rPr>
              <a:t>CERN vznikla 29. septembra 1954</a:t>
            </a:r>
            <a:endParaRPr lang="sk-SK" dirty="0">
              <a:solidFill>
                <a:srgbClr val="FFFFFF"/>
              </a:solidFill>
              <a:latin typeface="Corbel"/>
            </a:endParaRPr>
          </a:p>
          <a:p>
            <a:r>
              <a:rPr lang="sk-SK" dirty="0">
                <a:solidFill>
                  <a:srgbClr val="FFFFFF"/>
                </a:solidFill>
              </a:rPr>
              <a:t>Zakladajúcimi členmi boli :</a:t>
            </a:r>
            <a:endParaRPr lang="sk-SK" dirty="0">
              <a:solidFill>
                <a:schemeClr val="tx1"/>
              </a:solidFill>
            </a:endParaRPr>
          </a:p>
          <a:p>
            <a:r>
              <a:rPr lang="sk-SK" dirty="0">
                <a:solidFill>
                  <a:srgbClr val="FFFFFF"/>
                </a:solidFill>
              </a:rPr>
              <a:t> Belgicko, Dánsko, Francúzsko, Taliansko, Juhoslávia (do 1961), Nemecko, Holandsko, Nórsko, Grécko, Spojené kráľovstvo, Švédsko a Švajčiarsko.</a:t>
            </a:r>
            <a:endParaRPr lang="sk-SK" dirty="0">
              <a:solidFill>
                <a:srgbClr val="FFFFFF"/>
              </a:solidFill>
              <a:latin typeface="Corbel"/>
            </a:endParaRPr>
          </a:p>
          <a:p>
            <a:r>
              <a:rPr lang="sk-SK" dirty="0">
                <a:solidFill>
                  <a:srgbClr val="FFFFFF"/>
                </a:solidFill>
              </a:rPr>
              <a:t>Nasledovali ďalšie štáty:</a:t>
            </a:r>
          </a:p>
          <a:p>
            <a:r>
              <a:rPr lang="sk-SK" dirty="0">
                <a:solidFill>
                  <a:srgbClr val="FFFFFF"/>
                </a:solidFill>
              </a:rPr>
              <a:t> Rakúsko (1959), Španielsko (1961-1968 a od 1983), Portugalsko (1986), Fínsko (1991), Poľsko (1991), Maďarsko (1992), Česko (1993), Slovensko (1993), Bulharsko (1999) a Izrael (2013).</a:t>
            </a:r>
            <a:endParaRPr lang="sk-SK" dirty="0">
              <a:solidFill>
                <a:schemeClr val="tx1"/>
              </a:solidFill>
            </a:endParaRPr>
          </a:p>
          <a:p>
            <a:r>
              <a:rPr lang="sk-SK" dirty="0">
                <a:solidFill>
                  <a:srgbClr val="FFFFFF"/>
                </a:solidFill>
              </a:rPr>
              <a:t>Status pozorovateľa majú:</a:t>
            </a:r>
          </a:p>
          <a:p>
            <a:r>
              <a:rPr lang="sk-SK" dirty="0">
                <a:solidFill>
                  <a:srgbClr val="FFFFFF"/>
                </a:solidFill>
              </a:rPr>
              <a:t> Turecko (1961), Rusko (1993), Japonsko (1995), USA (1997), India (2002) a z medzinárodných organizácií tiež EU a UNESCO.</a:t>
            </a:r>
            <a:endParaRPr lang="sk-SK" dirty="0">
              <a:solidFill>
                <a:schemeClr val="tx1"/>
              </a:solidFill>
            </a:endParaRPr>
          </a:p>
          <a:p>
            <a:endParaRPr lang="sk-SK" dirty="0"/>
          </a:p>
        </p:txBody>
      </p:sp>
    </p:spTree>
    <p:extLst>
      <p:ext uri="{BB962C8B-B14F-4D97-AF65-F5344CB8AC3E}">
        <p14:creationId xmlns:p14="http://schemas.microsoft.com/office/powerpoint/2010/main" val="264759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sk-SK"/>
          </a:p>
        </p:txBody>
      </p:sp>
      <p:sp>
        <p:nvSpPr>
          <p:cNvPr id="3" name="Zástupný objekt pre text 2"/>
          <p:cNvSpPr>
            <a:spLocks noGrp="1"/>
          </p:cNvSpPr>
          <p:nvPr>
            <p:ph type="body" idx="1"/>
          </p:nvPr>
        </p:nvSpPr>
        <p:spPr/>
        <p:txBody>
          <a:bodyPr/>
          <a:lstStyle/>
          <a:p>
            <a:endParaRPr lang="sk-SK"/>
          </a:p>
        </p:txBody>
      </p:sp>
      <p:pic>
        <p:nvPicPr>
          <p:cNvPr id="6" name="Obrázok 5" descr="&lt;strong&gt;cern&lt;/strong&gt; cia headquarters because &lt;strong&gt;cern&lt;/strong&gt; is allegedly the largest nuclear"/>
          <p:cNvPicPr>
            <a:picLocks noChangeAspect="1"/>
          </p:cNvPicPr>
          <p:nvPr/>
        </p:nvPicPr>
        <p:blipFill>
          <a:blip r:embed="rId3"/>
          <a:stretch>
            <a:fillRect/>
          </a:stretch>
        </p:blipFill>
        <p:spPr>
          <a:xfrm>
            <a:off x="2000691" y="838200"/>
            <a:ext cx="8040799" cy="5448696"/>
          </a:xfrm>
          <a:prstGeom prst="rect">
            <a:avLst/>
          </a:prstGeom>
        </p:spPr>
      </p:pic>
    </p:spTree>
    <p:extLst>
      <p:ext uri="{BB962C8B-B14F-4D97-AF65-F5344CB8AC3E}">
        <p14:creationId xmlns:p14="http://schemas.microsoft.com/office/powerpoint/2010/main" val="697272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91095" y="-1328997"/>
            <a:ext cx="9144000" cy="2667000"/>
          </a:xfrm>
        </p:spPr>
        <p:txBody>
          <a:bodyPr/>
          <a:lstStyle/>
          <a:p>
            <a:r>
              <a:rPr lang="sk-SK" dirty="0"/>
              <a:t>Veľký </a:t>
            </a:r>
            <a:r>
              <a:rPr lang="sk-SK" dirty="0" err="1"/>
              <a:t>hadrónový</a:t>
            </a:r>
            <a:r>
              <a:rPr lang="sk-SK" dirty="0"/>
              <a:t> urýchľovač</a:t>
            </a:r>
          </a:p>
        </p:txBody>
      </p:sp>
      <p:sp>
        <p:nvSpPr>
          <p:cNvPr id="3" name="Zástupný objekt pre text 2"/>
          <p:cNvSpPr>
            <a:spLocks noGrp="1"/>
          </p:cNvSpPr>
          <p:nvPr>
            <p:ph type="body" idx="1"/>
          </p:nvPr>
        </p:nvSpPr>
        <p:spPr>
          <a:xfrm>
            <a:off x="114325" y="2628900"/>
            <a:ext cx="3620073" cy="5168900"/>
          </a:xfrm>
        </p:spPr>
        <p:txBody>
          <a:bodyPr/>
          <a:lstStyle/>
          <a:p>
            <a:pPr algn="ctr"/>
            <a:r>
              <a:rPr lang="sk-SK" dirty="0">
                <a:solidFill>
                  <a:srgbClr val="FFFFFF"/>
                </a:solidFill>
              </a:rPr>
              <a:t>10. september 2008</a:t>
            </a:r>
            <a:endParaRPr lang="sk-SK" dirty="0">
              <a:solidFill>
                <a:srgbClr val="FFFFFF"/>
              </a:solidFill>
              <a:latin typeface="Corbel"/>
            </a:endParaRPr>
          </a:p>
          <a:p>
            <a:pPr algn="ctr"/>
            <a:r>
              <a:rPr lang="sk-SK" dirty="0">
                <a:solidFill>
                  <a:srgbClr val="FFFFFF"/>
                </a:solidFill>
              </a:rPr>
              <a:t>LHC(</a:t>
            </a:r>
            <a:r>
              <a:rPr lang="sk-SK" dirty="0" err="1">
                <a:solidFill>
                  <a:srgbClr val="FFFFFF"/>
                </a:solidFill>
              </a:rPr>
              <a:t>Light</a:t>
            </a:r>
            <a:r>
              <a:rPr lang="sk-SK" dirty="0">
                <a:solidFill>
                  <a:srgbClr val="FFFFFF"/>
                </a:solidFill>
              </a:rPr>
              <a:t> </a:t>
            </a:r>
            <a:r>
              <a:rPr lang="sk-SK" dirty="0" err="1">
                <a:solidFill>
                  <a:srgbClr val="FFFFFF"/>
                </a:solidFill>
              </a:rPr>
              <a:t>Hadron</a:t>
            </a:r>
            <a:r>
              <a:rPr lang="sk-SK" dirty="0">
                <a:solidFill>
                  <a:srgbClr val="FFFFFF"/>
                </a:solidFill>
              </a:rPr>
              <a:t> </a:t>
            </a:r>
            <a:r>
              <a:rPr lang="sk-SK" dirty="0" err="1">
                <a:solidFill>
                  <a:srgbClr val="FFFFFF"/>
                </a:solidFill>
              </a:rPr>
              <a:t>Collider</a:t>
            </a:r>
            <a:r>
              <a:rPr lang="sk-SK" dirty="0">
                <a:solidFill>
                  <a:srgbClr val="FFFFFF"/>
                </a:solidFill>
              </a:rPr>
              <a:t>)bol spustený. Po prvýkrát cirkulovali v celom urýchľovači protóny.</a:t>
            </a:r>
          </a:p>
          <a:p>
            <a:pPr algn="ctr"/>
            <a:endParaRPr lang="sk-SK" dirty="0"/>
          </a:p>
          <a:p>
            <a:pPr algn="ctr"/>
            <a:r>
              <a:rPr lang="sk-SK" dirty="0"/>
              <a:t>ALICE</a:t>
            </a:r>
            <a:endParaRPr lang="sk-SK" dirty="0">
              <a:solidFill>
                <a:schemeClr val="tx1"/>
              </a:solidFill>
            </a:endParaRPr>
          </a:p>
          <a:p>
            <a:pPr algn="ctr"/>
            <a:endParaRPr lang="sk-SK" dirty="0"/>
          </a:p>
        </p:txBody>
      </p:sp>
      <p:pic>
        <p:nvPicPr>
          <p:cNvPr id="5" name="Obrázok 4"/>
          <p:cNvPicPr/>
          <p:nvPr>
            <a:videoFile r:link="rId1"/>
          </p:nvPr>
        </p:nvPicPr>
        <p:blipFill>
          <a:blip r:embed="rId4"/>
          <a:stretch>
            <a:fillRect/>
          </a:stretch>
        </p:blipFill>
        <p:spPr>
          <a:xfrm>
            <a:off x="3648879" y="1981200"/>
            <a:ext cx="8503439" cy="4781565"/>
          </a:xfrm>
          <a:prstGeom prst="rect">
            <a:avLst/>
          </a:prstGeom>
        </p:spPr>
      </p:pic>
    </p:spTree>
    <p:extLst>
      <p:ext uri="{BB962C8B-B14F-4D97-AF65-F5344CB8AC3E}">
        <p14:creationId xmlns:p14="http://schemas.microsoft.com/office/powerpoint/2010/main" val="1739319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762514" y="38100"/>
            <a:ext cx="9144000" cy="2667000"/>
          </a:xfrm>
        </p:spPr>
        <p:txBody>
          <a:bodyPr/>
          <a:lstStyle/>
          <a:p>
            <a:r>
              <a:rPr lang="sk" dirty="0" err="1">
                <a:solidFill>
                  <a:srgbClr val="FFFFFF"/>
                </a:solidFill>
              </a:rPr>
              <a:t>Kvarkovo-gluónová</a:t>
            </a:r>
            <a:r>
              <a:rPr lang="sk" dirty="0">
                <a:solidFill>
                  <a:srgbClr val="FFFFFF"/>
                </a:solidFill>
              </a:rPr>
              <a:t> plazma</a:t>
            </a:r>
          </a:p>
          <a:p>
            <a:endParaRPr lang="sk-SK" dirty="0"/>
          </a:p>
        </p:txBody>
      </p:sp>
      <p:sp>
        <p:nvSpPr>
          <p:cNvPr id="3" name="Zástupný objekt pre text 2"/>
          <p:cNvSpPr>
            <a:spLocks noGrp="1"/>
          </p:cNvSpPr>
          <p:nvPr>
            <p:ph type="body" idx="1"/>
          </p:nvPr>
        </p:nvSpPr>
        <p:spPr>
          <a:xfrm>
            <a:off x="1562444" y="2886075"/>
            <a:ext cx="9144000" cy="3177521"/>
          </a:xfrm>
        </p:spPr>
        <p:txBody>
          <a:bodyPr>
            <a:normAutofit fontScale="92500"/>
          </a:bodyPr>
          <a:lstStyle/>
          <a:p>
            <a:r>
              <a:rPr lang="sk-SK" b="1" dirty="0" err="1">
                <a:solidFill>
                  <a:srgbClr val="FFFFFF"/>
                </a:solidFill>
              </a:rPr>
              <a:t>Kvarkovo-gluónová</a:t>
            </a:r>
            <a:r>
              <a:rPr lang="sk-SK" b="1" dirty="0">
                <a:solidFill>
                  <a:srgbClr val="FFFFFF"/>
                </a:solidFill>
              </a:rPr>
              <a:t> plazma</a:t>
            </a:r>
            <a:r>
              <a:rPr lang="sk-SK" dirty="0">
                <a:solidFill>
                  <a:srgbClr val="FFFFFF"/>
                </a:solidFill>
              </a:rPr>
              <a:t> je prehriata hmota vysokej hustoty, zložená z kvarkov a </a:t>
            </a:r>
            <a:r>
              <a:rPr lang="sk-SK" dirty="0" err="1">
                <a:solidFill>
                  <a:srgbClr val="FFFFFF"/>
                </a:solidFill>
              </a:rPr>
              <a:t>gluónov</a:t>
            </a:r>
            <a:r>
              <a:rPr lang="sk-SK" dirty="0">
                <a:solidFill>
                  <a:srgbClr val="FFFFFF"/>
                </a:solidFill>
              </a:rPr>
              <a:t>. Predpokladá sa, že táto hmota existovala počas prvých 20 až 30 </a:t>
            </a:r>
            <a:r>
              <a:rPr lang="sk-SK" dirty="0" err="1">
                <a:solidFill>
                  <a:srgbClr val="FFFFFF"/>
                </a:solidFill>
              </a:rPr>
              <a:t>mikrosekúnd</a:t>
            </a:r>
            <a:r>
              <a:rPr lang="sk-SK" dirty="0">
                <a:solidFill>
                  <a:srgbClr val="FFFFFF"/>
                </a:solidFill>
              </a:rPr>
              <a:t> (milióntin sekundy) existencie vesmíru. V takejto hmote sa udržujú podmienky pre </a:t>
            </a:r>
            <a:r>
              <a:rPr lang="sk-SK" dirty="0" err="1">
                <a:solidFill>
                  <a:srgbClr val="FFFFFF"/>
                </a:solidFill>
              </a:rPr>
              <a:t>asymptotickú</a:t>
            </a:r>
            <a:r>
              <a:rPr lang="sk-SK" dirty="0">
                <a:solidFill>
                  <a:srgbClr val="FFFFFF"/>
                </a:solidFill>
              </a:rPr>
              <a:t> voľnosť častíc (t. j. častice nie sú pevne viazané). Toto je pravdepodobne jediný možný spôsob, akým by mohli existovať voľné kvarky. Je pomenovaná analogicky podľa tradičnej plazmy, v ktorej sú normálne väzby medzi elektrónmi a atómovými jadrami rozbité.</a:t>
            </a:r>
            <a:endParaRPr lang="sk-SK" dirty="0">
              <a:solidFill>
                <a:srgbClr val="FFFFFF"/>
              </a:solidFill>
              <a:latin typeface="Corbel"/>
            </a:endParaRPr>
          </a:p>
          <a:p>
            <a:r>
              <a:rPr lang="sk-SK" dirty="0">
                <a:solidFill>
                  <a:srgbClr val="FFFFFF"/>
                </a:solidFill>
              </a:rPr>
              <a:t>Jej existencia bola provizórne potvrdená výsledkami, ktoré získalo </a:t>
            </a:r>
            <a:r>
              <a:rPr lang="sk-SK" dirty="0" err="1">
                <a:solidFill>
                  <a:srgbClr val="FFFFFF"/>
                </a:solidFill>
              </a:rPr>
              <a:t>Brookhavenovo</a:t>
            </a:r>
            <a:r>
              <a:rPr lang="sk-SK" dirty="0">
                <a:solidFill>
                  <a:srgbClr val="FFFFFF"/>
                </a:solidFill>
              </a:rPr>
              <a:t> národné laboratórium (</a:t>
            </a:r>
            <a:r>
              <a:rPr lang="sk-SK" dirty="0" err="1">
                <a:solidFill>
                  <a:srgbClr val="FFFFFF"/>
                </a:solidFill>
              </a:rPr>
              <a:t>Brookhaven</a:t>
            </a:r>
            <a:r>
              <a:rPr lang="sk-SK" dirty="0">
                <a:solidFill>
                  <a:srgbClr val="FFFFFF"/>
                </a:solidFill>
              </a:rPr>
              <a:t> National </a:t>
            </a:r>
            <a:r>
              <a:rPr lang="sk-SK" dirty="0" err="1">
                <a:solidFill>
                  <a:srgbClr val="FFFFFF"/>
                </a:solidFill>
              </a:rPr>
              <a:t>Laboratory</a:t>
            </a:r>
            <a:r>
              <a:rPr lang="sk-SK" dirty="0">
                <a:solidFill>
                  <a:srgbClr val="FFFFFF"/>
                </a:solidFill>
              </a:rPr>
              <a:t>)</a:t>
            </a:r>
            <a:r>
              <a:rPr lang="sk-SK" dirty="0">
                <a:solidFill>
                  <a:srgbClr val="252525"/>
                </a:solidFill>
              </a:rPr>
              <a:t>[</a:t>
            </a:r>
          </a:p>
          <a:p>
            <a:endParaRPr lang="sk-SK" dirty="0"/>
          </a:p>
        </p:txBody>
      </p:sp>
    </p:spTree>
    <p:extLst>
      <p:ext uri="{BB962C8B-B14F-4D97-AF65-F5344CB8AC3E}">
        <p14:creationId xmlns:p14="http://schemas.microsoft.com/office/powerpoint/2010/main" val="3480544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143252" y="-742950"/>
            <a:ext cx="9144000" cy="2667000"/>
          </a:xfrm>
        </p:spPr>
        <p:txBody>
          <a:bodyPr/>
          <a:lstStyle/>
          <a:p>
            <a:pPr algn="ctr"/>
            <a:r>
              <a:rPr lang="sk-SK" dirty="0">
                <a:solidFill>
                  <a:srgbClr val="FFFFFF"/>
                </a:solidFill>
              </a:rPr>
              <a:t>ATLAS</a:t>
            </a:r>
          </a:p>
        </p:txBody>
      </p:sp>
      <p:sp>
        <p:nvSpPr>
          <p:cNvPr id="3" name="Zástupný objekt pre text 2"/>
          <p:cNvSpPr>
            <a:spLocks noGrp="1"/>
          </p:cNvSpPr>
          <p:nvPr>
            <p:ph type="body" idx="1"/>
          </p:nvPr>
        </p:nvSpPr>
        <p:spPr>
          <a:xfrm>
            <a:off x="6849277" y="2110086"/>
            <a:ext cx="4042561" cy="4452639"/>
          </a:xfrm>
        </p:spPr>
        <p:txBody>
          <a:bodyPr>
            <a:normAutofit fontScale="70000" lnSpcReduction="20000"/>
          </a:bodyPr>
          <a:lstStyle/>
          <a:p>
            <a:r>
              <a:rPr lang="sk-SK" dirty="0">
                <a:solidFill>
                  <a:srgbClr val="FFFFFF"/>
                </a:solidFill>
              </a:rPr>
              <a:t>ATLAS je jedným z viacúčelových detektorov v LHC. Ide o veľký a komplexný súbor detektorov v tvare valca s priemerom 25 m a dĺžkou 45 m. Je umiestnený v podzemnej hale približne 100 m pod povrchom zeme. Skúma fyzikálne procesy vo väčšom rozsahu než napríklad ALICE. Výskumný program </a:t>
            </a:r>
            <a:r>
              <a:rPr lang="sk-SK" dirty="0" err="1">
                <a:solidFill>
                  <a:srgbClr val="FFFFFF"/>
                </a:solidFill>
              </a:rPr>
              <a:t>ATLASu</a:t>
            </a:r>
            <a:r>
              <a:rPr lang="sk-SK" dirty="0">
                <a:solidFill>
                  <a:srgbClr val="FFFFFF"/>
                </a:solidFill>
              </a:rPr>
              <a:t> je orientovaný na časticovú fyziku, vrátane pátrania po </a:t>
            </a:r>
            <a:r>
              <a:rPr lang="sk-SK" dirty="0" err="1">
                <a:solidFill>
                  <a:srgbClr val="FFFFFF"/>
                </a:solidFill>
              </a:rPr>
              <a:t>Higgsovom</a:t>
            </a:r>
            <a:r>
              <a:rPr lang="sk-SK" dirty="0">
                <a:solidFill>
                  <a:srgbClr val="FFFFFF"/>
                </a:solidFill>
              </a:rPr>
              <a:t> bozóne. Ďalej je výskum orientovaný na pátranie po extra dimenziách a časticiach, ktoré by mohli tvoriť temnú hmotu.</a:t>
            </a:r>
          </a:p>
          <a:p>
            <a:r>
              <a:rPr lang="sk-SK" dirty="0">
                <a:solidFill>
                  <a:srgbClr val="FFFFFF"/>
                </a:solidFill>
              </a:rPr>
              <a:t>Systém magnetov použitých pre ATLAS je štandardný. Tvorí ho 8 obrovských magnetov, poskladaných na dĺžku do kruhu tak, aby magnetické pole bolo najsilnejšie v strede detektora. Každý z týchto magnetov meria 25 metrov a je zložený zo supravodivých cievok. ATLAS váži 7 000 ton.</a:t>
            </a:r>
          </a:p>
          <a:p>
            <a:endParaRPr lang="sk-SK" dirty="0">
              <a:solidFill>
                <a:schemeClr val="tx1"/>
              </a:solidFill>
            </a:endParaRPr>
          </a:p>
          <a:p>
            <a:endParaRPr lang="sk-SK" dirty="0">
              <a:solidFill>
                <a:srgbClr val="FFFFFF"/>
              </a:solidFill>
            </a:endParaRPr>
          </a:p>
          <a:p>
            <a:endParaRPr lang="sk-SK" dirty="0"/>
          </a:p>
        </p:txBody>
      </p:sp>
      <p:pic>
        <p:nvPicPr>
          <p:cNvPr id="4" name="Obrázok 3"/>
          <p:cNvPicPr/>
          <p:nvPr>
            <a:videoFile r:link="rId1"/>
          </p:nvPr>
        </p:nvPicPr>
        <p:blipFill>
          <a:blip r:embed="rId4"/>
          <a:stretch>
            <a:fillRect/>
          </a:stretch>
        </p:blipFill>
        <p:spPr>
          <a:xfrm>
            <a:off x="409665" y="2638425"/>
            <a:ext cx="6071797" cy="3414768"/>
          </a:xfrm>
          <a:prstGeom prst="rect">
            <a:avLst/>
          </a:prstGeom>
        </p:spPr>
      </p:pic>
    </p:spTree>
    <p:extLst>
      <p:ext uri="{BB962C8B-B14F-4D97-AF65-F5344CB8AC3E}">
        <p14:creationId xmlns:p14="http://schemas.microsoft.com/office/powerpoint/2010/main" val="33168710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791786" y="-1743075"/>
            <a:ext cx="9144000" cy="2667000"/>
          </a:xfrm>
        </p:spPr>
        <p:txBody>
          <a:bodyPr/>
          <a:lstStyle/>
          <a:p>
            <a:r>
              <a:rPr lang="sk-SK" dirty="0"/>
              <a:t>CMS</a:t>
            </a:r>
          </a:p>
        </p:txBody>
      </p:sp>
      <p:sp>
        <p:nvSpPr>
          <p:cNvPr id="3" name="Zástupný objekt pre text 2"/>
          <p:cNvSpPr>
            <a:spLocks noGrp="1"/>
          </p:cNvSpPr>
          <p:nvPr>
            <p:ph type="body" idx="1"/>
          </p:nvPr>
        </p:nvSpPr>
        <p:spPr>
          <a:xfrm>
            <a:off x="266759" y="1285875"/>
            <a:ext cx="4158975" cy="5063360"/>
          </a:xfrm>
        </p:spPr>
        <p:txBody>
          <a:bodyPr>
            <a:normAutofit fontScale="77500" lnSpcReduction="20000"/>
          </a:bodyPr>
          <a:lstStyle/>
          <a:p>
            <a:r>
              <a:rPr lang="sk-SK" dirty="0">
                <a:solidFill>
                  <a:srgbClr val="FFFFFF"/>
                </a:solidFill>
              </a:rPr>
              <a:t>Podobne ako ATLAS skúma väčšiu časť časticovej fyziky, vrátane </a:t>
            </a:r>
            <a:r>
              <a:rPr lang="sk-SK" dirty="0" err="1">
                <a:solidFill>
                  <a:srgbClr val="FFFFFF"/>
                </a:solidFill>
              </a:rPr>
              <a:t>Higgsovho</a:t>
            </a:r>
            <a:r>
              <a:rPr lang="sk-SK" dirty="0">
                <a:solidFill>
                  <a:srgbClr val="FFFFFF"/>
                </a:solidFill>
              </a:rPr>
              <a:t> bozónu, extra dimenzií a častíc, ktoré by mohli tvoriť temnú hmotu. CMS skúma rovnaké problémy ako ATLAS, rozdiel je ale v spôsobe akým to robí. Na rozdiel od </a:t>
            </a:r>
            <a:r>
              <a:rPr lang="sk-SK" dirty="0" err="1">
                <a:solidFill>
                  <a:srgbClr val="FFFFFF"/>
                </a:solidFill>
              </a:rPr>
              <a:t>ATLASu</a:t>
            </a:r>
            <a:r>
              <a:rPr lang="sk-SK" dirty="0">
                <a:solidFill>
                  <a:srgbClr val="FFFFFF"/>
                </a:solidFill>
              </a:rPr>
              <a:t> použije CMS iba jeden obrí elektromagnet cylindrického tvaru (</a:t>
            </a:r>
            <a:r>
              <a:rPr lang="sk-SK" dirty="0" err="1">
                <a:solidFill>
                  <a:srgbClr val="FFFFFF"/>
                </a:solidFill>
              </a:rPr>
              <a:t>solenoid</a:t>
            </a:r>
            <a:r>
              <a:rPr lang="sk-SK" dirty="0">
                <a:solidFill>
                  <a:srgbClr val="FFFFFF"/>
                </a:solidFill>
              </a:rPr>
              <a:t>). </a:t>
            </a:r>
            <a:r>
              <a:rPr lang="sk-SK" dirty="0" err="1">
                <a:solidFill>
                  <a:srgbClr val="FFFFFF"/>
                </a:solidFill>
              </a:rPr>
              <a:t>Solenoid</a:t>
            </a:r>
            <a:r>
              <a:rPr lang="sk-SK" dirty="0">
                <a:solidFill>
                  <a:srgbClr val="FFFFFF"/>
                </a:solidFill>
              </a:rPr>
              <a:t> je zložený z cylindrickej cievky supravodivých káblov. Tento gigantický magnet je schopný vytvoriť magnetické pole veľkosti 4 </a:t>
            </a:r>
            <a:r>
              <a:rPr lang="sk-SK" dirty="0" err="1">
                <a:solidFill>
                  <a:srgbClr val="FFFFFF"/>
                </a:solidFill>
              </a:rPr>
              <a:t>tesla</a:t>
            </a:r>
            <a:r>
              <a:rPr lang="sk-SK" dirty="0">
                <a:solidFill>
                  <a:srgbClr val="FFFFFF"/>
                </a:solidFill>
              </a:rPr>
              <a:t> (zhruba 100 tisíckrát väčšie ako magnetické pole Zeme). Toto pole musí byť uchytené oceľovými výstuhami, ktoré tvoria značnú časť celej hmotnosti detektoru (12 500 ton). Zaujímavosťou detektora je, že ako jediný bol najskôr postavený na povrchu a až potom spustený do podzemia.</a:t>
            </a:r>
            <a:endParaRPr lang="sk-SK" dirty="0">
              <a:solidFill>
                <a:srgbClr val="FFFFFF"/>
              </a:solidFill>
              <a:latin typeface="Corbel"/>
            </a:endParaRPr>
          </a:p>
        </p:txBody>
      </p:sp>
      <p:pic>
        <p:nvPicPr>
          <p:cNvPr id="4" name="Obrázok 3"/>
          <p:cNvPicPr/>
          <p:nvPr>
            <a:videoFile r:link="rId1"/>
          </p:nvPr>
        </p:nvPicPr>
        <p:blipFill>
          <a:blip r:embed="rId4"/>
          <a:stretch>
            <a:fillRect/>
          </a:stretch>
        </p:blipFill>
        <p:spPr>
          <a:xfrm>
            <a:off x="4573008" y="1638300"/>
            <a:ext cx="7228006" cy="4068107"/>
          </a:xfrm>
          <a:prstGeom prst="rect">
            <a:avLst/>
          </a:prstGeom>
        </p:spPr>
      </p:pic>
    </p:spTree>
    <p:extLst>
      <p:ext uri="{BB962C8B-B14F-4D97-AF65-F5344CB8AC3E}">
        <p14:creationId xmlns:p14="http://schemas.microsoft.com/office/powerpoint/2010/main" val="85539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a:t>Ďakujem za pozornosť!</a:t>
            </a:r>
          </a:p>
        </p:txBody>
      </p:sp>
      <p:sp>
        <p:nvSpPr>
          <p:cNvPr id="3" name="Zástupný symbol textu 2"/>
          <p:cNvSpPr>
            <a:spLocks noGrp="1"/>
          </p:cNvSpPr>
          <p:nvPr>
            <p:ph type="body" idx="1"/>
          </p:nvPr>
        </p:nvSpPr>
        <p:spPr/>
        <p:txBody>
          <a:bodyPr/>
          <a:lstStyle/>
          <a:p>
            <a:endParaRPr lang="sk-SK" dirty="0"/>
          </a:p>
        </p:txBody>
      </p:sp>
      <p:sp>
        <p:nvSpPr>
          <p:cNvPr id="4" name="Zástupný symbol obsahu 3"/>
          <p:cNvSpPr>
            <a:spLocks noGrp="1"/>
          </p:cNvSpPr>
          <p:nvPr>
            <p:ph sz="half" idx="2"/>
          </p:nvPr>
        </p:nvSpPr>
        <p:spPr/>
        <p:txBody>
          <a:bodyPr>
            <a:normAutofit/>
          </a:bodyPr>
          <a:lstStyle/>
          <a:p>
            <a:endParaRPr lang="sk-SK" dirty="0"/>
          </a:p>
        </p:txBody>
      </p:sp>
      <p:sp>
        <p:nvSpPr>
          <p:cNvPr id="5" name="Zástupný symbol textu 4"/>
          <p:cNvSpPr>
            <a:spLocks noGrp="1"/>
          </p:cNvSpPr>
          <p:nvPr>
            <p:ph type="body" sz="quarter" idx="3"/>
          </p:nvPr>
        </p:nvSpPr>
        <p:spPr/>
        <p:txBody>
          <a:bodyPr/>
          <a:lstStyle/>
          <a:p>
            <a:endParaRPr lang="sk-SK" dirty="0"/>
          </a:p>
        </p:txBody>
      </p:sp>
      <p:sp>
        <p:nvSpPr>
          <p:cNvPr id="6" name="Zástupný symbol obsahu 5"/>
          <p:cNvSpPr>
            <a:spLocks noGrp="1"/>
          </p:cNvSpPr>
          <p:nvPr>
            <p:ph sz="quarter" idx="4"/>
          </p:nvPr>
        </p:nvSpPr>
        <p:spPr/>
        <p:txBody>
          <a:bodyPr>
            <a:normAutofit/>
          </a:bodyPr>
          <a:lstStyle/>
          <a:p>
            <a:endParaRPr lang="sk-SK" dirty="0"/>
          </a:p>
        </p:txBody>
      </p:sp>
    </p:spTree>
    <p:extLst>
      <p:ext uri="{BB962C8B-B14F-4D97-AF65-F5344CB8AC3E}">
        <p14:creationId xmlns:p14="http://schemas.microsoft.com/office/powerpoint/2010/main" val="4135151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riedová tabuľa 16 x 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lang="sk-SK"/>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lang="sk-SK" sz="2400"/>
        </a:defPPr>
      </a:lstStyle>
    </a:txDef>
  </a:objectDefaults>
  <a:extraClrScheme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C1D5F340F01F94FA2FD29A5E6DC872E" ma:contentTypeVersion="0" ma:contentTypeDescription="Create a new document." ma:contentTypeScope="" ma:versionID="f583bd66513a361a730282b6a794e352">
  <xsd:schema xmlns:xsd="http://www.w3.org/2001/XMLSchema" xmlns:xs="http://www.w3.org/2001/XMLSchema" xmlns:p="http://schemas.microsoft.com/office/2006/metadata/properties" targetNamespace="http://schemas.microsoft.com/office/2006/metadata/properties" ma:root="true" ma:fieldsID="6841151cf538834e171094e4faaf2d7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41CC889-B55A-4246-8D72-AEC912BCD209}">
  <ds:schemaRefs>
    <ds:schemaRef ds:uri="http://schemas.microsoft.com/sharepoint/v3/contenttype/forms"/>
  </ds:schemaRefs>
</ds:datastoreItem>
</file>

<file path=customXml/itemProps2.xml><?xml version="1.0" encoding="utf-8"?>
<ds:datastoreItem xmlns:ds="http://schemas.openxmlformats.org/officeDocument/2006/customXml" ds:itemID="{08F4CB80-51E5-47C8-B45D-3834AA25DD5F}">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85DBF61-A50A-4EA0-945F-5445B1740AA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12</TotalTime>
  <Words>100</Words>
  <Application>Microsoft Office PowerPoint</Application>
  <PresentationFormat>Vlastná</PresentationFormat>
  <Paragraphs>35</Paragraphs>
  <Slides>8</Slides>
  <Notes>6</Notes>
  <HiddenSlides>0</HiddenSlides>
  <MMClips>0</MMClips>
  <ScaleCrop>false</ScaleCrop>
  <HeadingPairs>
    <vt:vector size="4" baseType="variant">
      <vt:variant>
        <vt:lpstr>Motív</vt:lpstr>
      </vt:variant>
      <vt:variant>
        <vt:i4>1</vt:i4>
      </vt:variant>
      <vt:variant>
        <vt:lpstr>Nadpisy snímok</vt:lpstr>
      </vt:variant>
      <vt:variant>
        <vt:i4>8</vt:i4>
      </vt:variant>
    </vt:vector>
  </HeadingPairs>
  <TitlesOfParts>
    <vt:vector size="9" baseType="lpstr">
      <vt:lpstr>Kriedová tabuľa 16 x 9</vt:lpstr>
      <vt:lpstr>CERN</vt:lpstr>
      <vt:lpstr>Členské štáty</vt:lpstr>
      <vt:lpstr>Prezentácia programu PowerPoint</vt:lpstr>
      <vt:lpstr>Veľký hadrónový urýchľovač</vt:lpstr>
      <vt:lpstr>Kvarkovo-gluónová plazma </vt:lpstr>
      <vt:lpstr>ATLAS</vt:lpstr>
      <vt:lpstr>CMS</vt:lpstr>
      <vt:lpstr>Ďakujem za pozornosť!</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Rozloženie nadpisu</dc:title>
  <cp:lastModifiedBy>Jan Dolecek</cp:lastModifiedBy>
  <cp:revision>8</cp:revision>
  <dcterms:created xsi:type="dcterms:W3CDTF">2013-04-05T19:59:21Z</dcterms:created>
  <dcterms:modified xsi:type="dcterms:W3CDTF">2017-03-02T00:24:57Z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0x0101007C1D5F340F01F94FA2FD29A5E6DC872E</vt:lpwstr>
  </property>
  <property fmtid="{D5CDD505-2E9C-101B-9397-08002B2CF9AE}" pid="3" name="IsMyDocuments">
    <vt:bool>true</vt:bool>
  </property>
</Properties>
</file>