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0"/>
  </p:notesMasterIdLst>
  <p:sldIdLst>
    <p:sldId id="256" r:id="rId2"/>
    <p:sldId id="258" r:id="rId3"/>
    <p:sldId id="257" r:id="rId4"/>
    <p:sldId id="259" r:id="rId5"/>
    <p:sldId id="262" r:id="rId6"/>
    <p:sldId id="260" r:id="rId7"/>
    <p:sldId id="261" r:id="rId8"/>
    <p:sldId id="264" r:id="rId9"/>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12" autoAdjust="0"/>
    <p:restoredTop sz="49326" autoAdjust="0"/>
  </p:normalViewPr>
  <p:slideViewPr>
    <p:cSldViewPr>
      <p:cViewPr varScale="1">
        <p:scale>
          <a:sx n="25" d="100"/>
          <a:sy n="25" d="100"/>
        </p:scale>
        <p:origin x="-2026"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70149D-B57B-4F90-BA47-F03563EBBF43}" type="datetimeFigureOut">
              <a:rPr lang="sk-SK" smtClean="0"/>
              <a:t>14. 12. 2016</a:t>
            </a:fld>
            <a:endParaRPr lang="sk-SK"/>
          </a:p>
        </p:txBody>
      </p:sp>
      <p:sp>
        <p:nvSpPr>
          <p:cNvPr id="4" name="Zástupný symbol obrazu snímky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symbol päty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37D323-7A74-4B37-B6DF-E9044BBFEE1D}" type="slidenum">
              <a:rPr lang="sk-SK" smtClean="0"/>
              <a:t>‹#›</a:t>
            </a:fld>
            <a:endParaRPr lang="sk-SK"/>
          </a:p>
        </p:txBody>
      </p:sp>
    </p:spTree>
    <p:extLst>
      <p:ext uri="{BB962C8B-B14F-4D97-AF65-F5344CB8AC3E}">
        <p14:creationId xmlns:p14="http://schemas.microsoft.com/office/powerpoint/2010/main" val="2936625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dirty="0" smtClean="0"/>
              <a:t>Svetelný</a:t>
            </a:r>
            <a:r>
              <a:rPr lang="sk-SK" baseline="0" dirty="0" smtClean="0"/>
              <a:t> lúč má schopnosť vybrať si dráhu, ktorú dokáže prejsť za najmenší čas. Preto vo svete vzniká fatamorgána. Tak isto ako aj plavčík ktorý nejde po topiaceho sa človeka priamkou ale hľadá najrýchlejšiu možnosť ako sa k objektu dostať. Svetlo sa šíri rýchlejšie v redšom prostredí, v našom prípade horúci vzduch. Človek nie je schopný určiť presnú polohu objektu v prípade rôznych hustôt prostredia.</a:t>
            </a:r>
            <a:endParaRPr lang="sk-SK" dirty="0"/>
          </a:p>
        </p:txBody>
      </p:sp>
      <p:sp>
        <p:nvSpPr>
          <p:cNvPr id="4" name="Zástupný symbol čísla snímky 3"/>
          <p:cNvSpPr>
            <a:spLocks noGrp="1"/>
          </p:cNvSpPr>
          <p:nvPr>
            <p:ph type="sldNum" sz="quarter" idx="10"/>
          </p:nvPr>
        </p:nvSpPr>
        <p:spPr/>
        <p:txBody>
          <a:bodyPr/>
          <a:lstStyle/>
          <a:p>
            <a:fld id="{3D37D323-7A74-4B37-B6DF-E9044BBFEE1D}" type="slidenum">
              <a:rPr lang="sk-SK" smtClean="0"/>
              <a:t>3</a:t>
            </a:fld>
            <a:endParaRPr lang="sk-SK"/>
          </a:p>
        </p:txBody>
      </p:sp>
    </p:spTree>
    <p:extLst>
      <p:ext uri="{BB962C8B-B14F-4D97-AF65-F5344CB8AC3E}">
        <p14:creationId xmlns:p14="http://schemas.microsoft.com/office/powerpoint/2010/main" val="3348748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dirty="0" smtClean="0"/>
              <a:t>Tak isto aj slnko sa v skutočnosti nenachádza tam kde ho vidíme</a:t>
            </a:r>
            <a:r>
              <a:rPr lang="sk-SK" baseline="0" dirty="0" smtClean="0"/>
              <a:t>.</a:t>
            </a:r>
            <a:endParaRPr lang="sk-SK" dirty="0"/>
          </a:p>
        </p:txBody>
      </p:sp>
      <p:sp>
        <p:nvSpPr>
          <p:cNvPr id="4" name="Zástupný symbol čísla snímky 3"/>
          <p:cNvSpPr>
            <a:spLocks noGrp="1"/>
          </p:cNvSpPr>
          <p:nvPr>
            <p:ph type="sldNum" sz="quarter" idx="10"/>
          </p:nvPr>
        </p:nvSpPr>
        <p:spPr/>
        <p:txBody>
          <a:bodyPr/>
          <a:lstStyle/>
          <a:p>
            <a:fld id="{3D37D323-7A74-4B37-B6DF-E9044BBFEE1D}" type="slidenum">
              <a:rPr lang="sk-SK" smtClean="0"/>
              <a:t>4</a:t>
            </a:fld>
            <a:endParaRPr lang="sk-SK"/>
          </a:p>
        </p:txBody>
      </p:sp>
    </p:spTree>
    <p:extLst>
      <p:ext uri="{BB962C8B-B14F-4D97-AF65-F5344CB8AC3E}">
        <p14:creationId xmlns:p14="http://schemas.microsoft.com/office/powerpoint/2010/main" val="4173935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dirty="0" smtClean="0"/>
              <a:t>Obraz</a:t>
            </a:r>
            <a:r>
              <a:rPr lang="sk-SK" baseline="0" dirty="0" smtClean="0"/>
              <a:t> si ľudské oko vytvára v smere lúča ktorý do oka prichádza ale následne sa už neláme preto na zemi vidíme daný objekt prevrátený + imitáciu vody vytvára odraz z oblohy.</a:t>
            </a:r>
            <a:endParaRPr lang="sk-SK" dirty="0"/>
          </a:p>
        </p:txBody>
      </p:sp>
      <p:sp>
        <p:nvSpPr>
          <p:cNvPr id="4" name="Zástupný symbol čísla snímky 3"/>
          <p:cNvSpPr>
            <a:spLocks noGrp="1"/>
          </p:cNvSpPr>
          <p:nvPr>
            <p:ph type="sldNum" sz="quarter" idx="10"/>
          </p:nvPr>
        </p:nvSpPr>
        <p:spPr/>
        <p:txBody>
          <a:bodyPr/>
          <a:lstStyle/>
          <a:p>
            <a:fld id="{3D37D323-7A74-4B37-B6DF-E9044BBFEE1D}" type="slidenum">
              <a:rPr lang="sk-SK" smtClean="0"/>
              <a:t>5</a:t>
            </a:fld>
            <a:endParaRPr lang="sk-SK"/>
          </a:p>
        </p:txBody>
      </p:sp>
    </p:spTree>
    <p:extLst>
      <p:ext uri="{BB962C8B-B14F-4D97-AF65-F5344CB8AC3E}">
        <p14:creationId xmlns:p14="http://schemas.microsoft.com/office/powerpoint/2010/main" val="5625014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F33E13B9-8C07-4AB4-97EF-9C26E476C8FA}" type="datetimeFigureOut">
              <a:rPr lang="sk-SK" smtClean="0"/>
              <a:t>14. 12. 2016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25DF784-9D4B-4C33-9920-094A797A9130}" type="slidenum">
              <a:rPr lang="sk-SK" smtClean="0"/>
              <a:t>‹#›</a:t>
            </a:fld>
            <a:endParaRPr lang="sk-SK"/>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Upravte štýl predlohy podnadpisov</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sk-SK" smtClean="0"/>
              <a:t>Upravte štýly predlohy textu</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Date Placeholder 3"/>
          <p:cNvSpPr>
            <a:spLocks noGrp="1"/>
          </p:cNvSpPr>
          <p:nvPr>
            <p:ph type="dt" sz="half" idx="10"/>
          </p:nvPr>
        </p:nvSpPr>
        <p:spPr/>
        <p:txBody>
          <a:bodyPr/>
          <a:lstStyle/>
          <a:p>
            <a:fld id="{F33E13B9-8C07-4AB4-97EF-9C26E476C8FA}" type="datetimeFigureOut">
              <a:rPr lang="sk-SK" smtClean="0"/>
              <a:t>14. 12. 2016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25DF784-9D4B-4C33-9920-094A797A9130}" type="slidenum">
              <a:rPr lang="sk-SK" smtClean="0"/>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Date Placeholder 3"/>
          <p:cNvSpPr>
            <a:spLocks noGrp="1"/>
          </p:cNvSpPr>
          <p:nvPr>
            <p:ph type="dt" sz="half" idx="10"/>
          </p:nvPr>
        </p:nvSpPr>
        <p:spPr/>
        <p:txBody>
          <a:bodyPr/>
          <a:lstStyle/>
          <a:p>
            <a:fld id="{F33E13B9-8C07-4AB4-97EF-9C26E476C8FA}" type="datetimeFigureOut">
              <a:rPr lang="sk-SK" smtClean="0"/>
              <a:t>14. 12. 2016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25DF784-9D4B-4C33-9920-094A797A9130}" type="slidenum">
              <a:rPr lang="sk-SK" smtClean="0"/>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sk-SK" smtClean="0"/>
              <a:t>Upravte štýly predlohy textu</a:t>
            </a:r>
            <a:endParaRPr lang="en-US" dirty="0"/>
          </a:p>
        </p:txBody>
      </p:sp>
      <p:sp>
        <p:nvSpPr>
          <p:cNvPr id="4" name="Date Placeholder 3"/>
          <p:cNvSpPr>
            <a:spLocks noGrp="1"/>
          </p:cNvSpPr>
          <p:nvPr>
            <p:ph type="dt" sz="half" idx="10"/>
          </p:nvPr>
        </p:nvSpPr>
        <p:spPr/>
        <p:txBody>
          <a:bodyPr/>
          <a:lstStyle/>
          <a:p>
            <a:fld id="{F33E13B9-8C07-4AB4-97EF-9C26E476C8FA}" type="datetimeFigureOut">
              <a:rPr lang="sk-SK" smtClean="0"/>
              <a:t>14. 12. 2016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25DF784-9D4B-4C33-9920-094A797A9130}" type="slidenum">
              <a:rPr lang="sk-SK" smtClean="0"/>
              <a:t>‹#›</a:t>
            </a:fld>
            <a:endParaRPr lang="sk-SK"/>
          </a:p>
        </p:txBody>
      </p:sp>
      <p:sp>
        <p:nvSpPr>
          <p:cNvPr id="8" name="Content Placeholder 7"/>
          <p:cNvSpPr>
            <a:spLocks noGrp="1"/>
          </p:cNvSpPr>
          <p:nvPr>
            <p:ph sz="quarter" idx="13"/>
          </p:nvPr>
        </p:nvSpPr>
        <p:spPr>
          <a:xfrm>
            <a:off x="609600" y="1600200"/>
            <a:ext cx="7924800" cy="4114800"/>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sk-SK" smtClean="0"/>
              <a:t>Upravte štýly predlohy textu</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F33E13B9-8C07-4AB4-97EF-9C26E476C8FA}" type="datetimeFigureOut">
              <a:rPr lang="sk-SK" smtClean="0"/>
              <a:t>14. 12. 2016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25DF784-9D4B-4C33-9920-094A797A9130}" type="slidenum">
              <a:rPr lang="sk-SK" smtClean="0"/>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smtClean="0"/>
          </a:p>
        </p:txBody>
      </p:sp>
      <p:sp>
        <p:nvSpPr>
          <p:cNvPr id="2" name="Title 1"/>
          <p:cNvSpPr>
            <a:spLocks noGrp="1"/>
          </p:cNvSpPr>
          <p:nvPr>
            <p:ph type="title"/>
          </p:nvPr>
        </p:nvSpPr>
        <p:spPr>
          <a:xfrm>
            <a:off x="609600" y="274638"/>
            <a:ext cx="7924800" cy="1143000"/>
          </a:xfrm>
        </p:spPr>
        <p:txBody>
          <a:bodyPr/>
          <a:lstStyle/>
          <a:p>
            <a:r>
              <a:rPr lang="sk-SK" smtClean="0"/>
              <a:t>Upravte štýly predlohy textu</a:t>
            </a:r>
            <a:endParaRPr lang="en-US" dirty="0"/>
          </a:p>
        </p:txBody>
      </p:sp>
      <p:sp>
        <p:nvSpPr>
          <p:cNvPr id="5" name="Date Placeholder 4"/>
          <p:cNvSpPr>
            <a:spLocks noGrp="1"/>
          </p:cNvSpPr>
          <p:nvPr>
            <p:ph type="dt" sz="half" idx="10"/>
          </p:nvPr>
        </p:nvSpPr>
        <p:spPr/>
        <p:txBody>
          <a:bodyPr/>
          <a:lstStyle/>
          <a:p>
            <a:fld id="{F33E13B9-8C07-4AB4-97EF-9C26E476C8FA}" type="datetimeFigureOut">
              <a:rPr lang="sk-SK" smtClean="0"/>
              <a:t>14. 12. 2016</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25DF784-9D4B-4C33-9920-094A797A9130}" type="slidenum">
              <a:rPr lang="sk-SK" smtClean="0"/>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sk-SK" smtClean="0"/>
              <a:t>Upravte štýly predlohy textu</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7" name="Date Placeholder 6"/>
          <p:cNvSpPr>
            <a:spLocks noGrp="1"/>
          </p:cNvSpPr>
          <p:nvPr>
            <p:ph type="dt" sz="half" idx="10"/>
          </p:nvPr>
        </p:nvSpPr>
        <p:spPr/>
        <p:txBody>
          <a:bodyPr/>
          <a:lstStyle/>
          <a:p>
            <a:fld id="{F33E13B9-8C07-4AB4-97EF-9C26E476C8FA}" type="datetimeFigureOut">
              <a:rPr lang="sk-SK" smtClean="0"/>
              <a:t>14. 12. 2016</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25DF784-9D4B-4C33-9920-094A797A9130}" type="slidenum">
              <a:rPr lang="sk-SK" smtClean="0"/>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F33E13B9-8C07-4AB4-97EF-9C26E476C8FA}" type="datetimeFigureOut">
              <a:rPr lang="sk-SK" smtClean="0"/>
              <a:t>14. 12. 2016</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25DF784-9D4B-4C33-9920-094A797A9130}" type="slidenum">
              <a:rPr lang="sk-SK" smtClean="0"/>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3E13B9-8C07-4AB4-97EF-9C26E476C8FA}" type="datetimeFigureOut">
              <a:rPr lang="sk-SK" smtClean="0"/>
              <a:t>14. 12. 2016</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25DF784-9D4B-4C33-9920-094A797A9130}" type="slidenum">
              <a:rPr lang="sk-SK" smtClean="0"/>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sk-SK" smtClean="0"/>
              <a:t>Upravte štýly predlohy textu</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F33E13B9-8C07-4AB4-97EF-9C26E476C8FA}" type="datetimeFigureOut">
              <a:rPr lang="sk-SK" smtClean="0"/>
              <a:t>14. 12. 2016</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25DF784-9D4B-4C33-9920-094A797A9130}" type="slidenum">
              <a:rPr lang="sk-SK" smtClean="0"/>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sk-SK" smtClean="0"/>
              <a:t>Upravte štýly predlohy textu</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F33E13B9-8C07-4AB4-97EF-9C26E476C8FA}" type="datetimeFigureOut">
              <a:rPr lang="sk-SK" smtClean="0"/>
              <a:t>14. 12. 2016</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25DF784-9D4B-4C33-9920-094A797A9130}" type="slidenum">
              <a:rPr lang="sk-SK" smtClean="0"/>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sk-SK" smtClean="0"/>
              <a:t>Upravte štýly predlohy textu</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F33E13B9-8C07-4AB4-97EF-9C26E476C8FA}" type="datetimeFigureOut">
              <a:rPr lang="sk-SK" smtClean="0"/>
              <a:t>14. 12. 2016</a:t>
            </a:fld>
            <a:endParaRPr lang="sk-SK"/>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sk-SK"/>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E25DF784-9D4B-4C33-9920-094A797A9130}" type="slidenum">
              <a:rPr lang="sk-SK" smtClean="0"/>
              <a:t>‹#›</a:t>
            </a:fld>
            <a:endParaRPr lang="sk-SK"/>
          </a:p>
        </p:txBody>
      </p:sp>
      <p:pic>
        <p:nvPicPr>
          <p:cNvPr id="8" name="Picture 6" descr="Digital Desert Painting by RealBigNUKE"/>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471893" y="-531440"/>
            <a:ext cx="14867238" cy="7483178"/>
          </a:xfrm>
          <a:prstGeom prst="rect">
            <a:avLst/>
          </a:prstGeom>
          <a:noFill/>
          <a:extLst>
            <a:ext uri="{909E8E84-426E-40DD-AFC4-6F175D3DCCD1}">
              <a14:hiddenFill xmlns:a14="http://schemas.microsoft.com/office/drawing/2010/main">
                <a:solidFill>
                  <a:srgbClr val="FFFFFF"/>
                </a:solidFill>
              </a14:hiddenFill>
            </a:ext>
          </a:extLst>
        </p:spPr>
      </p:pic>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endParaRPr lang="sk-SK"/>
          </a:p>
        </p:txBody>
      </p:sp>
      <p:sp>
        <p:nvSpPr>
          <p:cNvPr id="2" name="Nadpis 1"/>
          <p:cNvSpPr>
            <a:spLocks noGrp="1"/>
          </p:cNvSpPr>
          <p:nvPr>
            <p:ph type="ctrTitle"/>
          </p:nvPr>
        </p:nvSpPr>
        <p:spPr/>
        <p:txBody>
          <a:bodyPr/>
          <a:lstStyle/>
          <a:p>
            <a:endParaRPr lang="sk-SK" dirty="0"/>
          </a:p>
        </p:txBody>
      </p:sp>
      <p:pic>
        <p:nvPicPr>
          <p:cNvPr id="3074" name="Picture 2" descr="Výsledok vyhľadávania obrázkov pre dopyt fatamorga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8680" y="-29224"/>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a:off x="6122495" y="5809618"/>
            <a:ext cx="2991525" cy="584775"/>
          </a:xfrm>
          <a:prstGeom prst="rect">
            <a:avLst/>
          </a:prstGeom>
          <a:noFill/>
        </p:spPr>
        <p:txBody>
          <a:bodyPr wrap="none" rtlCol="0">
            <a:spAutoFit/>
          </a:bodyPr>
          <a:lstStyle/>
          <a:p>
            <a:r>
              <a:rPr lang="sk-SK" sz="3200" dirty="0" smtClean="0">
                <a:solidFill>
                  <a:schemeClr val="bg1"/>
                </a:solidFill>
                <a:effectLst>
                  <a:outerShdw blurRad="38100" dist="38100" dir="2700000" algn="tl">
                    <a:srgbClr val="000000">
                      <a:alpha val="43137"/>
                    </a:srgbClr>
                  </a:outerShdw>
                </a:effectLst>
                <a:latin typeface="+mj-lt"/>
              </a:rPr>
              <a:t>Michal </a:t>
            </a:r>
            <a:r>
              <a:rPr lang="sk-SK" sz="3200" dirty="0" err="1" smtClean="0">
                <a:solidFill>
                  <a:schemeClr val="bg1"/>
                </a:solidFill>
                <a:effectLst>
                  <a:outerShdw blurRad="38100" dist="38100" dir="2700000" algn="tl">
                    <a:srgbClr val="000000">
                      <a:alpha val="43137"/>
                    </a:srgbClr>
                  </a:outerShdw>
                </a:effectLst>
                <a:latin typeface="+mj-lt"/>
              </a:rPr>
              <a:t>Sepeši</a:t>
            </a:r>
            <a:r>
              <a:rPr lang="sk-SK" sz="3200" dirty="0" smtClean="0">
                <a:solidFill>
                  <a:schemeClr val="bg1"/>
                </a:solidFill>
                <a:effectLst>
                  <a:outerShdw blurRad="38100" dist="38100" dir="2700000" algn="tl">
                    <a:srgbClr val="000000">
                      <a:alpha val="43137"/>
                    </a:srgbClr>
                  </a:outerShdw>
                </a:effectLst>
                <a:latin typeface="+mj-lt"/>
              </a:rPr>
              <a:t> III.D</a:t>
            </a:r>
            <a:endParaRPr lang="sk-SK" sz="3200" dirty="0">
              <a:solidFill>
                <a:schemeClr val="bg1"/>
              </a:solidFill>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6654115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sz="3200" cap="none" dirty="0" err="1">
                <a:solidFill>
                  <a:schemeClr val="bg1"/>
                </a:solidFill>
              </a:rPr>
              <a:t>F</a:t>
            </a:r>
            <a:r>
              <a:rPr lang="sk-SK" sz="3200" cap="none" dirty="0" err="1" smtClean="0">
                <a:solidFill>
                  <a:schemeClr val="bg1"/>
                </a:solidFill>
                <a:latin typeface="+mn-lt"/>
              </a:rPr>
              <a:t>ermatov</a:t>
            </a:r>
            <a:r>
              <a:rPr lang="sk-SK" sz="3200" cap="none" dirty="0" smtClean="0">
                <a:solidFill>
                  <a:schemeClr val="bg1"/>
                </a:solidFill>
                <a:latin typeface="+mn-lt"/>
              </a:rPr>
              <a:t> princíp najmenšieho času</a:t>
            </a:r>
            <a:endParaRPr lang="sk-SK" sz="3200" cap="none" dirty="0">
              <a:solidFill>
                <a:schemeClr val="bg1"/>
              </a:solidFill>
            </a:endParaRPr>
          </a:p>
        </p:txBody>
      </p:sp>
      <p:sp>
        <p:nvSpPr>
          <p:cNvPr id="3" name="Zástupný symbol obsahu 2"/>
          <p:cNvSpPr>
            <a:spLocks noGrp="1"/>
          </p:cNvSpPr>
          <p:nvPr>
            <p:ph sz="quarter" idx="13"/>
          </p:nvPr>
        </p:nvSpPr>
        <p:spPr/>
        <p:txBody>
          <a:bodyPr/>
          <a:lstStyle/>
          <a:p>
            <a:endParaRPr lang="sk-SK" dirty="0"/>
          </a:p>
        </p:txBody>
      </p:sp>
      <p:pic>
        <p:nvPicPr>
          <p:cNvPr id="4" name="Obrázok 3" descr="Výsledok vyhľadávania obrázkov pre dopyt fermatov princíp"/>
          <p:cNvPicPr/>
          <p:nvPr/>
        </p:nvPicPr>
        <p:blipFill>
          <a:blip r:embed="rId2">
            <a:extLst>
              <a:ext uri="{28A0092B-C50C-407E-A947-70E740481C1C}">
                <a14:useLocalDpi xmlns:a14="http://schemas.microsoft.com/office/drawing/2010/main" val="0"/>
              </a:ext>
            </a:extLst>
          </a:blip>
          <a:srcRect/>
          <a:stretch>
            <a:fillRect/>
          </a:stretch>
        </p:blipFill>
        <p:spPr bwMode="auto">
          <a:xfrm>
            <a:off x="1619672" y="1772816"/>
            <a:ext cx="6303109" cy="4727332"/>
          </a:xfrm>
          <a:prstGeom prst="rect">
            <a:avLst/>
          </a:prstGeom>
          <a:noFill/>
          <a:ln>
            <a:noFill/>
          </a:ln>
        </p:spPr>
      </p:pic>
    </p:spTree>
    <p:extLst>
      <p:ext uri="{BB962C8B-B14F-4D97-AF65-F5344CB8AC3E}">
        <p14:creationId xmlns:p14="http://schemas.microsoft.com/office/powerpoint/2010/main" val="31152999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dirty="0" smtClean="0">
                <a:solidFill>
                  <a:schemeClr val="bg1"/>
                </a:solidFill>
              </a:rPr>
              <a:t>V</a:t>
            </a:r>
            <a:r>
              <a:rPr lang="sk-SK" cap="none" dirty="0" smtClean="0">
                <a:solidFill>
                  <a:schemeClr val="bg1"/>
                </a:solidFill>
                <a:latin typeface="+mn-lt"/>
              </a:rPr>
              <a:t>ysvetlenie</a:t>
            </a:r>
            <a:endParaRPr lang="sk-SK" cap="none" dirty="0">
              <a:solidFill>
                <a:schemeClr val="bg1"/>
              </a:solidFill>
            </a:endParaRPr>
          </a:p>
        </p:txBody>
      </p:sp>
      <p:sp>
        <p:nvSpPr>
          <p:cNvPr id="3" name="Zástupný symbol obsahu 2"/>
          <p:cNvSpPr>
            <a:spLocks noGrp="1"/>
          </p:cNvSpPr>
          <p:nvPr>
            <p:ph sz="quarter" idx="13"/>
          </p:nvPr>
        </p:nvSpPr>
        <p:spPr/>
        <p:txBody>
          <a:bodyPr/>
          <a:lstStyle/>
          <a:p>
            <a:endParaRPr lang="sk-SK" dirty="0"/>
          </a:p>
        </p:txBody>
      </p:sp>
      <p:pic>
        <p:nvPicPr>
          <p:cNvPr id="6" name="Obrázok 5" descr="Výsledok vyhľadávania obrázkov pre dopyt fatamorgana plavcik"/>
          <p:cNvPicPr/>
          <p:nvPr/>
        </p:nvPicPr>
        <p:blipFill>
          <a:blip r:embed="rId3">
            <a:extLst>
              <a:ext uri="{28A0092B-C50C-407E-A947-70E740481C1C}">
                <a14:useLocalDpi xmlns:a14="http://schemas.microsoft.com/office/drawing/2010/main" val="0"/>
              </a:ext>
            </a:extLst>
          </a:blip>
          <a:srcRect/>
          <a:stretch>
            <a:fillRect/>
          </a:stretch>
        </p:blipFill>
        <p:spPr bwMode="auto">
          <a:xfrm>
            <a:off x="1115616" y="4176333"/>
            <a:ext cx="7199987" cy="3549994"/>
          </a:xfrm>
          <a:prstGeom prst="rect">
            <a:avLst/>
          </a:prstGeom>
          <a:noFill/>
          <a:ln>
            <a:noFill/>
          </a:ln>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833" y="1772816"/>
            <a:ext cx="9191600" cy="20965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531444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dirty="0"/>
          </a:p>
        </p:txBody>
      </p:sp>
      <p:sp>
        <p:nvSpPr>
          <p:cNvPr id="3" name="Zástupný symbol obsahu 2"/>
          <p:cNvSpPr>
            <a:spLocks noGrp="1"/>
          </p:cNvSpPr>
          <p:nvPr>
            <p:ph sz="quarter" idx="13"/>
          </p:nvPr>
        </p:nvSpPr>
        <p:spPr/>
        <p:txBody>
          <a:bodyPr/>
          <a:lstStyle/>
          <a:p>
            <a:endParaRPr lang="sk-SK"/>
          </a:p>
        </p:txBody>
      </p:sp>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4149080"/>
            <a:ext cx="7734300"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Obrázok 5" descr="Súvisiaci obrázok"/>
          <p:cNvPicPr/>
          <p:nvPr/>
        </p:nvPicPr>
        <p:blipFill>
          <a:blip r:embed="rId4">
            <a:extLst>
              <a:ext uri="{28A0092B-C50C-407E-A947-70E740481C1C}">
                <a14:useLocalDpi xmlns:a14="http://schemas.microsoft.com/office/drawing/2010/main" val="0"/>
              </a:ext>
            </a:extLst>
          </a:blip>
          <a:srcRect/>
          <a:stretch>
            <a:fillRect/>
          </a:stretch>
        </p:blipFill>
        <p:spPr bwMode="auto">
          <a:xfrm>
            <a:off x="1259632" y="764704"/>
            <a:ext cx="6192688" cy="2638487"/>
          </a:xfrm>
          <a:prstGeom prst="rect">
            <a:avLst/>
          </a:prstGeom>
          <a:noFill/>
          <a:ln>
            <a:noFill/>
          </a:ln>
        </p:spPr>
      </p:pic>
    </p:spTree>
    <p:extLst>
      <p:ext uri="{BB962C8B-B14F-4D97-AF65-F5344CB8AC3E}">
        <p14:creationId xmlns:p14="http://schemas.microsoft.com/office/powerpoint/2010/main" val="1450906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 </a:t>
            </a:r>
            <a:endParaRPr lang="sk-SK" dirty="0"/>
          </a:p>
        </p:txBody>
      </p:sp>
      <p:sp>
        <p:nvSpPr>
          <p:cNvPr id="3" name="Zástupný symbol obsahu 2"/>
          <p:cNvSpPr>
            <a:spLocks noGrp="1"/>
          </p:cNvSpPr>
          <p:nvPr>
            <p:ph sz="quarter" idx="13"/>
          </p:nvPr>
        </p:nvSpPr>
        <p:spPr/>
        <p:txBody>
          <a:bodyPr/>
          <a:lstStyle/>
          <a:p>
            <a:endParaRPr lang="sk-SK"/>
          </a:p>
        </p:txBody>
      </p:sp>
      <p:pic>
        <p:nvPicPr>
          <p:cNvPr id="4" name="Obrázok 3" descr="Výsledok vyhľadávania obrázkov pre dopyt fatamorgana fyzika"/>
          <p:cNvPicPr/>
          <p:nvPr/>
        </p:nvPicPr>
        <p:blipFill>
          <a:blip r:embed="rId3">
            <a:extLst>
              <a:ext uri="{28A0092B-C50C-407E-A947-70E740481C1C}">
                <a14:useLocalDpi xmlns:a14="http://schemas.microsoft.com/office/drawing/2010/main" val="0"/>
              </a:ext>
            </a:extLst>
          </a:blip>
          <a:srcRect/>
          <a:stretch>
            <a:fillRect/>
          </a:stretch>
        </p:blipFill>
        <p:spPr bwMode="auto">
          <a:xfrm>
            <a:off x="827584" y="3645024"/>
            <a:ext cx="7961022" cy="3422159"/>
          </a:xfrm>
          <a:prstGeom prst="rect">
            <a:avLst/>
          </a:prstGeom>
          <a:noFill/>
          <a:ln>
            <a:noFill/>
          </a:ln>
        </p:spPr>
      </p:pic>
    </p:spTree>
    <p:extLst>
      <p:ext uri="{BB962C8B-B14F-4D97-AF65-F5344CB8AC3E}">
        <p14:creationId xmlns:p14="http://schemas.microsoft.com/office/powerpoint/2010/main" val="23805266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dirty="0" smtClean="0">
                <a:solidFill>
                  <a:schemeClr val="bg1"/>
                </a:solidFill>
              </a:rPr>
              <a:t>P</a:t>
            </a:r>
            <a:r>
              <a:rPr lang="sk-SK" cap="none" dirty="0" smtClean="0">
                <a:solidFill>
                  <a:schemeClr val="bg1"/>
                </a:solidFill>
              </a:rPr>
              <a:t>ríklady</a:t>
            </a:r>
            <a:endParaRPr lang="sk-SK" cap="none" dirty="0">
              <a:solidFill>
                <a:schemeClr val="bg1"/>
              </a:solidFill>
            </a:endParaRPr>
          </a:p>
        </p:txBody>
      </p:sp>
      <p:sp>
        <p:nvSpPr>
          <p:cNvPr id="3" name="Zástupný symbol obsahu 2"/>
          <p:cNvSpPr>
            <a:spLocks noGrp="1"/>
          </p:cNvSpPr>
          <p:nvPr>
            <p:ph sz="quarter" idx="13"/>
          </p:nvPr>
        </p:nvSpPr>
        <p:spPr/>
        <p:txBody>
          <a:bodyPr/>
          <a:lstStyle/>
          <a:p>
            <a:endParaRPr lang="sk-SK" dirty="0"/>
          </a:p>
        </p:txBody>
      </p:sp>
      <p:pic>
        <p:nvPicPr>
          <p:cNvPr id="4" name="Obrázok 3" descr="Výsledok vyhľadávania obrázkov pre dopyt fatamorgana"/>
          <p:cNvPicPr/>
          <p:nvPr/>
        </p:nvPicPr>
        <p:blipFill>
          <a:blip r:embed="rId2">
            <a:extLst>
              <a:ext uri="{28A0092B-C50C-407E-A947-70E740481C1C}">
                <a14:useLocalDpi xmlns:a14="http://schemas.microsoft.com/office/drawing/2010/main" val="0"/>
              </a:ext>
            </a:extLst>
          </a:blip>
          <a:srcRect/>
          <a:stretch>
            <a:fillRect/>
          </a:stretch>
        </p:blipFill>
        <p:spPr bwMode="auto">
          <a:xfrm>
            <a:off x="-559383" y="0"/>
            <a:ext cx="9903814" cy="6857999"/>
          </a:xfrm>
          <a:prstGeom prst="rect">
            <a:avLst/>
          </a:prstGeom>
          <a:noFill/>
          <a:ln>
            <a:noFill/>
          </a:ln>
        </p:spPr>
      </p:pic>
    </p:spTree>
    <p:extLst>
      <p:ext uri="{BB962C8B-B14F-4D97-AF65-F5344CB8AC3E}">
        <p14:creationId xmlns:p14="http://schemas.microsoft.com/office/powerpoint/2010/main" val="26924432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sz="quarter" idx="13"/>
          </p:nvPr>
        </p:nvSpPr>
        <p:spPr/>
        <p:txBody>
          <a:bodyPr/>
          <a:lstStyle/>
          <a:p>
            <a:endParaRPr lang="sk-SK"/>
          </a:p>
        </p:txBody>
      </p:sp>
      <p:pic>
        <p:nvPicPr>
          <p:cNvPr id="4" name="Obrázok 3" descr="Výsledok vyhľadávania obrázkov pre dopyt fatamorgana"/>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84727"/>
          </a:xfrm>
          <a:prstGeom prst="rect">
            <a:avLst/>
          </a:prstGeom>
          <a:noFill/>
          <a:ln>
            <a:noFill/>
          </a:ln>
        </p:spPr>
      </p:pic>
    </p:spTree>
    <p:extLst>
      <p:ext uri="{BB962C8B-B14F-4D97-AF65-F5344CB8AC3E}">
        <p14:creationId xmlns:p14="http://schemas.microsoft.com/office/powerpoint/2010/main" val="529684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dirty="0" smtClean="0">
                <a:solidFill>
                  <a:schemeClr val="bg1"/>
                </a:solidFill>
              </a:rPr>
              <a:t>Ď</a:t>
            </a:r>
            <a:r>
              <a:rPr lang="sk-SK" cap="none" dirty="0" smtClean="0">
                <a:solidFill>
                  <a:schemeClr val="bg1"/>
                </a:solidFill>
              </a:rPr>
              <a:t>akujem za pozornosť !</a:t>
            </a:r>
            <a:endParaRPr lang="sk-SK" cap="none" dirty="0">
              <a:solidFill>
                <a:schemeClr val="bg1"/>
              </a:solidFill>
            </a:endParaRPr>
          </a:p>
        </p:txBody>
      </p:sp>
      <p:sp>
        <p:nvSpPr>
          <p:cNvPr id="3" name="Zástupný symbol obsahu 2"/>
          <p:cNvSpPr>
            <a:spLocks noGrp="1"/>
          </p:cNvSpPr>
          <p:nvPr>
            <p:ph sz="quarter" idx="13"/>
          </p:nvPr>
        </p:nvSpPr>
        <p:spPr/>
        <p:txBody>
          <a:bodyPr/>
          <a:lstStyle/>
          <a:p>
            <a:endParaRPr lang="sk-SK"/>
          </a:p>
        </p:txBody>
      </p:sp>
      <p:pic>
        <p:nvPicPr>
          <p:cNvPr id="4" name="Obrázok 3" descr="Výsledok vyhľadávania obrázkov pre dopyt mirage physics"/>
          <p:cNvPicPr/>
          <p:nvPr/>
        </p:nvPicPr>
        <p:blipFill>
          <a:blip r:embed="rId2">
            <a:extLst>
              <a:ext uri="{28A0092B-C50C-407E-A947-70E740481C1C}">
                <a14:useLocalDpi xmlns:a14="http://schemas.microsoft.com/office/drawing/2010/main" val="0"/>
              </a:ext>
            </a:extLst>
          </a:blip>
          <a:srcRect/>
          <a:stretch>
            <a:fillRect/>
          </a:stretch>
        </p:blipFill>
        <p:spPr bwMode="auto">
          <a:xfrm>
            <a:off x="179512" y="2924944"/>
            <a:ext cx="8704408" cy="3075210"/>
          </a:xfrm>
          <a:prstGeom prst="rect">
            <a:avLst/>
          </a:prstGeom>
          <a:noFill/>
          <a:ln>
            <a:noFill/>
          </a:ln>
        </p:spPr>
      </p:pic>
    </p:spTree>
    <p:extLst>
      <p:ext uri="{BB962C8B-B14F-4D97-AF65-F5344CB8AC3E}">
        <p14:creationId xmlns:p14="http://schemas.microsoft.com/office/powerpoint/2010/main" val="3287054774"/>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t">
  <a:themeElements>
    <a:clrScheme name="Horizont">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t">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t">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117</TotalTime>
  <Words>133</Words>
  <Application>Microsoft Office PowerPoint</Application>
  <PresentationFormat>Prezentácia na obrazovke (4:3)</PresentationFormat>
  <Paragraphs>12</Paragraphs>
  <Slides>8</Slides>
  <Notes>3</Notes>
  <HiddenSlides>0</HiddenSlides>
  <MMClips>0</MMClips>
  <ScaleCrop>false</ScaleCrop>
  <HeadingPairs>
    <vt:vector size="4" baseType="variant">
      <vt:variant>
        <vt:lpstr>Motív</vt:lpstr>
      </vt:variant>
      <vt:variant>
        <vt:i4>1</vt:i4>
      </vt:variant>
      <vt:variant>
        <vt:lpstr>Nadpisy snímok</vt:lpstr>
      </vt:variant>
      <vt:variant>
        <vt:i4>8</vt:i4>
      </vt:variant>
    </vt:vector>
  </HeadingPairs>
  <TitlesOfParts>
    <vt:vector size="9" baseType="lpstr">
      <vt:lpstr>Horizont</vt:lpstr>
      <vt:lpstr>Prezentácia programu PowerPoint</vt:lpstr>
      <vt:lpstr>Fermatov princíp najmenšieho času</vt:lpstr>
      <vt:lpstr>Vysvetlenie</vt:lpstr>
      <vt:lpstr>Prezentácia programu PowerPoint</vt:lpstr>
      <vt:lpstr> </vt:lpstr>
      <vt:lpstr>Príklady</vt:lpstr>
      <vt:lpstr>Prezentácia programu PowerPoint</vt:lpstr>
      <vt:lpstr>Ďakujem za pozornosť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Maroš</dc:creator>
  <cp:lastModifiedBy>Maroš</cp:lastModifiedBy>
  <cp:revision>10</cp:revision>
  <dcterms:created xsi:type="dcterms:W3CDTF">2016-12-14T17:27:12Z</dcterms:created>
  <dcterms:modified xsi:type="dcterms:W3CDTF">2016-12-14T19:24:44Z</dcterms:modified>
</cp:coreProperties>
</file>