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4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7" r:id="rId12"/>
    <p:sldId id="269" r:id="rId13"/>
    <p:sldId id="268" r:id="rId14"/>
    <p:sldId id="271" r:id="rId15"/>
    <p:sldId id="272" r:id="rId16"/>
    <p:sldId id="273" r:id="rId17"/>
    <p:sldId id="277" r:id="rId18"/>
    <p:sldId id="275" r:id="rId19"/>
    <p:sldId id="276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79" r:id="rId28"/>
    <p:sldId id="287" r:id="rId29"/>
    <p:sldId id="288" r:id="rId30"/>
    <p:sldId id="274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D3842-639E-41DC-988A-AA151E6F095F}" type="datetimeFigureOut">
              <a:rPr lang="sk-SK" smtClean="0"/>
              <a:pPr/>
              <a:t>12. 10. 2016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F1B9-9C89-405E-B613-3C03A25BF7A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WlUshNWHO4" TargetMode="External"/><Relationship Id="rId2" Type="http://schemas.openxmlformats.org/officeDocument/2006/relationships/hyperlink" Target="https://www.youtube.com/watch?v=1E5Zka6vLX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3CnspeOWRI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Luxemburské Veľkovojvodstvo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00800" cy="1752600"/>
          </a:xfrm>
        </p:spPr>
        <p:txBody>
          <a:bodyPr/>
          <a:lstStyle/>
          <a:p>
            <a:r>
              <a:rPr lang="sk-SK" dirty="0" smtClean="0">
                <a:hlinkClick r:id="rId2"/>
              </a:rPr>
              <a:t>štátna hymna</a:t>
            </a:r>
            <a:endParaRPr lang="sk-SK" dirty="0" smtClean="0"/>
          </a:p>
          <a:p>
            <a:r>
              <a:rPr lang="sk-SK" dirty="0" smtClean="0">
                <a:solidFill>
                  <a:schemeClr val="accent5">
                    <a:lumMod val="40000"/>
                    <a:lumOff val="60000"/>
                  </a:schemeClr>
                </a:solidFill>
                <a:hlinkClick r:id="rId3"/>
              </a:rPr>
              <a:t>kráľovská hymna</a:t>
            </a:r>
            <a:endParaRPr lang="sk-SK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sk-SK" dirty="0" smtClean="0">
                <a:solidFill>
                  <a:schemeClr val="accent5">
                    <a:lumMod val="40000"/>
                    <a:lumOff val="60000"/>
                  </a:schemeClr>
                </a:solidFill>
                <a:hlinkClick r:id="rId4"/>
              </a:rPr>
              <a:t>kráľovská hymna 2</a:t>
            </a:r>
            <a:endParaRPr lang="sk-SK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8002"/>
            <a:ext cx="5148064" cy="687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Výsledok vyhľadávania obrázkov pre dopyt sadrov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63894"/>
          </a:xfrm>
          <a:prstGeom prst="rect">
            <a:avLst/>
          </a:prstGeom>
          <a:noFill/>
        </p:spPr>
      </p:pic>
      <p:pic>
        <p:nvPicPr>
          <p:cNvPr id="25604" name="Picture 4" descr="Výsledok vyhľadávania obrázkov pre dopyt ťažba železná ru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9144000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6626" name="Picture 2" descr="Výsledok vyhľadávania obrázkov pre dopyt jač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225384" cy="3501008"/>
          </a:xfrm>
          <a:prstGeom prst="rect">
            <a:avLst/>
          </a:prstGeom>
          <a:noFill/>
        </p:spPr>
      </p:pic>
      <p:pic>
        <p:nvPicPr>
          <p:cNvPr id="26630" name="Picture 6" descr="Výsledok vyhľadávania obrázkov pre dopyt pše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7935" y="0"/>
            <a:ext cx="3966066" cy="3356992"/>
          </a:xfrm>
          <a:prstGeom prst="rect">
            <a:avLst/>
          </a:prstGeom>
          <a:noFill/>
        </p:spPr>
      </p:pic>
      <p:pic>
        <p:nvPicPr>
          <p:cNvPr id="26634" name="Picture 10" descr="Výsledok vyhľadávania obrázkov pre dopyt vinič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15296"/>
            <a:ext cx="5004048" cy="3342704"/>
          </a:xfrm>
          <a:prstGeom prst="rect">
            <a:avLst/>
          </a:prstGeom>
          <a:noFill/>
        </p:spPr>
      </p:pic>
      <p:pic>
        <p:nvPicPr>
          <p:cNvPr id="26636" name="Picture 12" descr="Výsledok vyhľadávania obrázkov pre dopyt zemia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56991"/>
            <a:ext cx="5256584" cy="3504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Výsledok vyhľadávania obrázkov pre dopyt hovädzí dobyt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37012"/>
            <a:ext cx="4427984" cy="3320988"/>
          </a:xfrm>
          <a:prstGeom prst="rect">
            <a:avLst/>
          </a:prstGeom>
          <a:noFill/>
        </p:spPr>
      </p:pic>
      <p:pic>
        <p:nvPicPr>
          <p:cNvPr id="24580" name="Picture 4" descr="Výsledok vyhľadávania obrázkov pre dopyt ov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2385" cy="3528392"/>
          </a:xfrm>
          <a:prstGeom prst="rect">
            <a:avLst/>
          </a:prstGeom>
          <a:noFill/>
        </p:spPr>
      </p:pic>
      <p:pic>
        <p:nvPicPr>
          <p:cNvPr id="24582" name="Picture 6" descr="Výsledok vyhľadávania obrázkov pre dopyt luxembourg hor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429001"/>
            <a:ext cx="5040560" cy="3429000"/>
          </a:xfrm>
          <a:prstGeom prst="rect">
            <a:avLst/>
          </a:prstGeom>
          <a:noFill/>
        </p:spPr>
      </p:pic>
      <p:pic>
        <p:nvPicPr>
          <p:cNvPr id="24584" name="Picture 8" descr="Výsledok vyhľadávania obrázkov pre dopyt ošípané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0"/>
            <a:ext cx="5117909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7650" name="Picture 2" descr="Výsledok vyhľadávania obrázkov pre dopyt letisko fin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57600"/>
            <a:ext cx="5191512" cy="3600400"/>
          </a:xfrm>
          <a:prstGeom prst="rect">
            <a:avLst/>
          </a:prstGeom>
          <a:noFill/>
        </p:spPr>
      </p:pic>
      <p:pic>
        <p:nvPicPr>
          <p:cNvPr id="27652" name="Picture 4" descr="Výsledok vyhľadávania obrázkov pre dopyt tgv luxembou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433" y="0"/>
            <a:ext cx="5112567" cy="3834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698" name="Picture 2" descr="Výsledok vyhľadávania obrázkov pre dopyt bankovnict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384336"/>
          </a:xfrm>
          <a:prstGeom prst="rect">
            <a:avLst/>
          </a:prstGeom>
          <a:noFill/>
        </p:spPr>
      </p:pic>
      <p:pic>
        <p:nvPicPr>
          <p:cNvPr id="29700" name="Picture 4" descr="Výsledok vyhľadávania obrázkov pre dopyt vyroba oce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3356992"/>
            <a:ext cx="5193310" cy="3501008"/>
          </a:xfrm>
          <a:prstGeom prst="rect">
            <a:avLst/>
          </a:prstGeom>
          <a:noFill/>
        </p:spPr>
      </p:pic>
      <p:pic>
        <p:nvPicPr>
          <p:cNvPr id="29702" name="Picture 6" descr="Výsledok vyhľadávania obrázkov pre dopyt telekomunikac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222" y="0"/>
            <a:ext cx="5072778" cy="3384376"/>
          </a:xfrm>
          <a:prstGeom prst="rect">
            <a:avLst/>
          </a:prstGeom>
          <a:noFill/>
        </p:spPr>
      </p:pic>
      <p:pic>
        <p:nvPicPr>
          <p:cNvPr id="29704" name="Picture 8" descr="Výsledok vyhľadávania obrázkov pre dopyt turizm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362742"/>
            <a:ext cx="4788024" cy="3495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24" name="Picture 4" descr="Výsledok vyhľadávania obrázkov pre dopyt Bernard Mass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0"/>
            <a:ext cx="9334500" cy="3714751"/>
          </a:xfrm>
          <a:prstGeom prst="rect">
            <a:avLst/>
          </a:prstGeom>
          <a:noFill/>
        </p:spPr>
      </p:pic>
      <p:pic>
        <p:nvPicPr>
          <p:cNvPr id="30726" name="Picture 6" descr="Výsledok vyhľadávania obrázkov pre dopyt Mousel be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88640"/>
            <a:ext cx="1732855" cy="3240360"/>
          </a:xfrm>
          <a:prstGeom prst="rect">
            <a:avLst/>
          </a:prstGeom>
          <a:noFill/>
        </p:spPr>
      </p:pic>
      <p:pic>
        <p:nvPicPr>
          <p:cNvPr id="30728" name="Picture 8" descr="Výsledok vyhľadávania obrázkov pre dopyt Namur chocol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0"/>
            <a:ext cx="3913653" cy="1872208"/>
          </a:xfrm>
          <a:prstGeom prst="rect">
            <a:avLst/>
          </a:prstGeom>
          <a:noFill/>
        </p:spPr>
      </p:pic>
      <p:pic>
        <p:nvPicPr>
          <p:cNvPr id="30730" name="Picture 10" descr="Výsledok vyhľadávania obrázkov pre dopyt knippech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721383"/>
            <a:ext cx="4860032" cy="3136617"/>
          </a:xfrm>
          <a:prstGeom prst="rect">
            <a:avLst/>
          </a:prstGeom>
          <a:noFill/>
        </p:spPr>
      </p:pic>
      <p:pic>
        <p:nvPicPr>
          <p:cNvPr id="30732" name="Picture 12" descr="Výsledok vyhľadávania obrázkov pre dopyt peckvillerch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3645024"/>
            <a:ext cx="4283969" cy="3212976"/>
          </a:xfrm>
          <a:prstGeom prst="rect">
            <a:avLst/>
          </a:prstGeom>
          <a:noFill/>
        </p:spPr>
      </p:pic>
      <p:pic>
        <p:nvPicPr>
          <p:cNvPr id="30734" name="Picture 14" descr="Výsledok vyhľadávania obrázkov pre dopyt créma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188640"/>
            <a:ext cx="1664973" cy="2497460"/>
          </a:xfrm>
          <a:prstGeom prst="rect">
            <a:avLst/>
          </a:prstGeom>
          <a:noFill/>
        </p:spPr>
      </p:pic>
      <p:pic>
        <p:nvPicPr>
          <p:cNvPr id="30736" name="Picture 16" descr="Výsledok vyhľadávania obrázkov pre dopyt Cassero luxembour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1772816"/>
            <a:ext cx="754423" cy="184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4818" name="Picture 2" descr="Výsledok vyhľadávania obrázkov pre dopyt gromperekichelc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89920"/>
            <a:ext cx="5652120" cy="3768080"/>
          </a:xfrm>
          <a:prstGeom prst="rect">
            <a:avLst/>
          </a:prstGeom>
          <a:noFill/>
        </p:spPr>
      </p:pic>
      <p:pic>
        <p:nvPicPr>
          <p:cNvPr id="34820" name="Picture 4" descr="Výsledok vyhľadávania obrázkov pre dopyt judd mat gaardeboun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542" y="0"/>
            <a:ext cx="4128458" cy="3096344"/>
          </a:xfrm>
          <a:prstGeom prst="rect">
            <a:avLst/>
          </a:prstGeom>
          <a:noFill/>
        </p:spPr>
      </p:pic>
      <p:pic>
        <p:nvPicPr>
          <p:cNvPr id="34822" name="Picture 6" descr="Výsledok vyhľadávania obrázkov pre dopyt gromperenzop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99" y="-315416"/>
            <a:ext cx="5107167" cy="3416053"/>
          </a:xfrm>
          <a:prstGeom prst="rect">
            <a:avLst/>
          </a:prstGeom>
          <a:noFill/>
        </p:spPr>
      </p:pic>
      <p:pic>
        <p:nvPicPr>
          <p:cNvPr id="34824" name="Picture 8" descr="Výsledok vyhľadávania obrázkov pre dopyt bouneschlup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068960"/>
            <a:ext cx="3491880" cy="4547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Mosela</a:t>
            </a:r>
            <a:endParaRPr lang="sk-SK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1746" name="Picture 2" descr="Výsledok vyhľadávania obrázkov pre dopyt mose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67309"/>
            <a:ext cx="7776864" cy="5190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3794" name="Picture 2" descr="Výsledok vyhľadávania obrázkov pre dopyt mussé a poss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1024"/>
            <a:ext cx="6444208" cy="3626976"/>
          </a:xfrm>
          <a:prstGeom prst="rect">
            <a:avLst/>
          </a:prstGeom>
          <a:noFill/>
        </p:spPr>
      </p:pic>
      <p:pic>
        <p:nvPicPr>
          <p:cNvPr id="33796" name="Picture 4" descr="Výsledok vyhľadávania obrázkov pre dopyt mussé a poss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1300" y="0"/>
            <a:ext cx="6362700" cy="3238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http://www.vlajky.szm.com/L/luxem/n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Výsledok vyhľadávania obrázkov pre dopyt vian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Map of Luxembourg with Vianden highlighted in orange, and the canton in dark 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5000" cy="2533651"/>
          </a:xfrm>
          <a:prstGeom prst="rect">
            <a:avLst/>
          </a:prstGeom>
          <a:noFill/>
        </p:spPr>
      </p:pic>
      <p:pic>
        <p:nvPicPr>
          <p:cNvPr id="1030" name="Picture 6" descr="Coat of arms of Viand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936104" cy="1025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6866" name="Picture 2" descr="Clerf-Schlossburg-20060908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6868" name="Picture 4" descr="Výsledok vyhľadávania obrázkov pre dopyt clervaux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746129"/>
            <a:ext cx="2339752" cy="3111871"/>
          </a:xfrm>
          <a:prstGeom prst="rect">
            <a:avLst/>
          </a:prstGeom>
          <a:noFill/>
        </p:spPr>
      </p:pic>
      <p:pic>
        <p:nvPicPr>
          <p:cNvPr id="36870" name="Picture 6" descr="Coat of arms of Clervau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229200"/>
            <a:ext cx="1080120" cy="1183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7890" name="Picture 2" descr="Výsledok vyhľadávania obrázkov pre dopyt boursche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37892" name="Picture 4" descr="Map of Luxembourg with Bourscheid highlighted in orange, and the canton in dark 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555776" cy="3399183"/>
          </a:xfrm>
          <a:prstGeom prst="rect">
            <a:avLst/>
          </a:prstGeom>
          <a:noFill/>
        </p:spPr>
      </p:pic>
      <p:pic>
        <p:nvPicPr>
          <p:cNvPr id="37894" name="Picture 6" descr="Coat of arms of Boursche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988840"/>
            <a:ext cx="1152128" cy="1262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1986" name="Picture 2" descr="Výsledok vyhľadávania obrázkov pre dopyt Mersch cas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62" name="Picture 2" descr="Výsledok vyhľadávania obrázkov pre dopyt schoenf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53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9938" name="Picture 2" descr="Výsledok vyhľadávania obrázkov pre dopyt hollenf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8914" name="Picture 2" descr="https://upload.wikimedia.org/wikipedia/commons/thumb/c/cf/Old_castle%2C_Ansembourg%2C_Luxembourg.jpg/800px-Old_castle%2C_Ansembourg%2C_Luxembou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5395"/>
            <a:ext cx="9324528" cy="6993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Ansembourg</a:t>
            </a:r>
            <a:endParaRPr lang="sk-SK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Výsledok vyhľadávania obrázkov pre dopyt ansembourg new cas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89650" cy="6093297"/>
          </a:xfrm>
          <a:prstGeom prst="rect">
            <a:avLst/>
          </a:prstGeom>
          <a:noFill/>
        </p:spPr>
      </p:pic>
      <p:pic>
        <p:nvPicPr>
          <p:cNvPr id="2052" name="Picture 4" descr="Výsledok vyhľadávania obrázkov pre dopyt ansembourg new cas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5021"/>
            <a:ext cx="10297144" cy="6863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3010" name="Picture 2" descr="Výsledok vyhľadávania obrázkov pre dopyt septfontaines cas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4036" name="Picture 4" descr="Výsledok vyhľadávania obrázkov pre dopyt koerich cas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http://www.vlajky.szm.com/L/luxem/Luxembourg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853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Ďakujem za Vašu pozornosť!</a:t>
            </a:r>
            <a:endParaRPr lang="sk-SK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Štátne znaky</a:t>
            </a:r>
            <a:endParaRPr lang="sk-SK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Výsledok vyhľadávania obrázkov pre dopyt luxembursko zn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2592288" cy="2615332"/>
          </a:xfrm>
          <a:prstGeom prst="rect">
            <a:avLst/>
          </a:prstGeom>
          <a:noFill/>
        </p:spPr>
      </p:pic>
      <p:pic>
        <p:nvPicPr>
          <p:cNvPr id="2052" name="Picture 4" descr="http://www.vlajky.szm.com/L/luxem/LuxembourgF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28800"/>
            <a:ext cx="3555998" cy="2373629"/>
          </a:xfrm>
          <a:prstGeom prst="rect">
            <a:avLst/>
          </a:prstGeom>
          <a:noFill/>
        </p:spPr>
      </p:pic>
      <p:pic>
        <p:nvPicPr>
          <p:cNvPr id="2054" name="Picture 6" descr="http://www.vlajky.szm.com/L/luxem/LUXE000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9080"/>
            <a:ext cx="3448050" cy="2476501"/>
          </a:xfrm>
          <a:prstGeom prst="rect">
            <a:avLst/>
          </a:prstGeom>
          <a:noFill/>
        </p:spPr>
      </p:pic>
      <p:pic>
        <p:nvPicPr>
          <p:cNvPr id="2056" name="Picture 8" descr="http://www.vlajky.szm.com/L/luxem/LUXE100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149080"/>
            <a:ext cx="3114675" cy="2476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Základné informácie</a:t>
            </a:r>
            <a:endParaRPr lang="sk-SK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http://www.vlajky.szm.com/1/os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381329"/>
            <a:ext cx="1578971" cy="476672"/>
          </a:xfrm>
          <a:prstGeom prst="rect">
            <a:avLst/>
          </a:prstGeom>
          <a:noFill/>
        </p:spPr>
      </p:pic>
      <p:pic>
        <p:nvPicPr>
          <p:cNvPr id="1028" name="Picture 4" descr="http://www.vlajky.szm.com/1/eu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01495"/>
            <a:ext cx="1512168" cy="456505"/>
          </a:xfrm>
          <a:prstGeom prst="rect">
            <a:avLst/>
          </a:prstGeom>
          <a:noFill/>
        </p:spPr>
      </p:pic>
      <p:pic>
        <p:nvPicPr>
          <p:cNvPr id="1030" name="Picture 6" descr="http://www.vlajky.szm.com/1/NAT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412519"/>
            <a:ext cx="1475656" cy="445482"/>
          </a:xfrm>
          <a:prstGeom prst="rect">
            <a:avLst/>
          </a:prstGeom>
          <a:noFill/>
        </p:spPr>
      </p:pic>
      <p:pic>
        <p:nvPicPr>
          <p:cNvPr id="1032" name="Picture 8" descr="Výsledok vyhľadávania obrázkov pre dopyt luxemburský fr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268760"/>
            <a:ext cx="1619672" cy="1619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4" name="Picture 10" descr="Výsledok vyhľadávania obrázkov pre dopyt luxembourg ci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9424" y="2924944"/>
            <a:ext cx="5184576" cy="3240360"/>
          </a:xfrm>
          <a:prstGeom prst="rect">
            <a:avLst/>
          </a:prstGeom>
          <a:noFill/>
        </p:spPr>
      </p:pic>
      <p:pic>
        <p:nvPicPr>
          <p:cNvPr id="1036" name="Picture 12" descr="Výsledok vyhľadávania obrázkov pre dopyt luxembourg bord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340768"/>
            <a:ext cx="3384376" cy="4954255"/>
          </a:xfrm>
          <a:prstGeom prst="rect">
            <a:avLst/>
          </a:prstGeom>
          <a:noFill/>
        </p:spPr>
      </p:pic>
      <p:pic>
        <p:nvPicPr>
          <p:cNvPr id="7170" name="Picture 2" descr="Výsledok vyhľadávania obrázkov pre dopyt veľkovojvod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3787" y="0"/>
            <a:ext cx="1920213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Členenie</a:t>
            </a:r>
            <a:endParaRPr lang="sk-SK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sk-SK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Luxembourg</a:t>
            </a:r>
            <a:r>
              <a:rPr lang="sk-SK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          </a:t>
            </a:r>
            <a:r>
              <a:rPr lang="sk-SK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Grevenmacher</a:t>
            </a:r>
            <a:r>
              <a:rPr lang="sk-SK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                 </a:t>
            </a:r>
            <a:r>
              <a:rPr lang="sk-SK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Diekirch</a:t>
            </a:r>
            <a:endParaRPr lang="sk-SK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386" name="Picture 2" descr="District LuxemburgLocat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8273"/>
            <a:ext cx="3059832" cy="4069728"/>
          </a:xfrm>
          <a:prstGeom prst="rect">
            <a:avLst/>
          </a:prstGeom>
          <a:noFill/>
        </p:spPr>
      </p:pic>
      <p:pic>
        <p:nvPicPr>
          <p:cNvPr id="16388" name="Picture 4" descr="District GrevenmacherLocati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739709"/>
            <a:ext cx="3096344" cy="4118291"/>
          </a:xfrm>
          <a:prstGeom prst="rect">
            <a:avLst/>
          </a:prstGeom>
          <a:noFill/>
        </p:spPr>
      </p:pic>
      <p:pic>
        <p:nvPicPr>
          <p:cNvPr id="16390" name="Picture 6" descr="District DiekirchLocat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788269"/>
            <a:ext cx="3059833" cy="4069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7410" name="Picture 2" descr="Výsledok vyhľadávania obrázkov pre dopyt kne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Výsledok vyhľadávania obrázkov pre dopyt moselle ri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Výsledok vyhľadávania obrázkov pre dopyt wilt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770" y="3425924"/>
            <a:ext cx="5175230" cy="3432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Výsledok vyhľadávania obrázkov pre dopyt remich 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011" y="0"/>
            <a:ext cx="4475989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2" name="AutoShape 2" descr="Výsledok vyhľadávania obrázkov pre dopyt Luxembourg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24" name="AutoShape 4" descr="Výsledok vyhľadávania obrázkov pre dopyt Luxembourg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26" name="AutoShape 6" descr="Výsledok vyhľadávania obrázkov pre dopyt Luxembourg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28" name="AutoShape 8" descr="Výsledok vyhľadávania obrázkov pre dopyt Luxembourg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30" name="AutoShape 10" descr="Výsledok vyhľadávania obrázkov pre dopyt Luxembourg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6" name="Picture 4" descr="https://upload.wikimedia.org/wikipedia/commons/d/d5/Lux_topo_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1179512"/>
            <a:ext cx="7560840" cy="8900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Luxembourg riv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152086" cy="6858000"/>
          </a:xfrm>
          <a:prstGeom prst="rect">
            <a:avLst/>
          </a:prstGeom>
          <a:noFill/>
        </p:spPr>
      </p:pic>
      <p:sp>
        <p:nvSpPr>
          <p:cNvPr id="2050" name="AutoShape 2" descr="Výsledok vyhľadávania obrázkov pre dopyt Luxembourg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52" name="AutoShape 4" descr="Výsledok vyhľadávania obrázkov pre dopyt Luxembourg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54" name="AutoShape 6" descr="Výsledok vyhľadávania obrázkov pre dopyt Luxembourg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Vlastná 10">
      <a:dk1>
        <a:srgbClr val="632423"/>
      </a:dk1>
      <a:lt1>
        <a:srgbClr val="953734"/>
      </a:lt1>
      <a:dk2>
        <a:srgbClr val="632423"/>
      </a:dk2>
      <a:lt2>
        <a:srgbClr val="953734"/>
      </a:lt2>
      <a:accent1>
        <a:srgbClr val="95373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24</Words>
  <Application>Microsoft Office PowerPoint</Application>
  <PresentationFormat>Prezentácia na obrazovke (4:3)</PresentationFormat>
  <Paragraphs>11</Paragraphs>
  <Slides>30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Motív Office</vt:lpstr>
      <vt:lpstr>Luxemburské Veľkovojvodstvo</vt:lpstr>
      <vt:lpstr>Snímka 2</vt:lpstr>
      <vt:lpstr>Snímka 3</vt:lpstr>
      <vt:lpstr>Štátne znaky</vt:lpstr>
      <vt:lpstr>Základné informácie</vt:lpstr>
      <vt:lpstr>Členenie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Mosela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Ansembourg</vt:lpstr>
      <vt:lpstr>Snímka 28</vt:lpstr>
      <vt:lpstr>Snímka 29</vt:lpstr>
      <vt:lpstr>Ďakujem za Vašu pozornosť!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Luxemburské Veľkovojvodstvo</dc:title>
  <dc:creator>Spravca</dc:creator>
  <cp:lastModifiedBy>Spravca</cp:lastModifiedBy>
  <cp:revision>5</cp:revision>
  <dcterms:created xsi:type="dcterms:W3CDTF">2016-10-09T18:57:09Z</dcterms:created>
  <dcterms:modified xsi:type="dcterms:W3CDTF">2016-10-12T20:58:29Z</dcterms:modified>
</cp:coreProperties>
</file>