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70" r:id="rId5"/>
    <p:sldId id="263" r:id="rId6"/>
    <p:sldId id="272" r:id="rId7"/>
    <p:sldId id="273" r:id="rId8"/>
    <p:sldId id="271" r:id="rId9"/>
    <p:sldId id="269" r:id="rId10"/>
    <p:sldId id="257" r:id="rId11"/>
    <p:sldId id="258" r:id="rId12"/>
    <p:sldId id="266" r:id="rId13"/>
    <p:sldId id="259" r:id="rId14"/>
    <p:sldId id="260" r:id="rId15"/>
    <p:sldId id="261" r:id="rId16"/>
    <p:sldId id="262" r:id="rId17"/>
    <p:sldId id="264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221"/>
    <a:srgbClr val="FFCC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9D66-E841-4EB7-9CE3-246549A77175}" type="datetimeFigureOut">
              <a:rPr lang="sk-SK" smtClean="0"/>
              <a:t>11. 2. 2016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BF65-9730-4AF0-84EE-72737CCD074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7200" b="1" dirty="0" err="1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Sargasové</a:t>
            </a:r>
            <a:r>
              <a:rPr lang="sk-SK" sz="7200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 more</a:t>
            </a:r>
            <a:endParaRPr lang="sk-SK" sz="7200" b="1" dirty="0">
              <a:solidFill>
                <a:schemeClr val="bg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165304"/>
            <a:ext cx="8686800" cy="5040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                                                         Petronela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Čebrová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 II.A</a:t>
            </a:r>
            <a:endParaRPr lang="sk-SK" b="1" dirty="0">
              <a:solidFill>
                <a:schemeClr val="bg1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26628" name="Picture 4" descr="https://img.signaly.cz/upload/c/0/9cd06e7f353d45f3e8a86bda53d8e8/mo%C5%9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380821" cy="492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2530" name="Picture 2" descr="http://img.abicko.cz/img/5/gallery/202411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86250" cy="2819401"/>
          </a:xfrm>
          <a:prstGeom prst="rect">
            <a:avLst/>
          </a:prstGeom>
          <a:noFill/>
        </p:spPr>
      </p:pic>
      <p:pic>
        <p:nvPicPr>
          <p:cNvPr id="22532" name="Picture 4" descr="http://img.abicko.cz/img/5/gallery/202411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286250" cy="2847976"/>
          </a:xfrm>
          <a:prstGeom prst="rect">
            <a:avLst/>
          </a:prstGeom>
          <a:noFill/>
        </p:spPr>
      </p:pic>
      <p:pic>
        <p:nvPicPr>
          <p:cNvPr id="22534" name="Picture 6" descr="http://img.abicko.cz/img/5/gallery/202411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286250" cy="2847976"/>
          </a:xfrm>
          <a:prstGeom prst="rect">
            <a:avLst/>
          </a:prstGeom>
          <a:noFill/>
        </p:spPr>
      </p:pic>
      <p:pic>
        <p:nvPicPr>
          <p:cNvPr id="22536" name="Picture 8" descr="http://img.abicko.cz/img/5/gallery/2024109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42862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8" name="Picture 4" descr="https://divinefishandmeat.com/media/Blue-Ma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72500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4" name="Picture 2" descr="http://zoom.iprima.cz/sites/default/files/image_crops/image_620x349/1/579481_plachetnik-lovi_image_620x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9872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0482" name="AutoShape 2" descr="data:image/jpeg;base64,/9j/4AAQSkZJRgABAQAAAQABAAD/2wCEAAkGBxMSEhUTExMWFhUXGRgXGRgYGBcXGBgYFx0XFxgXGBoaHSggGB8lHRgXITEhJSkrLi4uFx8zODMtNygtLisBCgoKDg0OGxAQGy4mICYtKy0rLy0tLy0xLy8tLS03LS0rLTAtLS8tLS8tLS0tLy0tLS0tLS0tLS0tLS0tLS0tLf/AABEIAL0BCwMBIgACEQEDEQH/xAAbAAABBQEBAAAAAAAAAAAAAAAFAQIDBAYAB//EAD4QAAEDAgQDBgUCBQIGAwEAAAEAAhEDIQQSMUEFUWEGEyJxgZEyobHB8FLRBxRC4fEjchUzYoKSolNjskP/xAAaAQADAQEBAQAAAAAAAAAAAAACAwQBAAUG/8QALxEAAQQBAwEGBgIDAQAAAAAAAQACAxEhBBIxQRMiYXGx8AVRgZGh0TLBFOHxI//aAAwDAQACEQMRAD8AxLAnFyiapJX04XzJCeAntbpCjjr9UjXrkNKU0ykFO6f3n5r8lE5xm61CLXVacaGVHUbIunl6bP5osRi1AWhLISuKaNdECapYT8qWnoE7u4R0lEpzHRb6pxI5AeRTfF6JHAu2HpK1BSUGNFE+oT+FTNoEzbT82Tgw8/ksXbgFCKh3VqgW80rqJImFE2mNPmuQkhwVtrnbDTSUtaT8TL+iYym4aH0KmY9w2nysiSDg4VdhadWj88lIGM5E+p/dTtq7GAlMdFqEvKpuot2+yidSA5q8XDRVq4M9PP7LExjiq5PU+yZ5qyKY8+t7dE3KL/KFiYHKu7ySNCtsoyJBBhQ1WhupE7j/AAsJRB14VdwukLFIW9fkpaVAkfc2WIy6gq2RJkKI/wAs2LuPt/dUa9WJDSY5jfpK52FzX7uFzaJ5e8hNFMcx7H9lBm5p2c8vqg3BM2n5p5qTqJ+S7MuhcGplFZhOJKWErQnQtpCSnZpSOakCXMtpD5Jia+6dC4hDSJQlcCpcqv0abKFH+ZrAOlxZSpnR7mwXPeN2NkW3JA2KXI4RjcU1gLjQVNg6wngf5UNHiFSsT3hBi4gMaACYgBoFtPJSSuhk7Ru5LkYWupW6dInkU4UzrPoq1Fo/VBVkPd0PyTlM67SsbI+K6a6if7iyjfUP6b81XfUdz9Fi1rHFWBVeP8JzKwI8Qv8AnJMo4g7j1CXOOXyXLi3wU7MQN7rn4jkY9iohUG/0THEIkOwXwpxXn4jfmuLx/eCq4O4T87iuXbAphWHP5JKlQcifRQFpOgj1KU0nx/dcu2tTp6JTbWFCHOH907vTvHtK5EWlc507D6lROCcWA7qMsQ0jFJjm/mqVjnaZ4+SQtK7Ih2pi7K3cyeZKVgA5rmt8lK0z/haAFhKhdfpdLB/ApSFCT/1/JdwuBtMTgkTgjpEU4JwTAlhbSAriulcQmrFqWVwKRcuXJSn9q2ltRlE27mkxsSDDn/6jwb653uHorfA8NTqVmtquLWeIkgZjDQXZYkaxE7SgnF8f/MYirWgNFRz3RAtMujl/hebrn5DPqq9O3Bcm4Ew93kQPQg6fmiIZkMwR8YvYm5kGzhY9LwYRGdkzROGwjxQahuQnB6m/mT09FWKaXKy1PsBVl2I6KDOOSjJSSsJRBgCuMrRvPupu/wChCHAqUVegWgoHRhXM88k7KDuoGOHJOzBGlFvyUlgkLgk7wck17guXAJ3enqk7w8ykFTr9Ej6ixbt8EkzunOg8lE53kkzBci2pSAmOMbpxq9FHnWIwClkpfzdREpM55rEW1T5Co3AjWfdM70803MVlrQ0pxf5pubzSSkWFHSmBTgUyUqYgpPlKCo5SytQ0nkpCkldK5clC5ISoyVhW0r3DXhtWmdszZ2tMH5Sg+Nw5pVKjDEscQQLXBy6q1nVntTSmrnAhtVlOoAdXOc1pcZ/3ZvsvN13LT5qmAIO5mp6etvXl9ERzzfeBPnF1RYNOuxJHM+uoVhhjflbp/mUOkcA5bKDVKZdClwGDq1nhlKm57js0E+/IdStzwv8Ahs+A/FVQz/66cOf5F3wg+WZVzaqKEW80hi00sppgWASEL1cdksE0QKJLub3OJ9gQEFq9jaL6mUOczoLiTpGa/wA1A34zp3OrPnSud8InAvHlawMJ7SttW/h/aW17bSzX/wBgfkhmJ7GV2nwupv6Zsp/9wB81Sz4hpnGt/wB8eqmfoNQ0Zb9s+iAConZypMdw6rRMVabm8pFj5EWPoqyua4OFg2FE5haaIUmdISUyV0rVlJSuldKSVy5OzLsybK7MuXUulIXJJTSViIBc5ybmSEpqEowE8PHJKavRRFdKy1u1PdU6BMzlISkQFyNrFMHpwcqwKWVokQlitArlA16mBTA4FARScuTSV2ZbuCGk5XcFwHFYgTRoVHt/UGw3/wAjb5rSfw0wOHqvqOqhr3sjI112gXl7gbHbW1itDju29EVRTaSKbZkgXdAJAG0u06Ary9X8QLHbI22V6Wm0THM7SV1BYtvYPH/1U2s/3VGD6EopxHsbXfRoS+gHsa5hJqWIzuLYIGoDgD6IX2p/iDXecs5GOsymz9OniJkn90Fw+PqtgNdUAzGQ13h0bOdpseXoopJZZcEj7JgOmjF7XEHrYFq7xTsdiqAByZhBP+mQ/UWzN+LrpEIp/D/siceXPqOc2kxwa5ws5xFy0Aj1naQgtLjdUFznVHSwZQQ0NIbq3TUB0EQtv2c/iK9hFKuAW2Gawy+kXmyH/wBGMsFFGYJJKN/X9rc0+E0KFIsw7Axo+I6HlLnG5J5z5KBzg2Dma57bQCZLeki8cgqmJ4iHUqjmmQ3eZsCWtM9R4o2krCUeIVHvPiOWZMbR9zYLyS0yS8XfK9suZFFzVcLYYzibXGWGL3HW/wCeiGuxbs5qAyQcrAN3fq9IJ9lWpVnO8b2sM7EAe7hBJ9U7E+LK2mA1zJIaCS1wOsTJzWtz0QxtYHkNNnp5rnOc5oJFI7gcXlaA6TzkpuIxAPIjoQVn6GMDxGa/LRSfzJAjQJIJ+yJx+as43EtIIgOafCZAIGhuNP8AJQn/AIFhq2YXovG7ZLZ5kHUeUJlaufdDsUXM8bCbcuW4+6rilljNxkhTPbFKNsgBVTi3ZytQkxnZ+pt7dRqPPTqg63vDOL5gA4g/nVDON8Da856UNJuRoD+355r3NJ8W3ENmx4ryNT8O22Ys+CykrpT69FzCWuBBGxUa9kEEWF5dVyulISkKSVq2kpKbKSUhKG0QCUlNJXSkQkogFyRcmkpTnJrWpZXJJSSgLkwNXMNlIAoMLAbLjy8zPJEGU2RIMgWOnXT2QROsKeQ7SoAxSMYUSw+GbzM9BKsuw/KfoqWtUjtQLpBX0zyUUWRapQdlNt/M+yH4iiRr9pQSWmRyAq/wOvko4n4pc2m3wvLDlc+HXHmPWCqvEaFZrs1zeT+DRV8Biu7dMS0iHDSRY/UA+i23DXU67ZpvvuCPEPMfcLyp3Ouxwqua8PmsiyjVqkPyXAgOLb2mwvbU3hWOGYT4jUYW2LYvBF7+fVa//hr/AP5B6N/upP5B258zDR9lOxzGnj1/SGZkr20D7+6yZpEjw/DlIH6RBtYiSY+iGYumW3uIW6fhmjqh/FuHhzTtt+/ylMlmaG4WafTSBxJQnhvH3MYWPGYajxRBAy2tuAR6q9w1r2kupw9jriCM1juJQB+FtJFvLZEMJULSAOhH5qD1UYlAyF6wYXgNcfYWyw+OZVbkcCx4G4geqixFPKbHy80NaSdZv576iY+pCRtd1Mw74QRY6gH0ULoGvcDGaXos1Lo27ZBYVrE0HOHesHi/qFhnP6m8zzHrzUFHFhwmfzyV/EVZh020n9I5DogHE3wcwMO/Vs6P1devvOz3sbIaH8vn80DZC0Z/j6K3UdudNVVa+bgyDdD/APiWZpDpBi/RNp4kQAClBrmHKx21wwlw2JyvfS5GR5G49tPRaDCYjM2JuFmMSfG151+E+unzPzRKm6BrCYaPKXZqwrmKLXeCqJboDu09DyQTiPDnU/EPEzZ3Lz5K7UqkiDeVLgK5ILH7aHod/wB1dptVJBwbHyUk0TJbsUfms4XJC5X8bw83LdNx+yFuC9pmp3iwvLdHtNFSEpjnJwEa6qGojdLQXNGU4uTH1UhKSn5TPukulKY0VlJ36jfWTKjgNFAVM6Y8KhoCuiou71DTUIOsp7MQY0Qic9UWwhHcRhqQtLp6/sE7h0BwaIid4mdr8v33Q04g8587/VSU6xP9h9IRteLwozG7bRK12EwpDszst/z8urzmj/p97qthMQHtH+j9Nd91Lv8ABHkvTbXReBIXF2f6/aZUw8NIDtjHryWfxr2uJDRcQT1Akn5QUbrYp4B/0wDsST0vr1WZqYd5JEzeBrB1g28lPO81QVujYclxVVz400+qu8Ox72vBbM7Rsq1fBECTYbm403um4PMXBrBJny856RKitzSvTIa5q29Pj1UMDnZHaajmYGkJMT2mqCmyoKbA1wkyHGLSN0GxdOllaKlUiABDPeZOunJSP4lhzRdTaTIZDc2pI0+i49m6xxhQiSUAEWc58kc4L2hZVGVwDH26A+ROhtorePxInLF4Med9eXqstwfhjXxULhBNmWu7f0/CtGGjNDoDgbCQeXsp5NO7s9ytg1zBLsd9/FQV8EC0NNjb5cue6oUMG4V2i5uBPP8APmjt5BM8/wA9/wDKM9h8AyrjC54nI0vAOmYEAW9ZHkpHx21ejC89p5oxhuyTS0Fxy+ZvfbUD0QHj/Be7a6xcBtGVw0ktn4usH0Nl6JxfGspML3EWs3ck9P7XWNr49znOFOxLGkMMtY27ZJcDM/FEXN9VMIQ04Xq7gRlee0OIXdTc6+zjuTzQrib3sncFegB+Hec5oMJkAVXUxdxmS3MTmsBYkndYbtPhu6qFzXZg6CWhhyiwuAPh8k5kJJsKWV2xuEAqVDF56Qbgef2XUsSREXAB2v7b+ivimKozN009lSxWFIuBIT5HNPj6qGJzxzj0Un8/m8LiBPy6+lvZFcLi9Gk3Aus+Hu0+tyPdK9xOvlIsR7a+qBzGVynsmddUj5xEOIUz8SBDvyFmi8nxZ/cGeW3knfzDoiQfcfUQtEZH/Vhc0laeriW/EI5fnmquGbScTMCNZvA6ckGZVcAQSPIX85I3U2DxDmvDgfFIuLkD7qrTl0JUuqa2ZuMIvWpU7kO33366eXuqFYAucGtBIE62iASR5Az7KXi2DNJve08zgSc4DT4NCCf0g/ZBalR4IB/rAy9ZMB3TT5J51e8YUv8AhPjdRKuYrD5IkzIB91RxBiNESr0mvoh7SLEAybnNMN02DfmgtU3sgkfZwmQgnlNquUbXJHqVlLwjmTzER1ScqrACZlkn3TCue+DAPqo8q5MAW14jw2jTdBzgRNoIHmT9FNwqjh3AkGocu0C/LSZ0Knq4au8z3b3GZgWnzJifZX+H8CqvBzjKNhYEeUL0h/JfNl7jHRcb8FJSbaGkQD5EA7HcFWm0yRAIH5zUmF4GGG0ydTMyeZuiDeHAan7BO3tHJUBie44GPHCBNwbWk56gmJdoIGkk7gSB6qyzDNN89h0JnrJt6qh2rwDm0S8vbIBytAvDi2b77HREuHUmupMynVgInWEDXAupMkjcGB3JVXjDXvpllIa2JPLcX0tN1nqnZiqxpcCCIMgEz9Oi1dTE93BLCRMGMpMbnWVGOMse4sDSQbOvBaPM79BdDI1pOUenmkY3u8dceq837uQb3/su4fTBcC4wAZgg3i9zsFr+JUMK2Q2mM5O7ifWEPq1KJPhZlvYmdhETobqN0dHleq3V724Byo2Y3I4uaKbmuJcAA7waaCwsqDuNvLpLif6rncTaBZTVagYCJaSTAFsoA3MG46H5q7g2UQ0APpgukHwAOM2N589kDu9i0PcYNxbfvyVvg/aapDWmmHidJh4HQk3tsVsuzvFmd4KtB4cR8TDZ2U6gj010svMMRVaIDYgXJGbWT4RPp7Knh8UQ9rtDoCCZtJJnbWEh7FbC9wyOn3XvfEuJGs4ZXBh5luaALm1oP1MKoaFMwMmYZg4veXSSNzoHHpEe6wXZ/jFWqcjqoLW//wBH2MxORpF3mxsf2RZ/GXMJDj4diLgx+mN0t0ZoK2LVhxIKl4y9zM7ml1V7pYQ45BBgj+qXT0Ij1WZfxl4ytMAiIyxB1BADjECWydTBVri3GnGzC2LTHOBm9Z3QqkGATMuk3dADCRr1nT0To2batBLOXk7Tj31/Xqou8fTLn0SHZjmcxzbnqNCN/KEZwVClimZmOgtjO3dp5QdjeCgNWm3QssA1tpDrkGJvvcA+XVRCrUpvNSk4tvaJEH9Jt4hrqly6cOO5vKFk/QrUHgLCfh+6Q9nGkx+y7A9qGOph1Vrw8WLWi3+4EmwUuD7SNqucA0sa0XLnX3sANYidVE2Odzqz+E18kMbS7GPNDq3ZTxWdblB6J7+y0iZA87D3XY/jTzDWEhxa7/tO0zfS/ssnxGrWf8Ze7fxZiCLX/OaoMLxgkfRKi1TXGwD9Vo8Nwek5xZ3lPPBJDXB1tJgSrbcBQo+J7mm2jc2byEiPcrIYHDVGVmCC12oI1GYAA22uPnrotLja3fZg2zmmIkeO2a3Ijlosc03k+/FE6YtHcA9/JWcR2mALW0s7WAycxbLjy8O0TaTKo8RwlDEFj2nLDYMWEDQQbAjnGh6IDUfeLz5/hVjhuKy2mwuPzkqmNaG0Eje9x3O9+SMcPwkMaxwBu55Gwkhg89LefRQ4/gQeW92AHRLiBDcu0Ab6KeniDlcM0kDMXGNACGi3V2qfw7FZmOqOjUgdGMt9fqpe0c2XvcC1royIyWHvGkEr8An/AJZkDmb21Nhpt6KHEcCLY8Yk6WOm590WNeHNpjVwa07RmJc4+anDe8bmHwgnMZjK0TEbmTKpgkDgNw9i/wDSTK98bjRx+6r+1l3YDIbkFP8A5dnX3C0R4fnElttJOvyVF/ByCfC49ZaFQ6PNjhLbqw7k5W5710akJwqHn9UjKDidfSFPTwZHxS3eXaXtE/ZeoaC+YAc7hRsrEbqxTxd7kz6KV2DpNZmdOaNJ+wVSkwEgSBPQoQQ5MLXxkZS8QPesfSaPjaQdBr1Pz8ljeCcQe15kFzm0wyIMgMOgjTa69LwXARUaSXAHKYkmCdgYEwsj2gofybhBbLh4i1xcXP1cTMGOhsodQATTV6mnbI1hLxzwq9N+KJzmmXyAMpImTcxAjS2y01ClQIa7uTm3BnwncSZ0002WGwfaF4cC20DScrZ5xMc0Q7M459atTY1uZ2Ygy+A8amZsI2IQRHaaRyRHnaEaxfCWVXuHw0zsGw786lQUuzlFoLW5iNyb5TsYHotkOCgglzcpGgzjxDSRBsFd4bwio7RmXzvIuNSfVUF8YygZpZz3fri15gOyhfW8Tc9P9QlrvXnJn3TsZ2boAnu3khoJc3MABkjMXAAXuBAXpPaTsniHNBw9RjSLmZlx5A7BYPj/AAbGUWZq+QAGfAbkEXmBpIGuqlfI2u6FV/jzMw8lWcJ2XoAAvb3h0IHhaI/pMAmAVQxXDcG1stw4tILmucWi5GUZzc+ltYQnA8baQO9Y5wboWkiDe9rE3B+aj4hxVsQwv/Vd3iJNzMGPkVjSOSscHDutS1cEWNyUmPLRNzYz9HDZaDhPDa9RmU02kQLmo2OWlyIE6RoslT7QVQ4kuiYkAnaP2Wg7MPrVHSx3haCTPhsZidiZ2TGbX4SpGvZTj5qHjfZSpSLnMh4jadOfMrK1g4CHWva3vZep8XwdU02BxdrGWmb8iesXKG43s2z+V7yq4veJ8TQJLRoXTYnTeT11SJWlhoZCsgk3ZIo+/ssBTxJa422+K+gFieakFXMMw1yhode2Y6Xkm4j1Kkx3DnN8dN4fT2Ldujm6tPQqnmNhPijf4fbYkLGvBtPIIopKjyNyCMvkSeXLkon6CIadSZ8Mn0UoIgBtxoGnzmRHmoajWydRoNjqZH3QuFo2kI7wzGxTbShpdn8Re1roAAefMF0jXYaSZ1vFsdQdhu7q3DQC0tjvJAgOB0B5bLzagwySTBBAl1hcxHlqb9VqsDjaL/jYK5aMoY2aYJgBpJzf7uggc01kgAIIUM8Dg8Fpx1VShVjIBOQNYac7gESOhE6H9VkOwlZwFQzsSB1DY19SizsHFQZ6b6Wae7B2B0HUaD2Qas003VWOF436uH7kKCUHn6K/Tlpx5FMxlAuDXi7i3x6T0dY6aclQYSPEJ+/KVfa0ZM1wWksPSQWtPvCga5r3AuESdRbYT0KYX7SiY0kHzIUvfgNd+owDE6XJB21A9lfwh7vDkk/FDR7uc4/NCOIMY0wwWJFyZMnblufZWK+NaRBHhEw2TrAA/fqkP7zsdU/bTcpQ4vqh3MSfK8npaY8wjvBcE+o+BZrQHOB0Jkua35z6IVw5nhzG7nmw/wCluvkCQB5MWv4LZkbycx5k3n2hV6GLtJM8BeV8Un7OOhyfd/pXXA7j6FV3YWmTJYZ83K2Ekfll75ba+VDyOETr8KedSC7kHDRJhsO6YmPUEz72QZ9afEZvfeb81zs8eGAeot8kOaVG5odYH5/0r+Pwninv2NMiZGb0I/uiFGqyRlBda5gfayyOJp184DXtjUnMBHVH8DTrNAyMY86mMgJ01J180q+bVLOlfjK1FDEwAAwT5x7oRxbhfeS6pTY4xzcAJG0XcVo6eMbSp0y6i01HatafC0xu6D+BYDtp2rqd4KVFrmkna5P+2Ab/AJso3PA6L1nR90AnKv4DggYP9OixpNpga7j8KtYfgmR7amVgdmER4Ta5Ph+I+aZ/CvEsY3ENxdRpqOIeGuuQIOYkzI0EtMRC2GLqtdo8CnHwhovO+aeRXNlNUAuGkYe+XKuziAaWtqZQSQNHT9I2RmtjCypTp06Yfm+JxcGgNtJE66oVgAxrj3ZjMQTJcY2ESTltyRY12MiQJO7Ykx89hqlvGeFbCSBko1C80/iP3j8zGMe8Zbd0wuzHq5oMRYwTcgIzjpcAZ11EOknW5BOUapmHouGpJd0n2/yhEXW1s0xeNoC8Dx3D8RQtUpVW+bHBQNwlV2jSBtmka+a904zwlrv+ZmHIbk+ULBYjtCKb4YGljRcEZTPLSSevnbkzs2CslROlka4ih78FB2a/hy6tT76pVyCbAg+IbwANFt8Ng6GCw+XOwyS7M4GJFvt8yl7Lcdp4qGseSQBIh1uYkiCtceEUnjxsa4cnAOHtCLc1owjbE6TJ58V55xrjLzSmn/y5a11Z5GTM6CcgEucRcWAjdRU24NjRTr13PgX8Zp0jAkWbcyOf9l6Fj+A4R1PuatJndxMBuRoDZdMtII39145257J1KAfVpGcJmGQ5wTLsoLY1JH0Cnceqb2ThVrT0KI8NTDU6bqFQnOwAGmbZZ8RzDnDQNEC4r2YpOreBtRjDcnKCBM6eLNt116KLsI2u2k5oMMmdfQ9dUY4pxEM1qRA0aCSdotoVzWh/KW95ZwsdxvgwoeIipl/WGZmibeKDmH/iqD8A0OaH1AA4SDcyOhhHRxip39Onl/5kwHTMCfituJMeV03H5KVIVKjczKbmwAcpuXC43BtfeCi7NuaKETSWARk8f1+UFe4+OlUApMLm3v4pzQcxabQSdttwoaeGNE5qVaSL2tIuPhmTqdov1XpTeBU8RTc3/REAEZRmAdGrgRydOh89FkOO9kXMl4pPNJthVpuJOpMljpIiwOmlyCUt2CqI8iuPfihzOLVH0XsqMzOLw9lQOOZhHQeEzod1b4+ytiaZxb2Na5jWNqXhz9IeWx4SRHnrCk4R2ZxZBLalIMAnMX/FPIXvt0I1Wk7L4wvY/D1qZIu1znBxzTrmduL6381vY7xlLM5jdiqtZfg2Gp1cHjZAztLXB3+4AtAvuWlZx74MEWBcf/IAge61WE4VTwmNDMRTnD1szGFzoymfASWuAJBIF7Q6VkMRTLXOa74h4f8AuAhTSA0AemPf3V0BG51cHP8AX9Ja7vC31P2/dR4ZsuuCenMq9wPAvxFQYcOa0VC0Fz9GtbcR5nYawF67wLsZhsF/qVHGrUMgEtAAGktbJjzM+iKOFz+F004jBHVYXC4VtOmJcO8Ij4SW0wLBtteqvcKpOBDg9hG9jNtuqXi3CXMcQak5j4YBuATtq4x0su4HhjQeHsdmDtaZadHfCcpBMjUmNF6EILaFcL57Ud8El2T4Iw/EtykaO1EAmeia7Gt5n2Kbh8eKpfMAXaSG+Gb2BiCfI6jZI97Zsfl76wqhISoHQgYP6Wk/4Q0NMAT1P7KPDcMdpmB8gZ9TKsMxYm9vX3VmnXaHAgkDlt9F293Cv7CEkEBNw/DCDJGb5/VWxwfNNiCfywT6uOJiA4aXDsvr1RKnjRAB36ykve/lWxQw8IDxLh+RjA+oWtGrQAXv6NvLeduSA4irTpSaNE+YEOE/9Rkm3K/ILZ12UyQ+0iRJLt7HeCVTr4mlp6IQCeVr2tHBpeZ4GrVrVctK4Dpc4N8LZ2nb7rfsdYZzJAudNd1ep4hjR4WkiNABHOUMr+My5kTPwyJJj8901tqcsDeCqOIq03vAFR2e2VrTAbrJkCTMoxTq1gYAki4mTYbGdV3DMLQw/jhgtcnxPPLxSr1HjlIHw0wCRAIvEaBoiI9El2DgKiNorvOpSYOlVqQXjLJ0J5b629lZxWMqUrBzTqYzAT90MqYwVCYmTqTHyCFYk1JOwB1IJ9+i4MLuUbpmsHds+KLVeIh/xOEi3OPVZ3H8LwlR+Z1BhcZBcZAvq5waQCfRWWUw5peasGDrpYTPRV2MDpAcHOEEgHY3BWtLb22kSGQjdSMYLF06LGtYwWtLRAgaWRGhxqo0ElwESYG1llm18pg6zrv5QqHGeNNFB+R8OmGEgw8j4miNtp0Wy7GjK6CWRxoYW14d2gDmTVs8aktbE3MC82EW6+aZ2ydhKlKiK+Z4Jlgpi7iRd1tkD4Rwc90KdUU3Re02zCcoJJIjTqj3CeGMpv712UPAytMk5W6ZWgWCS2MhoLuVWZHPtoGD80Eq8Bo0KZp0vgeC50y52bQCQNI56X5rzbjuCe2o2mx5c4EQ4mGjU3vr7Fel8V4z3ObvajA7QEBuVpN5iZ//AD81k8dxDDVX0yCZDgcwPOQSdkIINpcgoiuiwnFKtUltQmS1zmgg3BOumgndSUKVTEvZSY12ZwZna6RakPjvsQdvuvROJ8AoO+FhsQ5xH9ROhJ33vKp4nhbmva4OIy6O0LR5o2wbskpT9Xspu3I6+n5RLheAPiqmabnDLmBzCBYAt30EXBHRGOHcJdVa9lWuXMLYlvhcJ3uTaLR0CzOIx1ak25FRsgwRf0Kjr9rgxwDWknkJiR/nl9EcjWWlQSOoeC0hwdDCChhmMqVM5fFV0QyJMOyxY9ZF0x3GqNJwpGnndnDA1rC1xBuS2AZiSbwqGD45Ue+525CRMWIvyT6zA7+vK0z3gaGgvtoXD4R80Ba4cFN7Zh6Ip214JQrYRzRdxGanGoIFndBaD7LwrGNc2o4VJztJzA65hv8Adeq8W4u3B0Gd0wOAMQ4uJAubEmfqOixPavxGnXtLxE+dxtfkpZhZN9FdppAKoYcrnYzjJw9TIKLHOILs8DvAQNA4uiItAhb+rxnOJzCQPE2Zc2biQNAvGuFYx38wx5IkfETyAgn83V3g+LccS5zXXIefFvJHz/ZN08u2h4pOs0ziXOBqm39V6VVcKonwuEiMx0cORbogDuG4kgtFVjWcy4udGlrcvqqFXiVQtABFN+hIuJ6jZMq8dqU2eIteQdfhlWEt5K8lscvSr954paajw9pY2jTLcjPMkEiCTcGTe5RjCitTYGZKDotN79VkuF9qTI72m0AkeJhIG+o5/stdQ4u1zQ5sEEWMgT7prNrhhA7cw3Ia/KoGpG/+f3lSU8ZBkn77qnUMeirVHE7o9gCkErrwizOIC/iM9TMDy0Ep1bi7spGaJsCNQPuUCa4CYA19/NK2pmj3WADqmGV9YwiH8+5rWiZDdC6CR5W1S0sUY8TnOJMyYn5BDu6m5689PdWWsIcTmtYRYaSfPf5LeuAhMjqNlFMJji297q+OL2115IAD8/2XXg33hEWgrmaiRgwjxqd5fMRyBAlLTpBpHLr+6rcJpyY5EesqftDjO5AIaCC4Ag9VO5wavRjaXjcVebRcWy0/P77qVzZAabNGs/1W06c/RWQbNEawOSrcSqllOo4QbQARI8RDfXVC5wAtUtZmlBwyiKjnswoL3gOc7M9zGS4Q0lzfQAcgdUP4J2VxgxBfiXQ2+lQP8IFo3i+6KdisTVNMTVOSJAhgN7XcBJ8zdak8Rd3tNkDLDyZuTlEi5UO+nWr2wte0AkrMcV4S0EZRlD7ElrpNja/wyJ5WkrG8ap95jaFHKMlEd44AR8JmI2vlHqvQuLPZTLcRlJeSD8ZyjVvwmRoPVZHsfTFXiOM7wBx7ouEiwlwcbe29oSu3aXbevJXO02cfREaWMq5HGrAifAP6ZsBmiCefmkwnEiQC7xcjaR7dbIl2sZ3T+7YGgkE5iJgAOMATA0PuvP8AhWLdTrFphwg7Rrz5+kKhk+59DhTTRGNuTlaTjnDaeJAFQOYRBzMIzbw0ggg+o3Q3h/YiiDnNVxAMgODRfS+WCbzsNkewrc9Mk2M6+R25IZhstUS4GOWY/wBLiB56bpzqtKF0iTca17n0mhxMW2Dot4TuBdZHFcQrYmq/D5alINBDjTN9ryZm02RvivEP5ekcRlzFoLWiYgEwYsQLDYLJs7ZValdjBTpta5zAbEkgERmNs3ySC8iwSn7N4Dgl7RVKjSGiW5gA01JbAHJ3O2iz7alRlV1F1y4wHiZbO7TyK9AxGDfWxwp1auam1r35MrYkWETPPUybarPdquD0mtqvbnD6ZaQc02/SBFh90MhNWuiaNxbXPqiXC8K9s5nucy2WbHrmsP7og8mBr5fllQ7MY816WY2iG6zPM6bqriONPArwADTOUG94dEn2TDMAAphpXOcQspxPjDqxqsqai7AY2N29TB+RTsbiWuw1NxafhGU3jM3wmDv80zi3DwWisDDsoc4aglzot+kX6oUKpc0UySWtMAToCZIHmorte12TcVijfv8ACqUqTnGGgknkJRLDYKowBwBmY0kz0AuFtanBKbu4qNAp5xOVoECAAIS9oKLGx4fEADmFue3/AG/PRPADXV1UsmpfI2wMdVkamY2fb3++iZXmYaSbCWncFEBi5Ja4B3U6/lyoMLhxLr6H5G8J9XhSh9ZIUFOo+AxzPc29xoieG70NAzR0BsOmqgxUNyugG4seRgLhxWdWD5fsjaQ05QP3SC2t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data:image/jpeg;base64,/9j/4AAQSkZJRgABAQAAAQABAAD/2wCEAAkGBxMSEhUTExMWFhUXGRgXGRgYGBcXGBgYFx0XFxgXGBoaHSggGB8lHRgXITEhJSkrLi4uFx8zODMtNygtLisBCgoKDg0OGxAQGy4mICYtKy0rLy0tLy0xLy8tLS03LS0rLTAtLS8tLS8tLS0tLy0tLS0tLS0tLS0tLS0tLS0tLf/AABEIAL0BCwMBIgACEQEDEQH/xAAbAAABBQEBAAAAAAAAAAAAAAAFAQIDBAYAB//EAD4QAAEDAgQDBgUCBQIGAwEAAAEAAhEDIQQSMUEFUWEGEyJxgZEyobHB8FLRBxRC4fEjchUzYoKSolNjskP/xAAaAQADAQEBAQAAAAAAAAAAAAACAwQBAAUG/8QALxEAAQQBAwEGBgIDAQAAAAAAAQACAxEhBBIxQRMiYXGx8AVRgZGh0TLBFOHxI//aAAwDAQACEQMRAD8AxLAnFyiapJX04XzJCeAntbpCjjr9UjXrkNKU0ykFO6f3n5r8lE5xm61CLXVacaGVHUbIunl6bP5osRi1AWhLISuKaNdECapYT8qWnoE7u4R0lEpzHRb6pxI5AeRTfF6JHAu2HpK1BSUGNFE+oT+FTNoEzbT82Tgw8/ksXbgFCKh3VqgW80rqJImFE2mNPmuQkhwVtrnbDTSUtaT8TL+iYym4aH0KmY9w2nysiSDg4VdhadWj88lIGM5E+p/dTtq7GAlMdFqEvKpuot2+yidSA5q8XDRVq4M9PP7LExjiq5PU+yZ5qyKY8+t7dE3KL/KFiYHKu7ySNCtsoyJBBhQ1WhupE7j/AAsJRB14VdwukLFIW9fkpaVAkfc2WIy6gq2RJkKI/wAs2LuPt/dUa9WJDSY5jfpK52FzX7uFzaJ5e8hNFMcx7H9lBm5p2c8vqg3BM2n5p5qTqJ+S7MuhcGplFZhOJKWErQnQtpCSnZpSOakCXMtpD5Jia+6dC4hDSJQlcCpcqv0abKFH+ZrAOlxZSpnR7mwXPeN2NkW3JA2KXI4RjcU1gLjQVNg6wngf5UNHiFSsT3hBi4gMaACYgBoFtPJSSuhk7Ru5LkYWupW6dInkU4UzrPoq1Fo/VBVkPd0PyTlM67SsbI+K6a6if7iyjfUP6b81XfUdz9Fi1rHFWBVeP8JzKwI8Qv8AnJMo4g7j1CXOOXyXLi3wU7MQN7rn4jkY9iohUG/0THEIkOwXwpxXn4jfmuLx/eCq4O4T87iuXbAphWHP5JKlQcifRQFpOgj1KU0nx/dcu2tTp6JTbWFCHOH907vTvHtK5EWlc507D6lROCcWA7qMsQ0jFJjm/mqVjnaZ4+SQtK7Ih2pi7K3cyeZKVgA5rmt8lK0z/haAFhKhdfpdLB/ApSFCT/1/JdwuBtMTgkTgjpEU4JwTAlhbSAriulcQmrFqWVwKRcuXJSn9q2ltRlE27mkxsSDDn/6jwb653uHorfA8NTqVmtquLWeIkgZjDQXZYkaxE7SgnF8f/MYirWgNFRz3RAtMujl/hebrn5DPqq9O3Bcm4Ew93kQPQg6fmiIZkMwR8YvYm5kGzhY9LwYRGdkzROGwjxQahuQnB6m/mT09FWKaXKy1PsBVl2I6KDOOSjJSSsJRBgCuMrRvPupu/wChCHAqUVegWgoHRhXM88k7KDuoGOHJOzBGlFvyUlgkLgk7wck17guXAJ3enqk7w8ykFTr9Ej6ixbt8EkzunOg8lE53kkzBci2pSAmOMbpxq9FHnWIwClkpfzdREpM55rEW1T5Co3AjWfdM70803MVlrQ0pxf5pubzSSkWFHSmBTgUyUqYgpPlKCo5SytQ0nkpCkldK5clC5ISoyVhW0r3DXhtWmdszZ2tMH5Sg+Nw5pVKjDEscQQLXBy6q1nVntTSmrnAhtVlOoAdXOc1pcZ/3ZvsvN13LT5qmAIO5mp6etvXl9ERzzfeBPnF1RYNOuxJHM+uoVhhjflbp/mUOkcA5bKDVKZdClwGDq1nhlKm57js0E+/IdStzwv8Ahs+A/FVQz/66cOf5F3wg+WZVzaqKEW80hi00sppgWASEL1cdksE0QKJLub3OJ9gQEFq9jaL6mUOczoLiTpGa/wA1A34zp3OrPnSud8InAvHlawMJ7SttW/h/aW17bSzX/wBgfkhmJ7GV2nwupv6Zsp/9wB81Sz4hpnGt/wB8eqmfoNQ0Zb9s+iAConZypMdw6rRMVabm8pFj5EWPoqyua4OFg2FE5haaIUmdISUyV0rVlJSuldKSVy5OzLsybK7MuXUulIXJJTSViIBc5ybmSEpqEowE8PHJKavRRFdKy1u1PdU6BMzlISkQFyNrFMHpwcqwKWVokQlitArlA16mBTA4FARScuTSV2ZbuCGk5XcFwHFYgTRoVHt/UGw3/wAjb5rSfw0wOHqvqOqhr3sjI112gXl7gbHbW1itDju29EVRTaSKbZkgXdAJAG0u06Ary9X8QLHbI22V6Wm0THM7SV1BYtvYPH/1U2s/3VGD6EopxHsbXfRoS+gHsa5hJqWIzuLYIGoDgD6IX2p/iDXecs5GOsymz9OniJkn90Fw+PqtgNdUAzGQ13h0bOdpseXoopJZZcEj7JgOmjF7XEHrYFq7xTsdiqAByZhBP+mQ/UWzN+LrpEIp/D/siceXPqOc2kxwa5ws5xFy0Aj1naQgtLjdUFznVHSwZQQ0NIbq3TUB0EQtv2c/iK9hFKuAW2Gawy+kXmyH/wBGMsFFGYJJKN/X9rc0+E0KFIsw7Axo+I6HlLnG5J5z5KBzg2Dma57bQCZLeki8cgqmJ4iHUqjmmQ3eZsCWtM9R4o2krCUeIVHvPiOWZMbR9zYLyS0yS8XfK9suZFFzVcLYYzibXGWGL3HW/wCeiGuxbs5qAyQcrAN3fq9IJ9lWpVnO8b2sM7EAe7hBJ9U7E+LK2mA1zJIaCS1wOsTJzWtz0QxtYHkNNnp5rnOc5oJFI7gcXlaA6TzkpuIxAPIjoQVn6GMDxGa/LRSfzJAjQJIJ+yJx+as43EtIIgOafCZAIGhuNP8AJQn/AIFhq2YXovG7ZLZ5kHUeUJlaufdDsUXM8bCbcuW4+6rilljNxkhTPbFKNsgBVTi3ZytQkxnZ+pt7dRqPPTqg63vDOL5gA4g/nVDON8Da856UNJuRoD+355r3NJ8W3ENmx4ryNT8O22Ys+CykrpT69FzCWuBBGxUa9kEEWF5dVyulISkKSVq2kpKbKSUhKG0QCUlNJXSkQkogFyRcmkpTnJrWpZXJJSSgLkwNXMNlIAoMLAbLjy8zPJEGU2RIMgWOnXT2QROsKeQ7SoAxSMYUSw+GbzM9BKsuw/KfoqWtUjtQLpBX0zyUUWRapQdlNt/M+yH4iiRr9pQSWmRyAq/wOvko4n4pc2m3wvLDlc+HXHmPWCqvEaFZrs1zeT+DRV8Biu7dMS0iHDSRY/UA+i23DXU67ZpvvuCPEPMfcLyp3Ouxwqua8PmsiyjVqkPyXAgOLb2mwvbU3hWOGYT4jUYW2LYvBF7+fVa//hr/AP5B6N/upP5B258zDR9lOxzGnj1/SGZkr20D7+6yZpEjw/DlIH6RBtYiSY+iGYumW3uIW6fhmjqh/FuHhzTtt+/ylMlmaG4WafTSBxJQnhvH3MYWPGYajxRBAy2tuAR6q9w1r2kupw9jriCM1juJQB+FtJFvLZEMJULSAOhH5qD1UYlAyF6wYXgNcfYWyw+OZVbkcCx4G4geqixFPKbHy80NaSdZv576iY+pCRtd1Mw74QRY6gH0ULoGvcDGaXos1Lo27ZBYVrE0HOHesHi/qFhnP6m8zzHrzUFHFhwmfzyV/EVZh020n9I5DogHE3wcwMO/Vs6P1devvOz3sbIaH8vn80DZC0Z/j6K3UdudNVVa+bgyDdD/APiWZpDpBi/RNp4kQAClBrmHKx21wwlw2JyvfS5GR5G49tPRaDCYjM2JuFmMSfG151+E+unzPzRKm6BrCYaPKXZqwrmKLXeCqJboDu09DyQTiPDnU/EPEzZ3Lz5K7UqkiDeVLgK5ILH7aHod/wB1dptVJBwbHyUk0TJbsUfms4XJC5X8bw83LdNx+yFuC9pmp3iwvLdHtNFSEpjnJwEa6qGojdLQXNGU4uTH1UhKSn5TPukulKY0VlJ36jfWTKjgNFAVM6Y8KhoCuiou71DTUIOsp7MQY0Qic9UWwhHcRhqQtLp6/sE7h0BwaIid4mdr8v33Q04g8587/VSU6xP9h9IRteLwozG7bRK12EwpDszst/z8urzmj/p97qthMQHtH+j9Nd91Lv8ABHkvTbXReBIXF2f6/aZUw8NIDtjHryWfxr2uJDRcQT1Akn5QUbrYp4B/0wDsST0vr1WZqYd5JEzeBrB1g28lPO81QVujYclxVVz400+qu8Ox72vBbM7Rsq1fBECTYbm403um4PMXBrBJny856RKitzSvTIa5q29Pj1UMDnZHaajmYGkJMT2mqCmyoKbA1wkyHGLSN0GxdOllaKlUiABDPeZOunJSP4lhzRdTaTIZDc2pI0+i49m6xxhQiSUAEWc58kc4L2hZVGVwDH26A+ROhtorePxInLF4Med9eXqstwfhjXxULhBNmWu7f0/CtGGjNDoDgbCQeXsp5NO7s9ytg1zBLsd9/FQV8EC0NNjb5cue6oUMG4V2i5uBPP8APmjt5BM8/wA9/wDKM9h8AyrjC54nI0vAOmYEAW9ZHkpHx21ejC89p5oxhuyTS0Fxy+ZvfbUD0QHj/Be7a6xcBtGVw0ktn4usH0Nl6JxfGspML3EWs3ck9P7XWNr49znOFOxLGkMMtY27ZJcDM/FEXN9VMIQ04Xq7gRlee0OIXdTc6+zjuTzQrib3sncFegB+Hec5oMJkAVXUxdxmS3MTmsBYkndYbtPhu6qFzXZg6CWhhyiwuAPh8k5kJJsKWV2xuEAqVDF56Qbgef2XUsSREXAB2v7b+ivimKozN009lSxWFIuBIT5HNPj6qGJzxzj0Un8/m8LiBPy6+lvZFcLi9Gk3Aus+Hu0+tyPdK9xOvlIsR7a+qBzGVynsmddUj5xEOIUz8SBDvyFmi8nxZ/cGeW3knfzDoiQfcfUQtEZH/Vhc0laeriW/EI5fnmquGbScTMCNZvA6ckGZVcAQSPIX85I3U2DxDmvDgfFIuLkD7qrTl0JUuqa2ZuMIvWpU7kO33366eXuqFYAucGtBIE62iASR5Az7KXi2DNJve08zgSc4DT4NCCf0g/ZBalR4IB/rAy9ZMB3TT5J51e8YUv8AhPjdRKuYrD5IkzIB91RxBiNESr0mvoh7SLEAybnNMN02DfmgtU3sgkfZwmQgnlNquUbXJHqVlLwjmTzER1ScqrACZlkn3TCue+DAPqo8q5MAW14jw2jTdBzgRNoIHmT9FNwqjh3AkGocu0C/LSZ0Knq4au8z3b3GZgWnzJifZX+H8CqvBzjKNhYEeUL0h/JfNl7jHRcb8FJSbaGkQD5EA7HcFWm0yRAIH5zUmF4GGG0ydTMyeZuiDeHAan7BO3tHJUBie44GPHCBNwbWk56gmJdoIGkk7gSB6qyzDNN89h0JnrJt6qh2rwDm0S8vbIBytAvDi2b77HREuHUmupMynVgInWEDXAupMkjcGB3JVXjDXvpllIa2JPLcX0tN1nqnZiqxpcCCIMgEz9Oi1dTE93BLCRMGMpMbnWVGOMse4sDSQbOvBaPM79BdDI1pOUenmkY3u8dceq837uQb3/su4fTBcC4wAZgg3i9zsFr+JUMK2Q2mM5O7ifWEPq1KJPhZlvYmdhETobqN0dHleq3V724Byo2Y3I4uaKbmuJcAA7waaCwsqDuNvLpLif6rncTaBZTVagYCJaSTAFsoA3MG46H5q7g2UQ0APpgukHwAOM2N589kDu9i0PcYNxbfvyVvg/aapDWmmHidJh4HQk3tsVsuzvFmd4KtB4cR8TDZ2U6gj010svMMRVaIDYgXJGbWT4RPp7Knh8UQ9rtDoCCZtJJnbWEh7FbC9wyOn3XvfEuJGs4ZXBh5luaALm1oP1MKoaFMwMmYZg4veXSSNzoHHpEe6wXZ/jFWqcjqoLW//wBH2MxORpF3mxsf2RZ/GXMJDj4diLgx+mN0t0ZoK2LVhxIKl4y9zM7ml1V7pYQ45BBgj+qXT0Ij1WZfxl4ytMAiIyxB1BADjECWydTBVri3GnGzC2LTHOBm9Z3QqkGATMuk3dADCRr1nT0To2batBLOXk7Tj31/Xqou8fTLn0SHZjmcxzbnqNCN/KEZwVClimZmOgtjO3dp5QdjeCgNWm3QssA1tpDrkGJvvcA+XVRCrUpvNSk4tvaJEH9Jt4hrqly6cOO5vKFk/QrUHgLCfh+6Q9nGkx+y7A9qGOph1Vrw8WLWi3+4EmwUuD7SNqucA0sa0XLnX3sANYidVE2Odzqz+E18kMbS7GPNDq3ZTxWdblB6J7+y0iZA87D3XY/jTzDWEhxa7/tO0zfS/ssnxGrWf8Ze7fxZiCLX/OaoMLxgkfRKi1TXGwD9Vo8Nwek5xZ3lPPBJDXB1tJgSrbcBQo+J7mm2jc2byEiPcrIYHDVGVmCC12oI1GYAA22uPnrotLja3fZg2zmmIkeO2a3Ijlosc03k+/FE6YtHcA9/JWcR2mALW0s7WAycxbLjy8O0TaTKo8RwlDEFj2nLDYMWEDQQbAjnGh6IDUfeLz5/hVjhuKy2mwuPzkqmNaG0Eje9x3O9+SMcPwkMaxwBu55Gwkhg89LefRQ4/gQeW92AHRLiBDcu0Ab6KeniDlcM0kDMXGNACGi3V2qfw7FZmOqOjUgdGMt9fqpe0c2XvcC1royIyWHvGkEr8An/AJZkDmb21Nhpt6KHEcCLY8Yk6WOm590WNeHNpjVwa07RmJc4+anDe8bmHwgnMZjK0TEbmTKpgkDgNw9i/wDSTK98bjRx+6r+1l3YDIbkFP8A5dnX3C0R4fnElttJOvyVF/ByCfC49ZaFQ6PNjhLbqw7k5W5710akJwqHn9UjKDidfSFPTwZHxS3eXaXtE/ZeoaC+YAc7hRsrEbqxTxd7kz6KV2DpNZmdOaNJ+wVSkwEgSBPQoQQ5MLXxkZS8QPesfSaPjaQdBr1Pz8ljeCcQe15kFzm0wyIMgMOgjTa69LwXARUaSXAHKYkmCdgYEwsj2gofybhBbLh4i1xcXP1cTMGOhsodQATTV6mnbI1hLxzwq9N+KJzmmXyAMpImTcxAjS2y01ClQIa7uTm3BnwncSZ0002WGwfaF4cC20DScrZ5xMc0Q7M459atTY1uZ2Ygy+A8amZsI2IQRHaaRyRHnaEaxfCWVXuHw0zsGw786lQUuzlFoLW5iNyb5TsYHotkOCgglzcpGgzjxDSRBsFd4bwio7RmXzvIuNSfVUF8YygZpZz3fri15gOyhfW8Tc9P9QlrvXnJn3TsZ2boAnu3khoJc3MABkjMXAAXuBAXpPaTsniHNBw9RjSLmZlx5A7BYPj/AAbGUWZq+QAGfAbkEXmBpIGuqlfI2u6FV/jzMw8lWcJ2XoAAvb3h0IHhaI/pMAmAVQxXDcG1stw4tILmucWi5GUZzc+ltYQnA8baQO9Y5wboWkiDe9rE3B+aj4hxVsQwv/Vd3iJNzMGPkVjSOSscHDutS1cEWNyUmPLRNzYz9HDZaDhPDa9RmU02kQLmo2OWlyIE6RoslT7QVQ4kuiYkAnaP2Wg7MPrVHSx3haCTPhsZidiZ2TGbX4SpGvZTj5qHjfZSpSLnMh4jadOfMrK1g4CHWva3vZep8XwdU02BxdrGWmb8iesXKG43s2z+V7yq4veJ8TQJLRoXTYnTeT11SJWlhoZCsgk3ZIo+/ssBTxJa422+K+gFieakFXMMw1yhode2Y6Xkm4j1Kkx3DnN8dN4fT2Ldujm6tPQqnmNhPijf4fbYkLGvBtPIIopKjyNyCMvkSeXLkon6CIadSZ8Mn0UoIgBtxoGnzmRHmoajWydRoNjqZH3QuFo2kI7wzGxTbShpdn8Re1roAAefMF0jXYaSZ1vFsdQdhu7q3DQC0tjvJAgOB0B5bLzagwySTBBAl1hcxHlqb9VqsDjaL/jYK5aMoY2aYJgBpJzf7uggc01kgAIIUM8Dg8Fpx1VShVjIBOQNYac7gESOhE6H9VkOwlZwFQzsSB1DY19SizsHFQZ6b6Wae7B2B0HUaD2Qas003VWOF436uH7kKCUHn6K/Tlpx5FMxlAuDXi7i3x6T0dY6aclQYSPEJ+/KVfa0ZM1wWksPSQWtPvCga5r3AuESdRbYT0KYX7SiY0kHzIUvfgNd+owDE6XJB21A9lfwh7vDkk/FDR7uc4/NCOIMY0wwWJFyZMnblufZWK+NaRBHhEw2TrAA/fqkP7zsdU/bTcpQ4vqh3MSfK8npaY8wjvBcE+o+BZrQHOB0Jkua35z6IVw5nhzG7nmw/wCluvkCQB5MWv4LZkbycx5k3n2hV6GLtJM8BeV8Un7OOhyfd/pXXA7j6FV3YWmTJYZ83K2Ekfll75ba+VDyOETr8KedSC7kHDRJhsO6YmPUEz72QZ9afEZvfeb81zs8eGAeot8kOaVG5odYH5/0r+Pwninv2NMiZGb0I/uiFGqyRlBda5gfayyOJp184DXtjUnMBHVH8DTrNAyMY86mMgJ01J180q+bVLOlfjK1FDEwAAwT5x7oRxbhfeS6pTY4xzcAJG0XcVo6eMbSp0y6i01HatafC0xu6D+BYDtp2rqd4KVFrmkna5P+2Ab/AJso3PA6L1nR90AnKv4DggYP9OixpNpga7j8KtYfgmR7amVgdmER4Ta5Ph+I+aZ/CvEsY3ENxdRpqOIeGuuQIOYkzI0EtMRC2GLqtdo8CnHwhovO+aeRXNlNUAuGkYe+XKuziAaWtqZQSQNHT9I2RmtjCypTp06Yfm+JxcGgNtJE66oVgAxrj3ZjMQTJcY2ESTltyRY12MiQJO7Ykx89hqlvGeFbCSBko1C80/iP3j8zGMe8Zbd0wuzHq5oMRYwTcgIzjpcAZ11EOknW5BOUapmHouGpJd0n2/yhEXW1s0xeNoC8Dx3D8RQtUpVW+bHBQNwlV2jSBtmka+a904zwlrv+ZmHIbk+ULBYjtCKb4YGljRcEZTPLSSevnbkzs2CslROlka4ih78FB2a/hy6tT76pVyCbAg+IbwANFt8Ng6GCw+XOwyS7M4GJFvt8yl7Lcdp4qGseSQBIh1uYkiCtceEUnjxsa4cnAOHtCLc1owjbE6TJ58V55xrjLzSmn/y5a11Z5GTM6CcgEucRcWAjdRU24NjRTr13PgX8Zp0jAkWbcyOf9l6Fj+A4R1PuatJndxMBuRoDZdMtII39145257J1KAfVpGcJmGQ5wTLsoLY1JH0Cnceqb2ThVrT0KI8NTDU6bqFQnOwAGmbZZ8RzDnDQNEC4r2YpOreBtRjDcnKCBM6eLNt116KLsI2u2k5oMMmdfQ9dUY4pxEM1qRA0aCSdotoVzWh/KW95ZwsdxvgwoeIipl/WGZmibeKDmH/iqD8A0OaH1AA4SDcyOhhHRxip39Onl/5kwHTMCfituJMeV03H5KVIVKjczKbmwAcpuXC43BtfeCi7NuaKETSWARk8f1+UFe4+OlUApMLm3v4pzQcxabQSdttwoaeGNE5qVaSL2tIuPhmTqdov1XpTeBU8RTc3/REAEZRmAdGrgRydOh89FkOO9kXMl4pPNJthVpuJOpMljpIiwOmlyCUt2CqI8iuPfihzOLVH0XsqMzOLw9lQOOZhHQeEzod1b4+ytiaZxb2Na5jWNqXhz9IeWx4SRHnrCk4R2ZxZBLalIMAnMX/FPIXvt0I1Wk7L4wvY/D1qZIu1znBxzTrmduL6381vY7xlLM5jdiqtZfg2Gp1cHjZAztLXB3+4AtAvuWlZx74MEWBcf/IAge61WE4VTwmNDMRTnD1szGFzoymfASWuAJBIF7Q6VkMRTLXOa74h4f8AuAhTSA0AemPf3V0BG51cHP8AX9Ja7vC31P2/dR4ZsuuCenMq9wPAvxFQYcOa0VC0Fz9GtbcR5nYawF67wLsZhsF/qVHGrUMgEtAAGktbJjzM+iKOFz+F004jBHVYXC4VtOmJcO8Ij4SW0wLBtteqvcKpOBDg9hG9jNtuqXi3CXMcQak5j4YBuATtq4x0su4HhjQeHsdmDtaZadHfCcpBMjUmNF6EILaFcL57Ud8El2T4Iw/EtykaO1EAmeia7Gt5n2Kbh8eKpfMAXaSG+Gb2BiCfI6jZI97Zsfl76wqhISoHQgYP6Wk/4Q0NMAT1P7KPDcMdpmB8gZ9TKsMxYm9vX3VmnXaHAgkDlt9F293Cv7CEkEBNw/DCDJGb5/VWxwfNNiCfywT6uOJiA4aXDsvr1RKnjRAB36ykve/lWxQw8IDxLh+RjA+oWtGrQAXv6NvLeduSA4irTpSaNE+YEOE/9Rkm3K/ILZ12UyQ+0iRJLt7HeCVTr4mlp6IQCeVr2tHBpeZ4GrVrVctK4Dpc4N8LZ2nb7rfsdYZzJAudNd1ep4hjR4WkiNABHOUMr+My5kTPwyJJj8901tqcsDeCqOIq03vAFR2e2VrTAbrJkCTMoxTq1gYAki4mTYbGdV3DMLQw/jhgtcnxPPLxSr1HjlIHw0wCRAIvEaBoiI9El2DgKiNorvOpSYOlVqQXjLJ0J5b629lZxWMqUrBzTqYzAT90MqYwVCYmTqTHyCFYk1JOwB1IJ9+i4MLuUbpmsHds+KLVeIh/xOEi3OPVZ3H8LwlR+Z1BhcZBcZAvq5waQCfRWWUw5peasGDrpYTPRV2MDpAcHOEEgHY3BWtLb22kSGQjdSMYLF06LGtYwWtLRAgaWRGhxqo0ElwESYG1llm18pg6zrv5QqHGeNNFB+R8OmGEgw8j4miNtp0Wy7GjK6CWRxoYW14d2gDmTVs8aktbE3MC82EW6+aZ2ydhKlKiK+Z4Jlgpi7iRd1tkD4Rwc90KdUU3Re02zCcoJJIjTqj3CeGMpv712UPAytMk5W6ZWgWCS2MhoLuVWZHPtoGD80Eq8Bo0KZp0vgeC50y52bQCQNI56X5rzbjuCe2o2mx5c4EQ4mGjU3vr7Fel8V4z3ObvajA7QEBuVpN5iZ//AD81k8dxDDVX0yCZDgcwPOQSdkIINpcgoiuiwnFKtUltQmS1zmgg3BOumgndSUKVTEvZSY12ZwZna6RakPjvsQdvuvROJ8AoO+FhsQ5xH9ROhJ33vKp4nhbmva4OIy6O0LR5o2wbskpT9Xspu3I6+n5RLheAPiqmabnDLmBzCBYAt30EXBHRGOHcJdVa9lWuXMLYlvhcJ3uTaLR0CzOIx1ak25FRsgwRf0Kjr9rgxwDWknkJiR/nl9EcjWWlQSOoeC0hwdDCChhmMqVM5fFV0QyJMOyxY9ZF0x3GqNJwpGnndnDA1rC1xBuS2AZiSbwqGD45Ue+525CRMWIvyT6zA7+vK0z3gaGgvtoXD4R80Ba4cFN7Zh6Ip214JQrYRzRdxGanGoIFndBaD7LwrGNc2o4VJztJzA65hv8Adeq8W4u3B0Gd0wOAMQ4uJAubEmfqOixPavxGnXtLxE+dxtfkpZhZN9FdppAKoYcrnYzjJw9TIKLHOILs8DvAQNA4uiItAhb+rxnOJzCQPE2Zc2biQNAvGuFYx38wx5IkfETyAgn83V3g+LccS5zXXIefFvJHz/ZN08u2h4pOs0ziXOBqm39V6VVcKonwuEiMx0cORbogDuG4kgtFVjWcy4udGlrcvqqFXiVQtABFN+hIuJ6jZMq8dqU2eIteQdfhlWEt5K8lscvSr954paajw9pY2jTLcjPMkEiCTcGTe5RjCitTYGZKDotN79VkuF9qTI72m0AkeJhIG+o5/stdQ4u1zQ5sEEWMgT7prNrhhA7cw3Ia/KoGpG/+f3lSU8ZBkn77qnUMeirVHE7o9gCkErrwizOIC/iM9TMDy0Ep1bi7spGaJsCNQPuUCa4CYA19/NK2pmj3WADqmGV9YwiH8+5rWiZDdC6CR5W1S0sUY8TnOJMyYn5BDu6m5689PdWWsIcTmtYRYaSfPf5LeuAhMjqNlFMJji297q+OL2115IAD8/2XXg33hEWgrmaiRgwjxqd5fMRyBAlLTpBpHLr+6rcJpyY5EesqftDjO5AIaCC4Ag9VO5wavRjaXjcVebRcWy0/P77qVzZAabNGs/1W06c/RWQbNEawOSrcSqllOo4QbQARI8RDfXVC5wAtUtZmlBwyiKjnswoL3gOc7M9zGS4Q0lzfQAcgdUP4J2VxgxBfiXQ2+lQP8IFo3i+6KdisTVNMTVOSJAhgN7XcBJ8zdak8Rd3tNkDLDyZuTlEi5UO+nWr2wte0AkrMcV4S0EZRlD7ElrpNja/wyJ5WkrG8ap95jaFHKMlEd44AR8JmI2vlHqvQuLPZTLcRlJeSD8ZyjVvwmRoPVZHsfTFXiOM7wBx7ouEiwlwcbe29oSu3aXbevJXO02cfREaWMq5HGrAifAP6ZsBmiCefmkwnEiQC7xcjaR7dbIl2sZ3T+7YGgkE5iJgAOMATA0PuvP8AhWLdTrFphwg7Rrz5+kKhk+59DhTTRGNuTlaTjnDaeJAFQOYRBzMIzbw0ggg+o3Q3h/YiiDnNVxAMgODRfS+WCbzsNkewrc9Mk2M6+R25IZhstUS4GOWY/wBLiB56bpzqtKF0iTca17n0mhxMW2Dot4TuBdZHFcQrYmq/D5alINBDjTN9ryZm02RvivEP5ekcRlzFoLWiYgEwYsQLDYLJs7ZValdjBTpta5zAbEkgERmNs3ySC8iwSn7N4Dgl7RVKjSGiW5gA01JbAHJ3O2iz7alRlV1F1y4wHiZbO7TyK9AxGDfWxwp1auam1r35MrYkWETPPUybarPdquD0mtqvbnD6ZaQc02/SBFh90MhNWuiaNxbXPqiXC8K9s5nucy2WbHrmsP7og8mBr5fllQ7MY816WY2iG6zPM6bqriONPArwADTOUG94dEn2TDMAAphpXOcQspxPjDqxqsqai7AY2N29TB+RTsbiWuw1NxafhGU3jM3wmDv80zi3DwWisDDsoc4aglzot+kX6oUKpc0UySWtMAToCZIHmorte12TcVijfv8ACqUqTnGGgknkJRLDYKowBwBmY0kz0AuFtanBKbu4qNAp5xOVoECAAIS9oKLGx4fEADmFue3/AG/PRPADXV1UsmpfI2wMdVkamY2fb3++iZXmYaSbCWncFEBi5Ja4B3U6/lyoMLhxLr6H5G8J9XhSh9ZIUFOo+AxzPc29xoieG70NAzR0BsOmqgxUNyugG4seRgLhxWdWD5fsjaQ05QP3SC2t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486" name="Picture 6" descr="http://www.zdeko-puzzle.cz/10020139-3337/kareta-obrov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2209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60" name="Picture 4" descr="http://static5.depositphotos.com/1001001/468/i/950/depositphotos_4682321-Hawksbill-sea-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3294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6" name="Picture 4" descr="http://img.geo.de/div/image/50842/01_popup_thunfi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6514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7410" name="Picture 2" descr="http://nd03.jxs.cz/377/467/681f31cc9a_6110732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6480720" cy="3240360"/>
          </a:xfrm>
          <a:prstGeom prst="rect">
            <a:avLst/>
          </a:prstGeom>
          <a:noFill/>
        </p:spPr>
      </p:pic>
      <p:pic>
        <p:nvPicPr>
          <p:cNvPr id="17412" name="Picture 4" descr="http://zsseifertova.com/archiv/tvorba20072008.ic.cz/9trida/inf9web/ryby/obrazky/200409211408_05_uhor_ric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968552" cy="265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Ďakujem za pozornosť</a:t>
            </a:r>
            <a:endParaRPr lang="sk-SK" sz="6600" b="1" dirty="0">
              <a:solidFill>
                <a:schemeClr val="bg1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http://2.bp.blogspot.com/-saLVdN4S10U/USRgx-6kEdI/AAAAAAAAAG8/9_0XCGxRdZs/s1600/70c59f5c-f830-4a4b-95c4-abd2aab4f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88158"/>
            <a:ext cx="8136904" cy="526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5604" name="Picture 4" descr="http://zena-in.cz/media/2011/03/14/se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749402" cy="2909537"/>
          </a:xfrm>
          <a:prstGeom prst="rect">
            <a:avLst/>
          </a:prstGeom>
          <a:noFill/>
        </p:spPr>
      </p:pic>
      <p:pic>
        <p:nvPicPr>
          <p:cNvPr id="7" name="Obrázok 6"/>
          <p:cNvPicPr/>
          <p:nvPr/>
        </p:nvPicPr>
        <p:blipFill>
          <a:blip r:embed="rId3" cstate="print"/>
          <a:srcRect l="18000" t="11064" r="1250" b="11064"/>
          <a:stretch>
            <a:fillRect/>
          </a:stretch>
        </p:blipFill>
        <p:spPr bwMode="auto">
          <a:xfrm>
            <a:off x="395536" y="3212976"/>
            <a:ext cx="57241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7650" name="Picture 2" descr="http://img.timeinc.net/time/photoessays/2010/ocean_hotspots/ocean_hotspots_sarg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444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 descr="http://blogueiros.axena.org/wp-content/uploads/2012/10/Mar-sargaz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5859016" cy="3124201"/>
          </a:xfrm>
          <a:prstGeom prst="rect">
            <a:avLst/>
          </a:prstGeom>
          <a:noFill/>
        </p:spPr>
      </p:pic>
      <p:pic>
        <p:nvPicPr>
          <p:cNvPr id="5" name="Picture 2" descr="s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5832648" cy="328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2770" name="Picture 2" descr="http://4.bp.blogspot.com/_CDTtntnI_tU/TI-Bf-0fT_I/AAAAAAAACfs/1kgVT7jKpMk/s1600/sargas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248472" cy="3144745"/>
          </a:xfrm>
          <a:prstGeom prst="rect">
            <a:avLst/>
          </a:prstGeom>
          <a:noFill/>
        </p:spPr>
      </p:pic>
      <p:pic>
        <p:nvPicPr>
          <p:cNvPr id="32772" name="Picture 4" descr="http://a2.ec-images.myspacecdn.com/images02/122/45d48936e0a943dfbd1b0dac3f99a08d/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752528" cy="3195665"/>
          </a:xfrm>
          <a:prstGeom prst="rect">
            <a:avLst/>
          </a:prstGeom>
          <a:noFill/>
        </p:spPr>
      </p:pic>
      <p:pic>
        <p:nvPicPr>
          <p:cNvPr id="32774" name="Picture 6" descr="https://c2.staticflickr.com/8/7271/7068343447_7313f2db6f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556" y="836712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3796" name="Picture 4" descr="http://3.bp.blogspot.com/-u5Qhp6lhEYw/UhI_HQEYstI/AAAAAAAAAKc/B8MbncFUSo0/s1600/sargassum+wind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8660"/>
            <a:ext cx="8376931" cy="628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9698" name="Picture 2" descr="http://www.usm.edu/gcrl/sargassum/images/Pelagic%20Sargassum%20weedline.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9229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</Words>
  <Application>Microsoft Office PowerPoint</Application>
  <PresentationFormat>Prezentácia na obrazovke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Sargasové more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Ďakujem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Peter</dc:creator>
  <cp:lastModifiedBy>Peter</cp:lastModifiedBy>
  <cp:revision>9</cp:revision>
  <dcterms:created xsi:type="dcterms:W3CDTF">2016-02-11T15:59:00Z</dcterms:created>
  <dcterms:modified xsi:type="dcterms:W3CDTF">2016-02-11T17:27:59Z</dcterms:modified>
</cp:coreProperties>
</file>