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7" r:id="rId5"/>
    <p:sldId id="299" r:id="rId6"/>
    <p:sldId id="262" r:id="rId7"/>
    <p:sldId id="263" r:id="rId8"/>
    <p:sldId id="264" r:id="rId9"/>
    <p:sldId id="265" r:id="rId10"/>
    <p:sldId id="313" r:id="rId11"/>
    <p:sldId id="310" r:id="rId12"/>
    <p:sldId id="311" r:id="rId13"/>
    <p:sldId id="266" r:id="rId14"/>
    <p:sldId id="274" r:id="rId15"/>
    <p:sldId id="267" r:id="rId16"/>
    <p:sldId id="269" r:id="rId17"/>
    <p:sldId id="298" r:id="rId18"/>
    <p:sldId id="297" r:id="rId19"/>
    <p:sldId id="308" r:id="rId20"/>
    <p:sldId id="272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273" r:id="rId29"/>
    <p:sldId id="316" r:id="rId30"/>
    <p:sldId id="314" r:id="rId31"/>
    <p:sldId id="315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15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3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68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20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25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50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54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7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33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6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51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B9D81-F699-4C1E-9685-02028351B31A}" type="datetimeFigureOut">
              <a:rPr lang="sk-SK" smtClean="0"/>
              <a:t>3. 1. 2017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B215E-6106-44F1-BB03-D7F4868C2DF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673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1363938"/>
            <a:ext cx="9143245" cy="55934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7500" y="1313460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954" y="-459432"/>
            <a:ext cx="9144000" cy="26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99" y="1859148"/>
            <a:ext cx="5053167" cy="3675584"/>
          </a:xfrm>
          <a:prstGeom prst="rect">
            <a:avLst/>
          </a:prstGeom>
        </p:spPr>
      </p:pic>
      <p:pic>
        <p:nvPicPr>
          <p:cNvPr id="8" name="Picture 2" descr="Výsledok vyh&amp;lcaron;adávania obrázkov pre dopyt Skradin Krka brid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"/>
          <a:stretch/>
        </p:blipFill>
        <p:spPr bwMode="auto">
          <a:xfrm>
            <a:off x="-90943" y="994450"/>
            <a:ext cx="9295652" cy="58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67" y="520245"/>
            <a:ext cx="5492042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9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93868"/>
            <a:ext cx="965673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28261"/>
            <a:ext cx="5424992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10" name="Picture 6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993868"/>
            <a:ext cx="9251911" cy="589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40" y="505209"/>
            <a:ext cx="5467660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7" name="Picture 2" descr="Výsledok vyh&amp;lcaron;adávania obrázkov pre dopyt Croa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00383"/>
            <a:ext cx="9281387" cy="59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7" y="998986"/>
            <a:ext cx="9201734" cy="5909553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-56340" y="1004899"/>
            <a:ext cx="9226445" cy="5943601"/>
            <a:chOff x="-28868" y="1009123"/>
            <a:chExt cx="9171501" cy="5943601"/>
          </a:xfrm>
        </p:grpSpPr>
        <p:pic>
          <p:nvPicPr>
            <p:cNvPr id="10" name="Picture 2" descr="Výsledok vyh&amp;lcaron;adávania obrázkov pre dopyt whi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868" y="1009123"/>
              <a:ext cx="9171501" cy="594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upload.wikimedia.org/wikipedia/commons/a/a9/Hrvatske_etnije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238" y="1107996"/>
              <a:ext cx="5343525" cy="568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Obrázo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20" y="1040524"/>
            <a:ext cx="9187985" cy="5923854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5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ýsledok vyh&amp;lcaron;adávania obrázkov pre dopyt croatia population pyramid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7308"/>
            <a:ext cx="6882534" cy="47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1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2" y="2414100"/>
            <a:ext cx="7558416" cy="20298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7" y="836712"/>
            <a:ext cx="9144000" cy="576818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1" y="980728"/>
            <a:ext cx="9144000" cy="5834395"/>
          </a:xfrm>
          <a:prstGeom prst="rect">
            <a:avLst/>
          </a:prstGeom>
        </p:spPr>
      </p:pic>
      <p:pic>
        <p:nvPicPr>
          <p:cNvPr id="10" name="Zástupný symbol obsahu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04" y="898206"/>
            <a:ext cx="9330806" cy="5959794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" y="1268760"/>
            <a:ext cx="9144000" cy="5834395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3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9144000" cy="1557560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29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9144000" cy="155756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7" y="1036886"/>
            <a:ext cx="9144000" cy="5821114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9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43408"/>
            <a:ext cx="9144000" cy="1735749"/>
          </a:xfrm>
          <a:prstGeom prst="rect">
            <a:avLst/>
          </a:prstGeom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66" y="497461"/>
            <a:ext cx="2444294" cy="536404"/>
          </a:xfrm>
        </p:spPr>
      </p:pic>
      <p:pic>
        <p:nvPicPr>
          <p:cNvPr id="2052" name="Picture 4" descr="Výsledok vyh&amp;lcaron;adávania obrázkov pre dopyt croatia high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67" y="1019174"/>
            <a:ext cx="9334500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9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43408"/>
            <a:ext cx="9144000" cy="1735749"/>
          </a:xfrm>
          <a:prstGeom prst="rect">
            <a:avLst/>
          </a:prstGeom>
        </p:spPr>
      </p:pic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82087"/>
            <a:ext cx="3803590" cy="536404"/>
          </a:xfrm>
        </p:spPr>
      </p:pic>
      <p:pic>
        <p:nvPicPr>
          <p:cNvPr id="2050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26" y="994322"/>
            <a:ext cx="9334500" cy="587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5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04" y="73429"/>
            <a:ext cx="6778192" cy="67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2050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7" y="993868"/>
            <a:ext cx="925252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6672"/>
            <a:ext cx="1536065" cy="6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9" name="Picture 4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7" y="984907"/>
            <a:ext cx="11353800" cy="599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97" y="476672"/>
            <a:ext cx="1103285" cy="6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13" name="Picture 18" descr="Výsledok vyh&amp;lcaron;adávania obrázkov pre dopyt plitvi&amp;ccaron;ka jezera 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89" y="1009782"/>
            <a:ext cx="9344543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91" y="521003"/>
            <a:ext cx="2486963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6" name="Picture 24" descr="Výsledok vyh&amp;lcaron;adávania obrázkov pre dopyt kr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93868"/>
            <a:ext cx="10563225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244429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7" name="Picture 6" descr="Výsledok vyh&amp;lcaron;adávania obrázkov pre dopyt Kornati 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93868"/>
            <a:ext cx="9913276" cy="60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244429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6" name="Picture 12" descr="Výsledok vyh&amp;lcaron;adávania obrázkov pre dopyt split 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9863"/>
            <a:ext cx="10062964" cy="60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244429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3074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001840"/>
            <a:ext cx="13677988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2586"/>
            <a:ext cx="249915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7" name="Picture 28" descr="Výsledok vyh&amp;lcaron;adávania obrázkov pre dopyt dubrovnik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92" y="980728"/>
            <a:ext cx="950595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244429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777675" y="2005342"/>
            <a:ext cx="7558416" cy="3481107"/>
            <a:chOff x="777674" y="1765436"/>
            <a:chExt cx="7558416" cy="3481107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74" y="1765436"/>
              <a:ext cx="7558416" cy="3023366"/>
            </a:xfrm>
            <a:prstGeom prst="rect">
              <a:avLst/>
            </a:prstGeom>
          </p:spPr>
        </p:pic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756" y="4100590"/>
              <a:ext cx="1420251" cy="1145953"/>
            </a:xfrm>
            <a:prstGeom prst="rect">
              <a:avLst/>
            </a:prstGeom>
          </p:spPr>
        </p:pic>
      </p:grpSp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9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9" name="Picture 8" descr="Výsledok vyh&amp;lcaron;adávania obrázkov pre dopyt istria 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87" y="994233"/>
            <a:ext cx="933354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95" y="548680"/>
            <a:ext cx="2493058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57" y="457445"/>
            <a:ext cx="4486285" cy="594310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78" y="2420888"/>
            <a:ext cx="5900441" cy="38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10" name="Picture 6" descr="Výsledok vyh&amp;lcaron;adávania obrázkov pre dopyt croati 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93868"/>
            <a:ext cx="9633104" cy="60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244429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09855"/>
            <a:ext cx="9144000" cy="1735749"/>
          </a:xfrm>
          <a:prstGeom prst="rect">
            <a:avLst/>
          </a:prstGeom>
        </p:spPr>
      </p:pic>
      <p:pic>
        <p:nvPicPr>
          <p:cNvPr id="2052" name="Picture 4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3868"/>
            <a:ext cx="9556086" cy="60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2444294" cy="5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" y="1700807"/>
            <a:ext cx="9003048" cy="3840163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323528" y="2132856"/>
            <a:ext cx="576064" cy="504056"/>
          </a:xfrm>
          <a:prstGeom prst="ellips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323528" y="3368860"/>
            <a:ext cx="576064" cy="504056"/>
          </a:xfrm>
          <a:prstGeom prst="ellips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ál 10"/>
          <p:cNvSpPr/>
          <p:nvPr/>
        </p:nvSpPr>
        <p:spPr>
          <a:xfrm>
            <a:off x="323528" y="4581128"/>
            <a:ext cx="576064" cy="504056"/>
          </a:xfrm>
          <a:prstGeom prst="ellips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64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9" name="Picture 2" descr="Výsledok vyh&amp;lcaron;adávania obrázkov pre dopyt Croatia blank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14870"/>
            <a:ext cx="5586390" cy="54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8" y="2492896"/>
            <a:ext cx="1865222" cy="9630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01" y="5697332"/>
            <a:ext cx="2712496" cy="9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Výsledok vyh&amp;lcaron;adávania obrázkov pre dopyt Croatia blank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14870"/>
            <a:ext cx="5586390" cy="54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13255"/>
            <a:ext cx="1304436" cy="9630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4" y="3168680"/>
            <a:ext cx="1408060" cy="96308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56992"/>
            <a:ext cx="1401964" cy="96308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77" y="5013176"/>
            <a:ext cx="1481206" cy="96308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13176"/>
            <a:ext cx="1584829" cy="96308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680057"/>
            <a:ext cx="2115137" cy="9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93713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7" y="3461465"/>
            <a:ext cx="9144000" cy="27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144000" cy="17357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99" y="1859148"/>
            <a:ext cx="5053167" cy="3675584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 flipV="1">
            <a:off x="-28867" y="980728"/>
            <a:ext cx="9171500" cy="13140"/>
          </a:xfrm>
          <a:prstGeom prst="line">
            <a:avLst/>
          </a:prstGeom>
          <a:ln w="952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1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0</Words>
  <Application>Microsoft Office PowerPoint</Application>
  <PresentationFormat>Prezentácia na obrazovke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Samuel</dc:creator>
  <cp:lastModifiedBy>Samuel</cp:lastModifiedBy>
  <cp:revision>47</cp:revision>
  <dcterms:created xsi:type="dcterms:W3CDTF">2016-09-14T14:14:00Z</dcterms:created>
  <dcterms:modified xsi:type="dcterms:W3CDTF">2017-01-03T09:18:57Z</dcterms:modified>
</cp:coreProperties>
</file>