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7" r:id="rId4"/>
    <p:sldId id="259" r:id="rId5"/>
    <p:sldId id="260" r:id="rId6"/>
    <p:sldId id="278" r:id="rId7"/>
    <p:sldId id="279" r:id="rId8"/>
    <p:sldId id="261" r:id="rId9"/>
    <p:sldId id="262" r:id="rId10"/>
    <p:sldId id="263" r:id="rId11"/>
    <p:sldId id="264" r:id="rId12"/>
    <p:sldId id="265" r:id="rId13"/>
    <p:sldId id="266" r:id="rId14"/>
    <p:sldId id="272" r:id="rId15"/>
    <p:sldId id="267" r:id="rId16"/>
    <p:sldId id="271" r:id="rId17"/>
    <p:sldId id="280" r:id="rId18"/>
    <p:sldId id="269" r:id="rId19"/>
    <p:sldId id="275" r:id="rId20"/>
    <p:sldId id="270" r:id="rId21"/>
    <p:sldId id="273" r:id="rId22"/>
    <p:sldId id="276" r:id="rId23"/>
    <p:sldId id="274" r:id="rId24"/>
    <p:sldId id="281" r:id="rId2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0202"/>
    <a:srgbClr val="969696"/>
    <a:srgbClr val="DC882C"/>
    <a:srgbClr val="E3A057"/>
    <a:srgbClr val="B88A18"/>
    <a:srgbClr val="009900"/>
    <a:srgbClr val="990000"/>
    <a:srgbClr val="993300"/>
    <a:srgbClr val="6633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DE8A0-0821-41C6-BADE-5A0EEFA6CB03}" type="datetimeFigureOut">
              <a:rPr lang="sk-SK" smtClean="0"/>
              <a:t>1. 5. 2016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1CEE-BFC0-4547-B744-BCD3ABA7EF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929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DE8A0-0821-41C6-BADE-5A0EEFA6CB03}" type="datetimeFigureOut">
              <a:rPr lang="sk-SK" smtClean="0"/>
              <a:t>1. 5. 2016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1CEE-BFC0-4547-B744-BCD3ABA7EF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85800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DE8A0-0821-41C6-BADE-5A0EEFA6CB03}" type="datetimeFigureOut">
              <a:rPr lang="sk-SK" smtClean="0"/>
              <a:t>1. 5. 2016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1CEE-BFC0-4547-B744-BCD3ABA7EF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5846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DE8A0-0821-41C6-BADE-5A0EEFA6CB03}" type="datetimeFigureOut">
              <a:rPr lang="sk-SK" smtClean="0"/>
              <a:t>1. 5. 2016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1CEE-BFC0-4547-B744-BCD3ABA7EF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81669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DE8A0-0821-41C6-BADE-5A0EEFA6CB03}" type="datetimeFigureOut">
              <a:rPr lang="sk-SK" smtClean="0"/>
              <a:t>1. 5. 2016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1CEE-BFC0-4547-B744-BCD3ABA7EF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1638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DE8A0-0821-41C6-BADE-5A0EEFA6CB03}" type="datetimeFigureOut">
              <a:rPr lang="sk-SK" smtClean="0"/>
              <a:t>1. 5. 2016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1CEE-BFC0-4547-B744-BCD3ABA7EF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5322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DE8A0-0821-41C6-BADE-5A0EEFA6CB03}" type="datetimeFigureOut">
              <a:rPr lang="sk-SK" smtClean="0"/>
              <a:t>1. 5. 2016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1CEE-BFC0-4547-B744-BCD3ABA7EF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4284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DE8A0-0821-41C6-BADE-5A0EEFA6CB03}" type="datetimeFigureOut">
              <a:rPr lang="sk-SK" smtClean="0"/>
              <a:t>1. 5. 2016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1CEE-BFC0-4547-B744-BCD3ABA7EF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6859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DE8A0-0821-41C6-BADE-5A0EEFA6CB03}" type="datetimeFigureOut">
              <a:rPr lang="sk-SK" smtClean="0"/>
              <a:t>1. 5. 2016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1CEE-BFC0-4547-B744-BCD3ABA7EF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52201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DE8A0-0821-41C6-BADE-5A0EEFA6CB03}" type="datetimeFigureOut">
              <a:rPr lang="sk-SK" smtClean="0"/>
              <a:t>1. 5. 2016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1CEE-BFC0-4547-B744-BCD3ABA7EF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052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DE8A0-0821-41C6-BADE-5A0EEFA6CB03}" type="datetimeFigureOut">
              <a:rPr lang="sk-SK" smtClean="0"/>
              <a:t>1. 5. 2016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1CEE-BFC0-4547-B744-BCD3ABA7EF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8891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E8A0-0821-41C6-BADE-5A0EEFA6CB03}" type="datetimeFigureOut">
              <a:rPr lang="sk-SK" smtClean="0"/>
              <a:t>1. 5. 2016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91CEE-BFC0-4547-B744-BCD3ABA7EF4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9093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://wallpaperbeta.com/wallpaper_1920x1200/japan_sun_character_stuff_1920x1200_hd-wallpaper-406707.jpg"/>
          <p:cNvSpPr>
            <a:spLocks noChangeAspect="1" noChangeArrowheads="1"/>
          </p:cNvSpPr>
          <p:nvPr/>
        </p:nvSpPr>
        <p:spPr bwMode="auto">
          <a:xfrm>
            <a:off x="155575" y="-2849563"/>
            <a:ext cx="9505950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30" name="Picture 6" descr="http://wallpaperbeta.com/wallpaper_1920x1200/japan_sun_character_stuff_1920x1200_hd-wallpaper-4067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540" y="0"/>
            <a:ext cx="95892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 5"/>
          <p:cNvSpPr/>
          <p:nvPr/>
        </p:nvSpPr>
        <p:spPr>
          <a:xfrm>
            <a:off x="-270540" y="4149080"/>
            <a:ext cx="9589236" cy="28315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17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Japonsko</a:t>
            </a:r>
            <a:endParaRPr lang="sk-SK" sz="17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1043608" y="4516933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>
                <a:ln w="2857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CESTOVNÝ RUCH </a:t>
            </a:r>
            <a:r>
              <a:rPr lang="de-DE" sz="3600" b="1" dirty="0" smtClean="0">
                <a:ln w="2857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&amp;</a:t>
            </a:r>
            <a:r>
              <a:rPr lang="sk-SK" sz="3600" b="1" dirty="0" smtClean="0">
                <a:ln w="2857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MESTÁ </a:t>
            </a:r>
            <a:endParaRPr lang="sk-SK" sz="3600" b="1" dirty="0">
              <a:ln w="28575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188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mrwallpaper.com/wallpapers/osaka-1920x1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4462" y="-25588"/>
            <a:ext cx="11863170" cy="688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1397253" y="4452782"/>
            <a:ext cx="6349495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1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OSAKA</a:t>
            </a:r>
            <a:endParaRPr lang="sk-SK" sz="1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649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thumb/f/f4/Osaka_Dotonbori_Ebisu_Bridge.jpg/1920px-Osaka_Dotonbori_Ebisu_Brid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5" y="-341838"/>
            <a:ext cx="11199193" cy="744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-1260648" y="3645024"/>
            <a:ext cx="695089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6000" b="1" dirty="0" smtClean="0">
                <a:ln w="38100">
                  <a:solidFill>
                    <a:srgbClr val="FFCC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DOTONBORI</a:t>
            </a:r>
            <a:endParaRPr lang="sk-SK" sz="6000" b="1" dirty="0">
              <a:ln w="38100">
                <a:solidFill>
                  <a:srgbClr val="FFCC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010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ages.forwallpaper.com/files/images/8/8c37/8c37f2a3/209201/trees-japan-temple-jap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043" y="0"/>
            <a:ext cx="108003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-1044624" y="-99392"/>
            <a:ext cx="695089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6000" b="1" dirty="0" smtClean="0">
                <a:ln w="38100">
                  <a:solidFill>
                    <a:schemeClr val="accent3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OSAKA CASTLE</a:t>
            </a:r>
            <a:endParaRPr lang="sk-SK" sz="6000" b="1" dirty="0">
              <a:ln w="38100">
                <a:solidFill>
                  <a:schemeClr val="accent3">
                    <a:lumMod val="5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5781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revelwallpapers.net/d/3331365369486933374C5F6268624A777056794C7A722D687A4B5A6568773D3D/japan-fukuoka-metropol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0"/>
            <a:ext cx="10763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85708" y="4452782"/>
            <a:ext cx="8972585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1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FUKUOKA</a:t>
            </a:r>
            <a:endParaRPr lang="sk-SK" sz="1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7423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lemon.in.net/lemon/Wa/images/10/kyoshiki/1/thumbs/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300" y="-15824"/>
            <a:ext cx="10233624" cy="687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-324544" y="17053"/>
            <a:ext cx="695089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6000" b="1" dirty="0" smtClean="0">
                <a:ln w="38100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SVÄTYŇA KUSHIDA</a:t>
            </a:r>
            <a:endParaRPr lang="sk-SK" sz="6000" b="1" dirty="0">
              <a:ln w="38100">
                <a:solidFill>
                  <a:schemeClr val="accent6">
                    <a:lumMod val="5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4042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://commondatastorage.googleapis.com/static.panoramio.com/photos/original/160828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754446" cy="700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ĺžnik 6"/>
          <p:cNvSpPr/>
          <p:nvPr/>
        </p:nvSpPr>
        <p:spPr>
          <a:xfrm>
            <a:off x="76058" y="4452782"/>
            <a:ext cx="8991885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13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HIROSHIMA</a:t>
            </a:r>
            <a:endParaRPr lang="sk-SK" sz="1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463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hindustantimes.com/rf/image_size_640x362/HT/p1/2015/08/06/Incoming/Pictures/1376983_Wallpap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0526" y="6994"/>
            <a:ext cx="11352195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://cliparts.co/cliparts/kcM/n79/kcMn7945i.svg"/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6" descr="http://cliparts.co/cliparts/kcM/n79/kcMn7945i.svg"/>
          <p:cNvSpPr>
            <a:spLocks noChangeAspect="1" noChangeArrowheads="1"/>
          </p:cNvSpPr>
          <p:nvPr/>
        </p:nvSpPr>
        <p:spPr bwMode="auto">
          <a:xfrm>
            <a:off x="307975" y="-204152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" name="AutoShape 8" descr="http://cliparts.co/cliparts/kcM/n79/kcMn7945i.svg"/>
          <p:cNvSpPr>
            <a:spLocks noChangeAspect="1" noChangeArrowheads="1"/>
          </p:cNvSpPr>
          <p:nvPr/>
        </p:nvSpPr>
        <p:spPr bwMode="auto">
          <a:xfrm>
            <a:off x="460375" y="-188912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" name="AutoShape 10" descr="http://cliparts.co/cliparts/kcM/n79/kcMn7945i.svg"/>
          <p:cNvSpPr>
            <a:spLocks noChangeAspect="1" noChangeArrowheads="1"/>
          </p:cNvSpPr>
          <p:nvPr/>
        </p:nvSpPr>
        <p:spPr bwMode="auto">
          <a:xfrm>
            <a:off x="612775" y="-173672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4348" name="Picture 12" descr="http://cliparts.co/cliparts/kc8/kLn/kc8kLnb6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6" y="188640"/>
            <a:ext cx="1265722" cy="138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ĺžnik 10"/>
          <p:cNvSpPr/>
          <p:nvPr/>
        </p:nvSpPr>
        <p:spPr>
          <a:xfrm>
            <a:off x="1475656" y="-17952"/>
            <a:ext cx="695089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5400" b="1" dirty="0" smtClean="0">
                <a:ln w="38100">
                  <a:solidFill>
                    <a:schemeClr val="tx1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AFTER </a:t>
            </a:r>
          </a:p>
          <a:p>
            <a:r>
              <a:rPr lang="sk-SK" sz="5400" b="1" dirty="0" smtClean="0">
                <a:ln w="38100">
                  <a:solidFill>
                    <a:schemeClr val="tx1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BOMB...</a:t>
            </a:r>
            <a:endParaRPr lang="sk-SK" sz="5400" b="1" dirty="0">
              <a:ln w="38100">
                <a:solidFill>
                  <a:schemeClr val="tx1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246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aboutjapan365.info/wp-content/uploads/2015/10/1_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0768" y="-167721"/>
            <a:ext cx="12495436" cy="702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539552" y="5157192"/>
            <a:ext cx="69508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5400" b="1" dirty="0" smtClean="0">
                <a:ln w="381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ICUKUŠIMA - DŽINDŽA</a:t>
            </a:r>
            <a:endParaRPr lang="sk-SK" sz="5400" b="1" dirty="0"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2515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wall321.com/download/view?resolution=1920x1200&amp;file=MTI4MHg4MDAvMjAxMzA1MTgvbmlnaHQgbGlnaHRzIGZ1bl93d3cud2FsbDMyMS5jb21fNC5qcGc=&amp;name=bmlnaHRfbGlnaHRzX2Z1bg=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44624"/>
            <a:ext cx="105515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6520" y="4452782"/>
            <a:ext cx="913096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13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YOKOHAMA</a:t>
            </a:r>
            <a:endParaRPr lang="sk-SK" sz="1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3399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5587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.ctimg.net/EYgDBQ2PRMylNo2Cm6FZnw/wallpaper-wednesday-harajuku-jap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8" y="0"/>
            <a:ext cx="10000878" cy="760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417593" y="4706313"/>
            <a:ext cx="8308814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13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HARAJUKU</a:t>
            </a:r>
            <a:endParaRPr lang="sk-SK" sz="1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4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3432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beautytour.info/wp-content/uploads/2016/01/Tokyo-City-Jap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619" y="-89053"/>
            <a:ext cx="10318258" cy="702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 5"/>
          <p:cNvSpPr/>
          <p:nvPr/>
        </p:nvSpPr>
        <p:spPr>
          <a:xfrm>
            <a:off x="1119064" y="4653136"/>
            <a:ext cx="6950892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TOKYO</a:t>
            </a:r>
            <a:endParaRPr lang="sk-SK" sz="1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0096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blogimg.goo.ne.jp/user_image/7b/9f/64938d5215ff77a43da77287f9ccab1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3056" y="53861"/>
            <a:ext cx="18862802" cy="686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 5"/>
          <p:cNvSpPr/>
          <p:nvPr/>
        </p:nvSpPr>
        <p:spPr>
          <a:xfrm>
            <a:off x="2507589" y="4706313"/>
            <a:ext cx="4128824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13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99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KOBE</a:t>
            </a:r>
            <a:endParaRPr lang="sk-SK" sz="1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99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5256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static.thousandwonders.net/Mount.Maya.original.345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148"/>
            <a:ext cx="11930994" cy="695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2202770" y="0"/>
            <a:ext cx="695089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sk-SK" sz="6000" b="1" dirty="0" smtClean="0">
                <a:ln w="38100">
                  <a:solidFill>
                    <a:srgbClr val="0099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MT. MAYA</a:t>
            </a:r>
            <a:endParaRPr lang="sk-SK" sz="6000" b="1" dirty="0">
              <a:ln w="38100">
                <a:solidFill>
                  <a:srgbClr val="0099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5160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rttoframesblog.com/wp-content/uploads/2015/04/shuri_castle_okinawa_japan_panorama-1920x144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50" y="-63382"/>
            <a:ext cx="9270970" cy="6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779840" y="1197242"/>
            <a:ext cx="7584320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13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B88A18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OKINAWA</a:t>
            </a:r>
            <a:endParaRPr lang="sk-SK" sz="1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B88A18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233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allpaperbeta.com/wallpaper_high_contrast/japan_mountain_fuji_landscapes_high_contrast_hd-wallpaper-54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2937" y="-60447"/>
            <a:ext cx="11224042" cy="701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1326978" y="4452782"/>
            <a:ext cx="649004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13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HAKONE</a:t>
            </a:r>
            <a:endParaRPr lang="sk-SK" sz="13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6338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ages2.alphacoders.com/176/176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572" y="6457"/>
            <a:ext cx="10751144" cy="693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 3"/>
          <p:cNvSpPr/>
          <p:nvPr/>
        </p:nvSpPr>
        <p:spPr>
          <a:xfrm>
            <a:off x="1397091" y="1700808"/>
            <a:ext cx="634981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1500" b="1" dirty="0">
                <a:ln w="57150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ありがとう</a:t>
            </a:r>
            <a:endParaRPr lang="sk-SK" sz="11500" b="1" dirty="0">
              <a:ln w="5715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1662229" y="3068960"/>
            <a:ext cx="581954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altLang="ja-JP" sz="8000" b="1" dirty="0" smtClean="0">
                <a:ln w="38100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za pozornosť </a:t>
            </a:r>
            <a:endParaRPr lang="sk-SK" sz="8000" b="1" dirty="0">
              <a:ln w="38100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5620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.imgur.com/EHkeDF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30941"/>
            <a:ext cx="11612590" cy="711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971600" y="5871180"/>
            <a:ext cx="695089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6000" b="1" dirty="0" smtClean="0">
                <a:ln w="38100">
                  <a:solidFill>
                    <a:srgbClr val="FFC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AKIHABARA</a:t>
            </a:r>
            <a:endParaRPr lang="sk-SK" sz="6000" b="1" dirty="0">
              <a:ln w="38100">
                <a:solidFill>
                  <a:srgbClr val="FFC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267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.bp.blogspot.com/-EWktTySbCLY/VrJW40fQU0I/AAAAAAAAAE4/UoFzbuSP8jg/s1600/tokyo-templo-sensoji-ji-jap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-1213"/>
            <a:ext cx="12375072" cy="696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4166153" y="116632"/>
            <a:ext cx="695089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6000" b="1" dirty="0" smtClean="0">
                <a:ln w="381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CHRÁM </a:t>
            </a:r>
          </a:p>
          <a:p>
            <a:pPr algn="ctr"/>
            <a:r>
              <a:rPr lang="sk-SK" sz="6000" b="1" dirty="0" smtClean="0">
                <a:ln w="381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SENSO-JI </a:t>
            </a:r>
            <a:endParaRPr lang="sk-SK" sz="6000" b="1" dirty="0">
              <a:ln w="381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826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nvasionsg.com/wp-content/uploads/2016/01/christian-rud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0"/>
            <a:ext cx="12396112" cy="697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3635896" y="44624"/>
            <a:ext cx="695089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6000" b="1" dirty="0" smtClean="0">
                <a:ln w="38100">
                  <a:solidFill>
                    <a:schemeClr val="bg2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MEIJI JINGU</a:t>
            </a:r>
            <a:endParaRPr lang="sk-SK" sz="6000" b="1" dirty="0">
              <a:ln w="38100">
                <a:solidFill>
                  <a:schemeClr val="bg2">
                    <a:lumMod val="75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0429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thefabweb.com/wp-content/uploads/2012/11/8168662994_cc234f7a3d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10376826" cy="713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 5"/>
          <p:cNvSpPr/>
          <p:nvPr/>
        </p:nvSpPr>
        <p:spPr>
          <a:xfrm>
            <a:off x="-108520" y="188640"/>
            <a:ext cx="695089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6000" b="1" dirty="0" smtClean="0">
                <a:ln w="38100">
                  <a:solidFill>
                    <a:srgbClr val="DC882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TOKYO TOWER</a:t>
            </a:r>
            <a:endParaRPr lang="sk-SK" sz="6000" b="1" dirty="0">
              <a:ln w="38100">
                <a:solidFill>
                  <a:srgbClr val="DC882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968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uzzgoodie.com/wp-content/uploads/2015/10/japan8-samondeo-c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9878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-1548680" y="116632"/>
            <a:ext cx="770485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8800" b="1" dirty="0" smtClean="0">
                <a:ln w="38100">
                  <a:solidFill>
                    <a:schemeClr val="bg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NIKKO</a:t>
            </a:r>
            <a:endParaRPr lang="sk-SK" sz="8800" b="1" dirty="0">
              <a:ln w="38100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964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ages.cityhdwallpapers.com/images/1920x1080/Kyoto%20japan%20city%20wallpaper%20shop%20stre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1020"/>
            <a:ext cx="12098936" cy="687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ĺžnik 3"/>
          <p:cNvSpPr/>
          <p:nvPr/>
        </p:nvSpPr>
        <p:spPr>
          <a:xfrm>
            <a:off x="899592" y="4452782"/>
            <a:ext cx="6204326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k-SK" sz="1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KYOTO</a:t>
            </a:r>
            <a:endParaRPr lang="sk-SK" sz="1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0362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vagabondguide.com/wp-content/uploads/2011/10/MayfieldVisuals-com_tor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765" y="53090"/>
            <a:ext cx="108334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 5"/>
          <p:cNvSpPr/>
          <p:nvPr/>
        </p:nvSpPr>
        <p:spPr>
          <a:xfrm>
            <a:off x="1096554" y="4797152"/>
            <a:ext cx="695089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6000" b="1" dirty="0" smtClean="0">
                <a:ln w="381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SVÄTYŇA FUSHIMI INARI-TAISHA</a:t>
            </a:r>
            <a:endParaRPr lang="sk-SK" sz="6000" b="1" dirty="0">
              <a:ln w="38100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735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47</Words>
  <Application>Microsoft Office PowerPoint</Application>
  <PresentationFormat>Prezentácia na obrazovke (4:3)</PresentationFormat>
  <Paragraphs>28</Paragraphs>
  <Slides>24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25" baseType="lpstr"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Samuel</dc:creator>
  <cp:lastModifiedBy>Samuel</cp:lastModifiedBy>
  <cp:revision>11</cp:revision>
  <dcterms:created xsi:type="dcterms:W3CDTF">2016-04-30T05:59:50Z</dcterms:created>
  <dcterms:modified xsi:type="dcterms:W3CDTF">2016-05-01T11:19:42Z</dcterms:modified>
</cp:coreProperties>
</file>