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626F7-1558-46A9-A58C-78BB2399B8B8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62879-DB4E-4D81-B7CF-F3314890534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9542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62879-DB4E-4D81-B7CF-F3314890534D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8430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666D-AA48-4807-B943-B939CD83168F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536F-D5BA-47D6-8E58-8CD3B374CBF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907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666D-AA48-4807-B943-B939CD83168F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536F-D5BA-47D6-8E58-8CD3B374CBF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9777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666D-AA48-4807-B943-B939CD83168F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536F-D5BA-47D6-8E58-8CD3B374CBF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788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666D-AA48-4807-B943-B939CD83168F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536F-D5BA-47D6-8E58-8CD3B374CBF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1527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666D-AA48-4807-B943-B939CD83168F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536F-D5BA-47D6-8E58-8CD3B374CBF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3198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666D-AA48-4807-B943-B939CD83168F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536F-D5BA-47D6-8E58-8CD3B374CBF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1920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666D-AA48-4807-B943-B939CD83168F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536F-D5BA-47D6-8E58-8CD3B374CBF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53971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666D-AA48-4807-B943-B939CD83168F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536F-D5BA-47D6-8E58-8CD3B374CBF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6781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666D-AA48-4807-B943-B939CD83168F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536F-D5BA-47D6-8E58-8CD3B374CBF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7257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666D-AA48-4807-B943-B939CD83168F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536F-D5BA-47D6-8E58-8CD3B374CBF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4183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666D-AA48-4807-B943-B939CD83168F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5536F-D5BA-47D6-8E58-8CD3B374CBF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9342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9666D-AA48-4807-B943-B939CD83168F}" type="datetimeFigureOut">
              <a:rPr lang="sk-SK" smtClean="0"/>
              <a:pPr/>
              <a:t>2. 6. 2015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5536F-D5BA-47D6-8E58-8CD3B374CBF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427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o_VUlnq0zM" TargetMode="External"/><Relationship Id="rId2" Type="http://schemas.openxmlformats.org/officeDocument/2006/relationships/hyperlink" Target="http://www.sportcenter.sk/stranka/moderna-gymnastik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940152" y="5301208"/>
            <a:ext cx="2612976" cy="1143000"/>
          </a:xfrm>
        </p:spPr>
        <p:txBody>
          <a:bodyPr>
            <a:normAutofit/>
          </a:bodyPr>
          <a:lstStyle/>
          <a:p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Sarah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Hajduková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1.D GJAR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019586" y="2204864"/>
            <a:ext cx="710483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anose="04020705040A02060702" pitchFamily="82" charset="0"/>
              </a:rPr>
              <a:t>Môj svet</a:t>
            </a:r>
            <a:endParaRPr lang="sk-SK" sz="1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gerian" panose="04020705040A02060702" pitchFamily="82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323528" y="3573016"/>
            <a:ext cx="2205947" cy="2829545"/>
            <a:chOff x="323528" y="3429000"/>
            <a:chExt cx="2205947" cy="28295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429000"/>
              <a:ext cx="2205947" cy="2829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Rovná spojnica 6"/>
            <p:cNvCxnSpPr/>
            <p:nvPr/>
          </p:nvCxnSpPr>
          <p:spPr>
            <a:xfrm flipV="1">
              <a:off x="2051720" y="4149080"/>
              <a:ext cx="182910" cy="36004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9153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626968" cy="11430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Gymnastické špičky</a:t>
            </a:r>
            <a:endParaRPr lang="sk-SK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485831"/>
            <a:ext cx="3456384" cy="2664296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pomáhajú gymnastkám pri obratoch,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špičky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sa vyrábajú z textilu (9 eur), alebo z kože (11 eur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4311585" cy="344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5287" y="1261879"/>
            <a:ext cx="2097087" cy="2627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32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2962672" cy="11430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Ostatné</a:t>
            </a:r>
            <a:endParaRPr lang="sk-SK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7238" y="1559292"/>
            <a:ext cx="5050905" cy="4525963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vičí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sa v telocvični, na koberci s rozmermi 13 x 13 metrov a s výškou stropu minimálne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 m,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pretekárky cvičia zostavy jednotlivkýň, dvojíc, trojíc a spoločné skladby (5 gymnastiek),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používajú hudobný sprievod, väčšinou bez spevu,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dĺžka skladby trvá od 1.15 min do 2.30 min.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1"/>
            <a:ext cx="2951163" cy="221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6460" y="4437112"/>
            <a:ext cx="3163087" cy="20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535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404664"/>
            <a:ext cx="2674640" cy="11430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endParaRPr lang="sk-SK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17281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://www.gymnastika.sk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 algn="ctr">
              <a:buNone/>
            </a:pP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www.kmgtanja.sk/gymnastika.html</a:t>
            </a:r>
          </a:p>
          <a:p>
            <a:pPr marL="0" indent="0" algn="ctr">
              <a:buNone/>
            </a:pP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http://www.sportcenter.sk/stranka/moderna-gymnastika</a:t>
            </a:r>
            <a:endParaRPr lang="sk-SK" sz="2200" u="sng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 algn="ctr">
              <a:buNone/>
            </a:pPr>
            <a:r>
              <a:rPr lang="sk-SK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sk-SK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www.youtube.com/watch?v=uo_VUlnq0zM</a:t>
            </a:r>
            <a:endParaRPr lang="sk-SK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Sarah Hajduková\Desktop\Moje\GJAR\INF\photo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28"/>
          <a:stretch/>
        </p:blipFill>
        <p:spPr bwMode="auto">
          <a:xfrm>
            <a:off x="5206549" y="3511374"/>
            <a:ext cx="2520280" cy="2883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3415236" cy="2328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102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11760" y="3068960"/>
            <a:ext cx="4752528" cy="2952328"/>
          </a:xfrm>
        </p:spPr>
        <p:txBody>
          <a:bodyPr>
            <a:noAutofit/>
          </a:bodyPr>
          <a:lstStyle/>
          <a:p>
            <a:r>
              <a:rPr lang="sk-SK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Ď</a:t>
            </a:r>
            <a:r>
              <a:rPr lang="sk-SK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akujem Vám za pozornosť! </a:t>
            </a:r>
            <a:r>
              <a:rPr lang="sk-SK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sk-SK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Sarah Hajduková\Desktop\Moje\GJAR\Portfolio o sebe\opona-462x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9203"/>
            <a:ext cx="9144000" cy="687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833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410944" cy="1143000"/>
          </a:xfrm>
          <a:effectLst/>
        </p:spPr>
        <p:txBody>
          <a:bodyPr>
            <a:normAutofit/>
          </a:bodyPr>
          <a:lstStyle/>
          <a:p>
            <a:r>
              <a:rPr lang="sk-SK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Moderná gymnastika</a:t>
            </a:r>
            <a:endParaRPr lang="sk-SK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2808312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patrí k disciplínam na rozhraní medzi športom a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umením,</a:t>
            </a:r>
          </a:p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súčasťou hodnotenia športovkyne je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umelecký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prejav a estetické vyjadrenie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hudby,</a:t>
            </a:r>
          </a:p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ombinuje prvky baletu, gymnastiky, divadelného tanca a akrobacie,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trénuje sa s náčiním, ale aj bez neho. 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28287">
            <a:off x="4569792" y="3921005"/>
            <a:ext cx="4033440" cy="275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3029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987824" y="260648"/>
            <a:ext cx="2952328" cy="11430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Náčinie</a:t>
            </a:r>
            <a:endParaRPr lang="sk-SK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1036712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ymnastky cvičia s piatimi náčiniami: švihadlo, obruč, lopta, kužele a stuha.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4950550" cy="3456384"/>
          </a:xfrm>
          <a:prstGeom prst="round2DiagRect">
            <a:avLst>
              <a:gd name="adj1" fmla="val 16667"/>
              <a:gd name="adj2" fmla="val 0"/>
            </a:avLst>
          </a:prstGeom>
          <a:ln w="28575">
            <a:solidFill>
              <a:srgbClr val="92D05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8408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915816" y="260648"/>
            <a:ext cx="3024336" cy="11430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Švihadlo</a:t>
            </a:r>
            <a:endParaRPr lang="sk-SK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67544" y="1628801"/>
            <a:ext cx="8229600" cy="3096344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švihadlo je prispôsobené výške gymnastky,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povinné sú rôzne série preskokov cez otvorené alebo zložené švihadlo vpred alebo vzad,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manipulácia: osmy, lasá, vypúšťanie jedného konca švihadla a tiež vysoké vyhodenia,</a:t>
            </a:r>
          </a:p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ostavy so švihadlom sú veľmi rýchle a dynamické,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cena približne 3 eurá.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29419"/>
            <a:ext cx="3356812" cy="1991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76904"/>
            <a:ext cx="3810000" cy="122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310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2818656" cy="11430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Obruč</a:t>
            </a:r>
            <a:endParaRPr lang="sk-SK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priemer obruče je 80 – 90 cm a váha musí byť minimálne 300 gramov,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manipulácia: kotúľania po zemi, po tele, rôzne prechody cez obruč, vysoké vyhodenia a rôzne typy chytania obruče,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cena približne 4 eurá.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037984" cy="3037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06106"/>
            <a:ext cx="3045022" cy="1686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92202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2458616" cy="11430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Lopta</a:t>
            </a:r>
            <a:endParaRPr lang="sk-SK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priemer lopty je 18 – 20 cm a váha minimálne 400 g,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základnou skupinou prvkov sú ohybnosti a vlny,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manipulácia: k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otúľanie lopty, či už po tele alebo po zemi, rôzne typy odbíjania lopty, osmy a chytania lopty po vysokom vyhodení,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cena od 7 do 15 eur.  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33056"/>
            <a:ext cx="4512332" cy="2509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2664296" cy="1726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256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2602632" cy="11430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Kužele</a:t>
            </a:r>
            <a:endParaRPr lang="sk-SK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dĺžka jednej kužele je 36 – 45 cm, váha 150 gramov,</a:t>
            </a:r>
          </a:p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anipulácia cvičenia s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kuželami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 vyžaduje už vyššiu technickú zručnosť gymnastky a vo vyšších vekových kategóriách junioriek a senioriek,</a:t>
            </a:r>
          </a:p>
          <a:p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ákladnou skupinou prvkov sú rovnováhy,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manipulácia: rôzne typy mlynčekov, drobných rýchlych prehodení a žonglovanie s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kuželami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cena od 7 do 11,30 eur. 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51" r="13265" b="16023"/>
          <a:stretch/>
        </p:blipFill>
        <p:spPr bwMode="auto">
          <a:xfrm>
            <a:off x="5664980" y="4751653"/>
            <a:ext cx="2762047" cy="1799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89" r="24710"/>
          <a:stretch/>
        </p:blipFill>
        <p:spPr bwMode="auto">
          <a:xfrm rot="16200000">
            <a:off x="2316935" y="4459502"/>
            <a:ext cx="1394546" cy="278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534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2530624" cy="11430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Stuha</a:t>
            </a:r>
            <a:endParaRPr lang="sk-SK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6951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ej dĺžka je 6 metrov,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manipulácia: kresba s týmto náčiním opisuje kruhy, špirály a vlnovky okolo tela gymnastky a nemôže zostať ani na chvíľu bez pohybu,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prevažujú obraty,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cena stuhy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od 6 do 8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eur,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cena tyčky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od  6 eur. 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60871"/>
            <a:ext cx="4029628" cy="2688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24373"/>
            <a:ext cx="1593639" cy="1593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707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2232248" cy="11430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Dres  </a:t>
            </a:r>
            <a:endParaRPr lang="sk-SK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3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mal by byť z </a:t>
            </a:r>
            <a:r>
              <a:rPr lang="sk-SK" sz="2400" dirty="0" smtClean="0"/>
              <a:t>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nepriehľadného 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materiálu, 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priehľadný materiál môže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byť len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rukách, chrbte a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výstrihu,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ozdoby: stužky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, flitre, ktoré nebránia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pohybu,...</a:t>
            </a:r>
          </a:p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cena od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50 do 150 eur, pričom závisí od veľkosti, značky a výzdoby.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71676"/>
            <a:ext cx="218916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1899" y="3725490"/>
            <a:ext cx="2372101" cy="347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778" y="4276459"/>
            <a:ext cx="2184770" cy="237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799" y="4271674"/>
            <a:ext cx="218916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1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385</Words>
  <Application>Microsoft Office PowerPoint</Application>
  <PresentationFormat>Prezentácia na obrazovke (4:3)</PresentationFormat>
  <Paragraphs>56</Paragraphs>
  <Slides>13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Sarah Hajduková  1.D GJAR</vt:lpstr>
      <vt:lpstr>Moderná gymnastika</vt:lpstr>
      <vt:lpstr>Náčinie</vt:lpstr>
      <vt:lpstr>Švihadlo</vt:lpstr>
      <vt:lpstr>Obruč</vt:lpstr>
      <vt:lpstr>Lopta</vt:lpstr>
      <vt:lpstr>Kužele</vt:lpstr>
      <vt:lpstr>Stuha</vt:lpstr>
      <vt:lpstr>Dres  </vt:lpstr>
      <vt:lpstr>Gymnastické špičky</vt:lpstr>
      <vt:lpstr>Ostatné</vt:lpstr>
      <vt:lpstr>Zdroj</vt:lpstr>
      <vt:lpstr>Ďakujem Vám za pozornosť!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Sarah Hajduková  1.D GJAR</dc:title>
  <dc:creator>Sarah Hajduková</dc:creator>
  <cp:lastModifiedBy>student</cp:lastModifiedBy>
  <cp:revision>41</cp:revision>
  <dcterms:created xsi:type="dcterms:W3CDTF">2015-01-23T18:30:36Z</dcterms:created>
  <dcterms:modified xsi:type="dcterms:W3CDTF">2015-06-02T08:31:55Z</dcterms:modified>
  <cp:contentStatus>Finálna verzia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