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7" r:id="rId7"/>
    <p:sldId id="266" r:id="rId8"/>
    <p:sldId id="271" r:id="rId9"/>
    <p:sldId id="262" r:id="rId10"/>
    <p:sldId id="263" r:id="rId11"/>
    <p:sldId id="265" r:id="rId12"/>
    <p:sldId id="270" r:id="rId13"/>
    <p:sldId id="273" r:id="rId14"/>
    <p:sldId id="272" r:id="rId15"/>
    <p:sldId id="269" r:id="rId16"/>
    <p:sldId id="268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A6EF-D375-490E-A58A-D5E5C3EBC135}" type="datetimeFigureOut">
              <a:rPr lang="sk-SK" smtClean="0"/>
              <a:pPr/>
              <a:t>17.06.2016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7172-CED1-43EB-A119-F40A99F4A4B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1-pltnicka.sk/" TargetMode="External"/><Relationship Id="rId2" Type="http://schemas.openxmlformats.org/officeDocument/2006/relationships/hyperlink" Target="https://sk.wikipedia.org/wiki/%C4%8Cerven%C3%BD_kl%C3%A1%C5%A1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rvenyklastor.sk/historia/" TargetMode="External"/><Relationship Id="rId4" Type="http://schemas.openxmlformats.org/officeDocument/2006/relationships/hyperlink" Target="http://www.pochod.s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941517"/>
          </a:xfrm>
        </p:spPr>
        <p:txBody>
          <a:bodyPr/>
          <a:lstStyle/>
          <a:p>
            <a:r>
              <a:rPr lang="sk-SK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Red</a:t>
            </a:r>
            <a:r>
              <a:rPr lang="sk-S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sk-SK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Monastery</a:t>
            </a:r>
            <a:br>
              <a:rPr lang="sk-SK" dirty="0"/>
            </a:br>
            <a:r>
              <a:rPr lang="sk-SK" sz="1800" dirty="0"/>
              <a:t>(Červený kláštor)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3929066"/>
            <a:ext cx="6400800" cy="1752600"/>
          </a:xfrm>
        </p:spPr>
        <p:txBody>
          <a:bodyPr/>
          <a:lstStyle/>
          <a:p>
            <a:r>
              <a:rPr lang="sk-SK" dirty="0" err="1"/>
              <a:t>Sarah</a:t>
            </a:r>
            <a:r>
              <a:rPr lang="sk-SK" dirty="0"/>
              <a:t> </a:t>
            </a:r>
            <a:r>
              <a:rPr lang="sk-SK" dirty="0" err="1"/>
              <a:t>Hajduková</a:t>
            </a:r>
            <a:br>
              <a:rPr lang="sk-SK" dirty="0"/>
            </a:br>
            <a:r>
              <a:rPr lang="sk-SK" dirty="0"/>
              <a:t>Eva </a:t>
            </a:r>
            <a:r>
              <a:rPr lang="sk-SK" dirty="0" err="1"/>
              <a:t>Havirová</a:t>
            </a:r>
            <a:endParaRPr lang="sk-SK" dirty="0"/>
          </a:p>
          <a:p>
            <a:r>
              <a:rPr lang="sk-SK" dirty="0"/>
              <a:t>2.D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lte-dunajec.sk/images/pltnictvo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071546"/>
            <a:ext cx="6767809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trip.eu/uploads/img/0/2/21/5-accomodation-slovakia-cerveny-klastor-1d7cf51ba653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6095976" cy="455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BlokTextu 1"/>
          <p:cNvSpPr txBox="1"/>
          <p:nvPr/>
        </p:nvSpPr>
        <p:spPr>
          <a:xfrm>
            <a:off x="514566" y="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sk-SK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crowns</a:t>
            </a:r>
            <a:endParaRPr lang="sk-SK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10843" y="0"/>
            <a:ext cx="8229600" cy="994122"/>
          </a:xfrm>
        </p:spPr>
        <p:txBody>
          <a:bodyPr/>
          <a:lstStyle/>
          <a:p>
            <a:r>
              <a:rPr lang="sk-S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Festival</a:t>
            </a:r>
          </a:p>
        </p:txBody>
      </p:sp>
      <p:pic>
        <p:nvPicPr>
          <p:cNvPr id="4098" name="Picture 2" descr="Trasa pochodu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10807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114"/>
          </a:xfrm>
        </p:spPr>
        <p:txBody>
          <a:bodyPr/>
          <a:lstStyle/>
          <a:p>
            <a:r>
              <a:rPr lang="sk-S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Sluice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4" descr="http://www.golopper.com/users/pu_100307/offers/120225_ee0912a4ea9b509e91011286bfe7da2f_1330136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3116"/>
            <a:ext cx="4618370" cy="3065443"/>
          </a:xfrm>
          <a:prstGeom prst="rect">
            <a:avLst/>
          </a:prstGeom>
          <a:noFill/>
        </p:spPr>
      </p:pic>
      <p:pic>
        <p:nvPicPr>
          <p:cNvPr id="30722" name="Picture 2" descr="http://pltnici.sk/wp-content/uploads/2015/05/Pltn%C3%ADctvo-Dunajec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3857652" cy="385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unajec-plte.sk/wp-content/uploads/2013/04/slide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334116" cy="443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dirty="0" err="1">
                <a:latin typeface="Algerian" pitchFamily="82" charset="0"/>
              </a:rPr>
              <a:t>Resources</a:t>
            </a:r>
            <a:endParaRPr lang="sk-SK" sz="3600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https://sk.wikipedia.org/wiki/%C4%8Cerven%C3%BD_kl%C3%A1%C5%A1tor</a:t>
            </a:r>
            <a:endParaRPr lang="sk-SK" dirty="0"/>
          </a:p>
          <a:p>
            <a:r>
              <a:rPr lang="sk-SK" dirty="0">
                <a:hlinkClick r:id="rId3"/>
              </a:rPr>
              <a:t>http://1-pltnicka.sk/</a:t>
            </a:r>
            <a:endParaRPr lang="sk-SK" dirty="0"/>
          </a:p>
          <a:p>
            <a:r>
              <a:rPr lang="sk-SK" dirty="0">
                <a:hlinkClick r:id="rId4"/>
              </a:rPr>
              <a:t>http://www.pochod.sk/</a:t>
            </a:r>
            <a:endParaRPr lang="sk-SK" dirty="0"/>
          </a:p>
          <a:p>
            <a:r>
              <a:rPr lang="sk-SK" dirty="0">
                <a:hlinkClick r:id="rId5"/>
              </a:rPr>
              <a:t>http://www.cervenyklastor.sk/historia/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98641"/>
          </a:xfrm>
        </p:spPr>
        <p:txBody>
          <a:bodyPr>
            <a:noAutofit/>
          </a:bodyPr>
          <a:lstStyle/>
          <a:p>
            <a:r>
              <a:rPr lang="sk-SK" sz="5400" dirty="0" err="1">
                <a:latin typeface="Algerian" pitchFamily="82" charset="0"/>
              </a:rPr>
              <a:t>Thanks</a:t>
            </a:r>
            <a:r>
              <a:rPr lang="sk-SK" sz="5400" dirty="0">
                <a:latin typeface="Algerian" pitchFamily="82" charset="0"/>
              </a:rPr>
              <a:t> </a:t>
            </a:r>
            <a:r>
              <a:rPr lang="sk-SK" sz="5400" dirty="0" err="1">
                <a:latin typeface="Algerian" pitchFamily="82" charset="0"/>
              </a:rPr>
              <a:t>for</a:t>
            </a:r>
            <a:r>
              <a:rPr lang="sk-SK" sz="5400" dirty="0">
                <a:latin typeface="Algerian" pitchFamily="82" charset="0"/>
              </a:rPr>
              <a:t> </a:t>
            </a:r>
            <a:r>
              <a:rPr lang="sk-SK" sz="5400" dirty="0" err="1">
                <a:latin typeface="Algerian" pitchFamily="82" charset="0"/>
              </a:rPr>
              <a:t>your</a:t>
            </a:r>
            <a:r>
              <a:rPr lang="sk-SK" sz="5400" dirty="0">
                <a:latin typeface="Algerian" pitchFamily="82" charset="0"/>
              </a:rPr>
              <a:t> </a:t>
            </a:r>
            <a:r>
              <a:rPr lang="sk-SK" sz="5400" dirty="0" err="1">
                <a:latin typeface="Algerian" pitchFamily="82" charset="0"/>
              </a:rPr>
              <a:t>attention</a:t>
            </a:r>
            <a:r>
              <a:rPr lang="sk-SK" sz="5400" dirty="0">
                <a:latin typeface="Algerian" pitchFamily="82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txBody>
          <a:bodyPr/>
          <a:lstStyle/>
          <a:p>
            <a:r>
              <a:rPr lang="sk-S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Locality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5513" y="1124745"/>
            <a:ext cx="8229600" cy="2016224"/>
          </a:xfrm>
        </p:spPr>
        <p:txBody>
          <a:bodyPr/>
          <a:lstStyle/>
          <a:p>
            <a:r>
              <a:rPr lang="sk-SK" dirty="0" err="1"/>
              <a:t>Region</a:t>
            </a:r>
            <a:r>
              <a:rPr lang="sk-SK" dirty="0"/>
              <a:t>: Prešov</a:t>
            </a:r>
          </a:p>
          <a:p>
            <a:r>
              <a:rPr lang="sk-SK" dirty="0" err="1"/>
              <a:t>District</a:t>
            </a:r>
            <a:r>
              <a:rPr lang="sk-SK" dirty="0"/>
              <a:t>: Kežmarok</a:t>
            </a:r>
          </a:p>
          <a:p>
            <a:r>
              <a:rPr lang="sk-SK" dirty="0"/>
              <a:t>Prešov - Červený kláštor: 102km</a:t>
            </a:r>
          </a:p>
          <a:p>
            <a:endParaRPr lang="sk-SK" dirty="0"/>
          </a:p>
        </p:txBody>
      </p:sp>
      <p:pic>
        <p:nvPicPr>
          <p:cNvPr id="6" name="Picture 2" descr="http://www.turistika.cz/images/staticmaps/8519184a855ac3cea2d83b4bf8374c0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578" y="2996952"/>
            <a:ext cx="4643470" cy="286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ervenyklastor.sk/resources/App/201502272204420.obraz_c_klas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6072198" cy="4395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usekarpat.cz/foto/slovensko/cerveny-klastor-v.jpg"/>
          <p:cNvPicPr>
            <a:picLocks noChangeAspect="1" noChangeArrowheads="1"/>
          </p:cNvPicPr>
          <p:nvPr/>
        </p:nvPicPr>
        <p:blipFill>
          <a:blip r:embed="rId2"/>
          <a:srcRect l="2211" t="3204" r="1620" b="3886"/>
          <a:stretch>
            <a:fillRect/>
          </a:stretch>
        </p:blipFill>
        <p:spPr bwMode="auto">
          <a:xfrm>
            <a:off x="1643042" y="1428736"/>
            <a:ext cx="621510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xMTEhUUExMVFhUXGBgYGBgYGB0dGhcXHRoXGBoYGBkYHiggGholHRcXITEhJSkrLi4uGB8zODMtNygtLisBCgoKDg0OGxAQGy0lHyUtLS0tLS0tLy0vLS0tLS0tLS0tLS0vLy0tLS0tLS0tLS0tLS0tLS0tLS0tLS0tLS0tLf/AABEIALcBEwMBIgACEQEDEQH/xAAbAAACAwEBAQAAAAAAAAAAAAADBAIFBgABB//EAEMQAAECBAQDBQYFAgMGBwAAAAECEQADITEEEkFRBWFxBhMigZEyQqGx0fAUUmLB4SMzcpLxBxc0Q1PSFRZVgqKywv/EABoBAAIDAQEAAAAAAAAAAAAAAAECAAMEBQb/xAAvEQACAgEDAwIFAwQDAAAAAAAAAQIRAxIhMQQiQRRRBRNhgZEysfBSceHxI0LB/9oADAMBAAIRAxEAPwD5+0egRICCycOpXspJ6CO9wcIE0egRMoIoQQecegQRSIEetEgIkBBARAj1okBEmg0CyIEegRIJiQTBoFkQIkBEgmJoA1ggsGBEgIItIelo8CYICMetEwmPcsSiWQaPYnljmiUSy24Jjj3iQoliGjb4HiEpmS5qzm8fM0iLfhWNIIHRox9R06lujVgz6dmfSMMsE/OPMSvKaGKHC8XCaesGVi31jnPG0b1kVDy8STFtgpMzuyp+g5RnJU0GLDCcVVLDCohHEaM15LAKJUHDcoDx7s+jFSmBUCKht+hvC6+JFZdouOD4kNU1gW4u0Oqlsz4txLBzJUxSJqSlYuDfcdYSIj7xxrgmHxA/qy0lX5rKbbMKtyj5P2u4MMPOKUtlVVI1A2MdLB1Kn2+TBm6dw7vBnCIiRBimIkRqMoEiPGgpTHhTbnQczCykoq2wpN7IE0c0ezFhJANztpzMLzsXdOXw7786+fwjFn62EE1HdmnF00pPfZDgy6rAO3+kexTTMWsEgS1/5T9I9jm+tzvyjZ6fH7DQEajsnjEJSpKmu/UUjPKlMWvE0yyI7mWCyRo5uObhKzcYnhsnEpdgDuL+sZTjPCe4KRmzAvXpFxwDiaUeA2Ykk7xX8dxYmLo9NNIz4FOM9PguzOEoavJThMegRJokBG8xEQmJBMSCYmEwwLIBMSCYmExMJiABhMehMECYlkhgAwmJZYIERIIiABBMegQXLHZYILBZY9ywXLHZYhLBBMGw1FRwTHZYDVhToIcSrSkTRjJgAAUYDlieRqwjgvYdSZoeDziUkkkxZGZFRwkuHZh0htU0PeObkh3M3Ql2odkrrF5wxdRGdkLDiPMTPnKJlyCg/mVmYpDO1w7+Ko2aMeaWjwasO5rsbxiUhJWqYGCsp67elXjDdt8HLM1Kpc0qK0PlWqrh3AKmYUtFMjFJlKARMQCFFRRlDLBJBYjXMzBtbwWfxtac8qZLZSkhACqtlU6dPaqoON9xGDH1mWD1cfazRPFGaplIpMDny1BBUAWFyxp6fOLQypSlHJMGUVcijajd+UQVxBQbIySEkCtGDAkkqb8sdHq/iUVCsW78+KMWDpXquZR4bEugqVXLtW9qi2t9oVOIFVklrAipc8jaNdiOIS1JyLVmBDnKGzqDFzVwbVerxQ47By/7oUFhJACbEVdltTYPq7axy31csqSn4NqxRjbiU+KwszNUEJI9ota9U6HrvzEHVOyFKUAAm6tks5avKIzcWU5iVFtcq6E/qtZnaKpWImFOUKUcz5UtU9ANL1gxTlyEYm4+c5YIUN6B/Il46K38Mr3lEHUOaeiTHRdoiA2+ElBR2+sWysiE3Cn0aKVBYwYzFUrzA2j0E8bb5OPGaSCTEDLTWBYkOX8ucSSpyHMRVUxZFUyuT2BBMSCYIExIJiwrIBMTCImlMWfBuETMQvJLAdnraA5KKthjFydIWkcLmrTmTLUU7tTy38oHNwykkpUkpIuCGI8jH2bgHDVSpSJRAOVq/dopf9o/CjkTMCHY1UKkBtdhzMZMfWap6WtjXk6TTDUmfO8Dw9cxSUpSS6glwCQHjeYrsFKOQSysEtmN/ibekPcEwglSE5VJUlgQUhnJuTuYscDMUKBTRVl6mTl27UW4umgl3b2Z7/d6klKe8a+Y1c80iw84VwnZAhc2WU50VHeWI2AG/OPoslNQVEEtBMaPAWpFXqcnDZd6XHykfDuJ4ASl5QXv5VasKZIs+KS1d6vNfMfnCuSOzB9qs4s61OhbLHuWD5I7JDiAAiPckMZI7JACASjeOUiGAiPCiAFDvDMSQltqCF6lZY+W8Qlki0eNWKHjptlyybJDyZ7DUnYX5mFkTkIKsq/EQTMUSklIJ9kWGx3Dx4tIAKnc7eT63tFVOX3gUQpKSDUK8JVfLRjsPrt534hJPJUZcfY7HSpqFtA58yUXJJLVz6pdsoDhmASB5dTEMRhTMW8vwhTOVBmIZmLaiuj1tSKjGrfwE5faVuGtT0p84ak8RIS1nqQmiSRQKIuTQEuY58otcGmx2dgVy0qUpaSEiwUqgJy+IM1WP+rCEpE5KpjuWAJaoTQ0NAaW84bwGIChkIStJFlOx1FQQWdqDo0VuPRlStnSpSmyJsoAO5zeMF2LM1RCxtumQew3EpYoUAnr7IJ9liKqd3PpE8XJTiZXdpUpBS1Qk2F0kP4vs1tFVhJgQSspBIoCS+1QbikOy8alSypLhZANa1GoIvbURHGnaCmVmN4UhGTMhQLUU5YszKbUvWKOeqZ3lSX0Js2l6M0bLiODM6WZrhRTmJCkF9PZbRjQdIyOLWcwM4KSxBUh8pILez4SxbUhrXjVgk5IVoicPusD1/7Y8hWcpSiSAADzj2NFfUU3mWJJpF7xLhCUoeWFOn2n2inyR34ZFNWjiTg4OmDaJtEwiJhFIsKwYTEgmCJRB5cly0SwVZ5hsMVWaPovYrDhEkUAU7q35P5RTcH4UEp8TEmsarDIAlnLRr845vUZ9fauDpdNh0dzNDhlw2tIIIIBBDEGxEZvD4uAcX7XSsOoSyXmqBISxIGxWR7IOm7GMcmoq2b4dzpC3HcbIwipciUnwg5pgBJyIINA/vEnM2w5iHcdMlypaJoUFS1WUNXqG6h/SPn+LxBKyrxTVKOZZ9mp/wAXyFqRednceky1yJn9pb0U2eUv8wSfdP6XrUaxmw9U3k7+Ga8/SQWL/jfcl+TXYXGBQBQQ14t0zQUjNSMrwqWJaAAoKr7Q1iwxGKdLCOhKKfBzIzaW5k+23DZaJwVKDBYJLGjvVtozZlxtuKSUzEAG6XYjnvvGfxnDShIVvflHS6fKtKi2cvqMfc5JbFP3cd3cOd1Hd1GqzJQp3ce5Ia7uO7uJYRXu44ohtMt66B3OzXjp0sJqosL1B+xGbJ1eHH+qSXkuhgyS4QmZbVJAG5tE04c608npawvAcfNyZVzVJRKFwlz3hI1zc2Y7MIQPEyqYkpX4VEuHqzhy7MPD0aOLP4vlknoil7M6Ueggq1MsJ61KGVJZSyQlNxlDAnwkhLa03hCfLyIRLIW4aqU6kkqDtU2Aevh5wWXOUkLLgDMQkhiohw9bpSCkhv0q6mjx65ivEyAASKeElIAoNCAw1e2kcNJyluzo7JFfNIVVZDaE3AUWYEW92p/eFEyllZSASau3vU9LRZYpboYKy5i6sgqWUFVJINwCztYwnh0gL7tRoalSQKqIBACi4HwPIXjWnsIHkqA/qUAT7tXCQQCQzfmGo60DjmoA8YUxrzzgsR4TzAqXh/DYVaGQe7Lgg0UMqSWZfhG4hbE8IVQhSRL8RdZ0FXSnkwDOVVHNkUlfIdwE5KB7GZSir37tpQXPUQ3hpU0gJdfRi1OtBCGAnlCXepNLWZmYF7v6wyOJzM5BJJJdgW8VBqNhrBknwSx7hKXKhmXnUG5BrU1D/Yiil8HKsQo4hR7supRcBSjoGzPQsNbQ3h5wBqSMprWx6w9iwgKzOk5kuC96kMatcaeUCMpQbryEXRLw6QyZIYfmWt/OsdFdOxniNXroQ3zjobRL3f5ZLR9M7PdqJc4GTiC2YUUwALlTpI0YEVewsC7q8V4alOWZKdUlaQUqvWtKdIwQnOabP6fwWjY9mO0MoSUYabZSlsdEggKBJO6iqOpgzPHL6GbNiWSP1BCXE0y4sV4cOQIknCx1VkTOW8bQgmVB5aIcThoKnCwdaJoPJOKWLktFtw/iTAglnpCMvDwVWEaKJxhLYuhKcdy8wk6xeKjGYEnGzFhd0J09mjBPOxMSkZk2MMSVqMwA7fWOb1+PTis6PRZdWSieI4QZkooWy3NcrJIaxBa8dieGEMBKlkFIFXcMwqRemsKdtcTNlYTNKmmUozAMwZwGUfeBFSBF1wqeqZIkLUQpSpMtSiLElIJI844r1abOptdA8HIVLSEplslNABYfZ1gi8Qdo0uFCTqxis4lhwAwUB96R6THT2OJkTVsp0LL1EeY8FSWgqphA26/CFcbiRLlrmk0QlSz0SCT8o0JUzK5WqFF4U6iAGTBsFgCiVLSskrEtAJ3OUAv5xM4bmfWMMfjEV+qP4N8vgkpK4yX3Fu48hubQgieUzSk+LMzAGiQKD4u9au20WOIkO2YvcDk/SFDgWPhOWzcm6gk63O8YOq+JZMzWntS/Jow/CHjT4di+J4chDpMxRDlaU2BL5ilRAqXfWwin4pxNSiEylMCQGuf8TAUTbws8OTuCrC8wnK50Fd6UgM3hZzhYEsEUdiCRsSm/X5xhjV3J2XPpsq/6iqsTMUmbLCMy/doAoUoXVQilRajbwnwDgqshnTVjPmKWU7uaqKHvR68zdovZXDgtkrm5fdSEpJWU7ZmZKaCg0EO4zCSJKEjJnUSAhyXUpmctZIck+lyIst6ajtYF08uZbGcx6jLBQ2UAgC9aVcnm5PWKhpmV8q8tPEggmvQ0DA1P7xY8SWpWZ1O5YuWdQrlqzdTEZ60ynKAQKCjuAC4B5j8wGt4SLpfUqZn0z05crHO4FVABna5sp2NRA14rwlLOWYqF6kGhfoG/eDjEyErPgzKcg1BqbqSFgBGo1uS1IBj5yVTVFRVlUynBobDxO9mNjGpLfgQfRjZ4YkOzEEpLtUBw7Fg49OUBl8dmLTMSQACm7e8QHIJqC6T6m8VU/vErZr0y63ozk12MHlYQrZ1a1egNTcUDEvbbpE+XFbsNgkMT7RB3zApPSlLamHZMhCs3iL0Ym+lAN9HgI4f4VKzgZWISfbI0sAGf5WpCWGKnITR9X/c0hmr4YSxkJDqCFF9zsP3i0/Bp8OZlAoCHNgT4lK6uw3AEUUsOXdju503O0MSlJVmR3i0dBR//AHXFtoSSfhhQtM4MgFvxSPQx0K4nDqSpSUzFMCWoA/P2tbx5F6v+oG3sbyVMDAKCCB7KQpLEXIbQ2MBVwQKYvkQGyu6lp1IIHu3inwK1hRJBYJNbubWehh6RxJQIcqA6kBWhba+l2jH3w/Sw7PkucclJKJhUpakgBOUqAJFiRcvyPrDWGxayolawl7IDpV5glgLfxFenGky1d2k5gAwaqhq1NtthFGvF+ILUNS9KhnFt384inknywUkbzC8aQfaDJ1ILt150McvtJKCmCFEbiu/8fGMHJmpUSFLUgO9RTMzVsw/iGsOoGaEqcEBQmAl3L+EJs72+2jQs+WKrUyv5cG+D6QhZu96iloInEHUA+V/jCkjFIIHiTYe8PrDAFIzepzJ3qZ2vSYGq0oP+Jb3R6kftBZKgpQLNpvoTCZMQkcTlIfPMSlifaLCwtv7Qgz6nLljpk7K5dJhxd8VT+5ecTn93JUvu1TQP+WlIJU5ayiBS9TpDkkCjM2UEABmFGDaUimPHsPMl5ROlh91o+RWDDqeLyfABMSXSAGUitv1Foz6J8ULqj7lRM/HJfuws+JVPAS1WIL9APlrFgeJqly0qnSZgqEk0NVLShPI+1vpFwgVcNCXaJimSg2XOS9dEJXNc+ctMbMXUZIfpf8+5Tk6TG+Ss43ikzO5koCgpc0bBhLSqa9DbNLSPOKvisrMhMtJ/uzZSG3QpYK9P+mF+kFwSVHEpIT/alTNPeWuUkegC/WIzVIRjJQmKSkS1zZoqXOVJQmjVpOFA8JlzTyyUpc0W4sMcUZQhwXmKWCUqAIBK0NzSojR9i0LGZXkfnzipxfbbChSZaSEpCiSpQUalyTklgkO5uQa2iMvtTglf8+WNbLH/AOIr0Oi6E0lTLWehxCaah9R8+ceJ7RYRQ/4iRX9YDdXiCcdIJBTMlkEm02Xf/O8K4MtWWIRYcOIUmUhuStBoku5IFQfkbUgWIkJNswvoSOdhbnC6WWLIhZU5KEKmKLAeEHrVRG5YhLfrhaXMSUibOQ61FWUOXQjQMCB7pJL3OoAZbimKSmYmWpC+7lpBBai5iqqUxrlDhI3yvtAUYlExJAzMFBzXwhjpcvS0PkVRpGHPJy3KbiuISqYQpOdBoxBACqpQcw9oCwDhqRX42cRlAISxzLNS1SCz1Pusxup4njp5ClBQCyCQCSQAAzeF6s1y7vCJmJmHxAOBlqWckEUApS4ptesWwjsjns9xmGzs4QlVq6g3Yhy7pvWjgQDCkyy4d3KCogqTc1So2BppYjcxeYJErupqFUnoOY2IKEnMCktmJBoRUVTvGfwQAEwlypJTRJqoEsah9A/3S5cUFxD4nCZQpedLlyzKdIoQQ1KndmpUwtg0k7kgkgBNqGoGtzDxlD+mPYEwp/uZiUqKSUltUE0B5mwaDcNxyskxKgQrvAU5bFTlK3IOZIKSWb0iW0gxhb3FZuEmKAX3awlr5SAKlmq5FdP2icjhKu8CJiilyw8GnQgAjS+kbafipcvDlZT4EofKBcNQD4fvFHw/jUnEJSMqETa5ZZFlM4KHoU0/iK4yk1aRtfTQi0m9xE8KlIzHPMyhWWYktLALsUpyO3rFjhOCySAUjwg3d38y4I5w+jBB88xiojxJA8Dl3LamtzGP4xxKfLxaiFJIBCEo9zKQFBOXet7vEjqm6sZ44492tja9yj8ifQR0VuA4ipUtJUgAtp/MdFdfU02vYoMKrICokO+bUgnQ1/cQyrjD3YPqasXceE0+RisnK2tWn09IVSp1AOX5Gnn96RfoUt2cSzRSOIkChJ90uTWj+Vt4X46nKpMwMy6gJNQqmbMGsb+cLcJkqmTMiMypiicoBFSASbs3hBvziWMIKkg5kKbWqTbUmhrbnAUNMicoFiJjJahcJJq4JG1KU0guAlKXNSGuwJcFncB6PVmHMQHEIIoalnrRw7Pz8oa4Bij3kqXnYd8kkaVKbnelzpDv9OxI8m2HDEJGVeAlKZ/EDU9RAlcNwv8A6eR/hP0Mbk4RWgfox+UDVg5mktZ6JP0jG3NHbSxP/ZgsTIw6RSTiEbstbf8A2i27H4iUgzRJkzFzlqZCFkklAShypZfKgF6/A0gvEgtcwSUIKppLBFm3KvygXJ06kCNv2d4CnDSyAQqapjMXvsANECrDqbvDxTku4qzOEdo8g+GFE0ELlJTNSwmSyAcpIcEFvEk3CvkQQGZ/DJJvJll9Mg+kS4rwta0hcohOIR7BPsrS7qlL/SdDdJY7glwOMTMTmAUCCUqSoeJKhRSVB6EH6ihEVZIad0URlZiPwHEUrUJWJyywpWRGSVlShzlSBkdgGF4hiOIzpMx8fOBQmUsoCUpCipSkIBDEP4c/xi0X2xwEqYtC5/iStSSwcOCXD8i48oz2M4Rg8dNM+ROmTUii8yyplXAGYlg2giyKklcv2Lpyi1S/9KiZ2sWZk44VCz3uUOaKQApSi1SzlW3nEcH2bxeJOafNUAalySSDSu4pqTGnl8NlSiQhLFEpKjQVfORXfwnTaLXgc4qnlKmyjD4eYALgzDNzB9vClvOJqdbFcmVPB+w0lKXbMxYn0oBaIYrspJM2WCmigt2GwH1jYdkcOoy5iV5q4ieoZiXy94ct65WZtKCCcWwgl4nDAOxE41rYI+sCnyV6t6Zij2Pwyj4UoURcApJFWLsfKF5vYWR/029b+sM9k+zs6RxDETpkoJQszsqwQXCpudNi4cVtGyUsKcCmnn5xG6ezCfMcT2Ek2ym/M1hCZ2SyJOSYtLOzKIr5RoO3vDp65+GVJTMKUlRWUFmdcps1Q4YK9DGgTgUkVJBLnleG1NJbg8nzHEcKnJcDETikMBmmKNGegPWIYDCTwukxSgQXSpTJLAkE/wCE18tniz7RpmIx0oIK+6rmAfI7K9pqXb4Q1Ol5ba6ctodt6f7iNeDMcSTVnJpq7vQkHzetIrky1gggN90Fufzi54qllpA1LOz1oL6XvAONDupWcCtBUPu94aDeyK1DyyEpCn8MmWr3fFmYktq7i2m7QuMUpE6Y6C6g+RLtRtb7+kazASElBuCzpb8wOvKsUCZr44S1lik5SpOrpcGtqmJF3aodpxqipnT1EkGWoJLeEKeg0Nh6123g/Z6RNWoplhdnVltlcFjq4Dt5QTGTAiZiQhPiCgl3UfCQczuaE09DAOGcZmYYju2cgEhQcHy3vekW7tUV7au4+iLw6JshQRMcFJQSBUFmILtWsU/B+ziZczOolRFq1tyHWM7/AOZcdMf+qEB7JloFOuV3hQ8RnzFf8VNUbkBahS1ktCLFW1mr1PDrc+nsge63V/mphGf4jLwucqWuUg0d1IB9XrSMPNwClsSVKO6iS/V4Xw4llYlgFwSH5gF9YKxR8CvqZex9ATxvCJGUTpbDZX8R5GRPCxHRNGP6g9RkF8UkCoduZ873hUqNwDX7pvGyVwGSuhUpuT/9rxGRwWVLVQJNWzFa32onJQgczDKaSKPkybKY4lMn21ETCGGUZslGNyKl/jApE+UpHdmYpRc5FLRlAJqymUaPqbPta5xXZWSXPekLcUUtnBuaoJB+6QunsmWuLOD3rhrVaVTT1hVprku0uqrYVnKUrwqRVIZm211NIQlBXebh8qhRwCwO3xi8xHZqapAGaWVigOZRdOgLIuLC/wAIXwHZKf3qSZiGd/6ZKieQDAeZIgpxSe5S8MrN/gOx2DWkkyJbFS9C/tFvlAMR2XwZUJWGw4XO95iQhA3WoFh0+EWOI74oyiXkl5lOETWVUqGQqYkeJQqk6CrO/v8As3wqZXfhlhZKAoKBuM9c3vPu+0UW/c0mn4DwdGFSWIXNU2dbN0Ske6gbRHj3AZuLMgy5mQyp8uap8zLQl3R4d31pFolQFwTCnaTj34HCrxRClJQUAoDWUoJo+td4KbsR78heynBp2HXizNmBffYhc2XlUo5EGoQc3stsKQxxPCqQo4qSl1Af1JZYCckWUk+7NToTQh0nQpNwbFCfJlzGYTUhYBrlerPvBMJjphVMEyWEgTMqCC+dDDxke7UkNyhXO+QV7GC4zImLld7gkJWVziVhaQ6Un2gQopKVA6GsE7Z4lOHwajIdC1rQkKSBQu6jXdKVDzEWfGcR3eImlASjMUZjXxeEAbi2zRnuPkz5aZcyiQoKLHxAsQNOZozwvlFsWuWaPheHTPSmaAwmSZTg18JBITtqoGLbByUiiQAAEjyAYDpaMVg+0E+S2HAlFCEBANXZIygmt7aRqOyuOM+QVqAB7xYpZkrUh/hCONEckaLDzcqSSHLEsGsA5Z/KAcblZp2HUxAT3teqH0/wxnODcVMyXOMw1TNxEoZfyJmLQC35mQHjQYfFGYEg+6/WxSOVQT6RcnUXFlNb2KYjFBJZj9mJzVAaHrHs4pNKM9d/LnEZi0mheKUi0QxeLlpDKUlJq2YgP0rWITZYKMwcBy1ftozn+0Dgc2fMwypSMwRnKi4FyhrmvsmNDiVBaAC4GxGvlBpIFmZ4ngyohTA5VOHvUEfvCGIkux5UMV3HMRPkzJcnv0tlSFZkKKll2KgRQPzizmk3ehSlkkWNix1fnD1RNypxEoPqd2iJQSBR9hakJ9peHrmrklAByLCldHH0ifaXAGdh8ksOs5TU0oYsSW24tlphgyfDq4P7/GKjtVLCBImp9pKlU1J8JA5ezFngkqSmShKKWWXsWpTV7RieP8TMzFZAfAklPmxr8omOLcgzfaWXFsUlagrwZSl3Bcl3IzAXUkAig11jM49bLQR4mT0pX+YhPmGXNUz73a4B01reGMZhCo5iNABvc1PwjTGKiZ27PJfFCBRA9f4hPC4pSFFSQHIatrw3hcGjMpJU5Db0PneGJfDACSCCNv5g6orYlNi3/jM39Pp/MJJmKC87sp3fmYs8Jh5c0hSXSxYuBXXyhmXIlzCqWynDu42LUiakvAaK38dO/wCofh9I6LuXwqWAAS5EeQvzF7B0n1BE2WA2f0JrV9A3LpBETJbB9rFyXFBry8784psRjES05lkJDs/7BrwtLxCMQQqXiF091BHqQQ8c75rq62GcjSpmy3LNSjlhqPhyfSC9/KZgARWludiN2ioWoqSUVcj2gohVr8j8ImhAoPEefeTPiyoX1AbRbKxaGAD86FnpZvOv1gp4oAMoS6RehJrTw0BJZ/WKmVLAVmGaxDZ1lPViq/OOxGGMwv3s1ADeFCgA93Lgn4wvqCOQWTxAhP8AbURmUr2FPlKyoAgpobXiy4Vi0ZipTpTRgUkG3PrAsPPUkAOSw9pRqerQUYhXI/fOI+pQdSL6VxWSAbkaMHPw+cdieJ4eYnKuWpSaUUh3OlIzmKlCZlOZSCHYoWUu4aoFFXcPrAsPwxKUrT3k4hb3mF0UYlCgAQYX1X8oGo0qeLhOUIlLYBgyQAn/ADEU6bR4cSpR9lZ19077qvFZLIAACUlvzAk+ZNzBxM/Sg+Q/eKn1AdYvxeRNmTCpMt0nLU5QQwD3VysIpsRwvGVAlINPCSUuNy2vmYtU8MHfd9mmu75e8/pjlks1IsFTNciPQdNonqX/ABf5F1WYyX2fxoUFFKFcjMSFNSlTWNtwPikuTL7tcvu0gEqCCFJUVVUrwkqBzPdrwKYAoEFEurh2D9Qw+MVmD7OyEAshSgSFeKYtfiFQfEf9dYsj1iXP7f5FvcZw+PlEzQiWUIJKk+HxHNVRUncqzGl4v5OMkoTJmTVJAU3iWcrZQWDGKWdw6UsEGRLIo4yJ0L6DQx5iuHSZgabIlKawWhJYNVnFIPrY+z/n3GcttjRcaxeHTIViHSUpTmJQQX2ytQkktGImds8PmYTe7CXfPLmEnkHAHxi0GCkhGQSUBDeywAbpzhQcAwwzKRLUgqVmVkWoP1ra9LVMOutxXbiwOTqkV8jt5KKmOJkd2X9qWsF3oCpKlUI1CTDWG7U4GcUp/EoQpRYJWCAS7ABRDV0seUJYzsLg5hKmmJKiSSlaTXU1Sa/WBy+xUhEsolzFkFaV/wBQIWApLgEAIFQ+rjlFr6vppLymLGU0VPbKUmZiETEqBAAt1eux5Xi0xGKQAMpQaDUBqA63v8ItsFgEoSRMyTFP7WQJYaAgOCX1peJzMHK/KPQRV6iHBdrMrjOLJRXIVaMjxH0ELYfja1TmEtQlBB9qWUnM+ijy0jR42URSVKQrUlSsreQBeJIkJKRmKUlqh3bzArFizwoGsqlcRASTlILvrTzakYDHYBAmKWHJKiXr1j6fMwaT7yITx+FlSwDkzuWaWkEjmeUPDNFcMkmmtz5fjcHMmLC0SyQAx0Jbkaw+iVMLHu5lqumxf6Rv8PgErSFBBSDooBJB5iJL4QANPSsW/PT2FUUfO5PDZ6So/hJpf3stx6w9Iwk0B+5WDRwUl21GsbX8CRb78hHGQvRXpBeSwpHzfBcPnScwVJWQouMoqL7tGn4F2Kxs4d5Lw4Skv4lqYmtdxcaRqZHFcHKQpM0GbOoFIVNmS0gEvRSEbVufKL/Adu8IlCU5e6CAEoQmYogoADWSxOjV6xoVS3ZW3TpGO/3b47VCP84+kdF/if8AatISogukjQ5nG23yjoGhfUNsosXw+XMbPLCwPZd2rsCSIJhuFy5b93LSg6+EAnm/1ictbiuY6UZ/hBJa3BbeMTgmqLml5RwzC4p8v2it4pxWYCUSZayoAHMAbvYZmFtHi2BIoHZ6+IerbQdZS1EvR2fL8f5ir5CTvkVwT4KThasaohSkoyOSfEmo0FDQjbeNAtwHKYwPEezuI79c2WrIlRcZVEkeQaJcU4viZZCZM2YkN4gp1F30zuR6w0+nUmqIsark3iZr6fesHSvkOrftGb7M4maZWbEKWpZJqoMw0YBOx1vDXGcf3aHQylMokA1YXta7PYRjeF69CEknEvUTQbv6fBoLnbU9aR8uncWmpYpmJUqYxUEzE5kFLpIIWKuP0gumm8bPgeLXMlZpjCrAvRSeo1/iJm6WWNamIpWaBM3Y+sTMwa/PS8ISlAVf0P3WCdy96/etYzUEe73R4l3gv8xy5QjkIBrq45R6KhlGvRhTWFaJY8MUzMPNrevnEjO5ff3WFHOz0vr8dIAmVfxKALGrODy5QKRLLTv6vXqI9XNBLGvWghEhLBiTZ6/QRFa6Bndjr8IlEHFTSR6awJdRcseZ+94VmzVVygOwbZ+kciassSG3FPODRA+ZTNmHX6B4mqm/31hZJNdDcsY8TPIBY72rW3ziIhMTN2f+YFNWPymur/xHKnEGrF9b/EwJUwbff0g0yHpI6RBeXz5xyz0+9LQIhJuA/WIiHLQDSnp12EQ7sHZ+v1iBSknWImS+tfP4wbIdMlXt84AcOTtEpmHNawJSf1eUNZCJlK5U2MRUkixPkY9Wk3dh5fGAFbOMwc8viDFibIAxuBTMbvEhZs5Fh1eFJnBJQH9sAO9CoedDD6lqIa9bH9oAtKhW3WLVkmuGAqJ/Z6QpRJluTrnX/wB0exa5FGoUn1/iOiz52X+p/kgaXPZmL8v5vDkniRUWYBhrrZ6/WKwE5XFTetb8qU8oGlTUKg/K/wAIaE2jTDfk0AxBNVBLbnTyDQUEM+/Kny/eKjDzyKgqSd3Z23BvD+A4m1dDpQ+jG0WLKvI1IflDZBS/6qf/AB1hvDSZmUOP8yXJ68oRHE0kMolD+9lDGtHJ9IKsEsR4tLVbnlFIdSTBQ5MwziuVuo+ForsV2YkTUkKkAi7u3m6f3hpM8AhJZPRJPxGsMy59Bv8AqcfEsIn9iFbhOzKJYJlJTc1VWvo5gpwC7liBcpcfCzVizRMq2djWjD56esSlOzEuAKZlJIfcMAfQxTPGpPcNL2Kmbh5ibI5kuKPvq3lEBLNj1VQ210b/AFi8ShKrOFMav5u5Tbk8AnJSpAKq8wl1E3FEqeKHg9gPHBlYVkeyphzB+AeJSZjXIMWRwCVAv4hUaJb0IYecV+IwUxCSZcsKIsM9w1ncDelXiuWGSEeF+AeP4mmUQiq5q2yIFq70++cJHj7AFckoABLFVCCXzAEOUkFLPuLvGZ4ljFpXMUqRNzKHurZh0UgjYOLsRFRgkTZzoOHKA4yFS/CC4zBYTlBcPVgRQO1I1Y+kjVv9yiSknVH1LAYkTU5kMKWd22qLmDoSaOker05xmey3Bp0hBSqalybJ0J2CtKXEX05agGNBqaO48usYckYqbUWGnQdQe7UgU6WzfTz++kBGKfQP+0efiUC+byb6fbiEUSB+8ABJtz660jlAV8QbnCyp6VbMRQHXz/jSJKIFaPYV05G8NRAjAAm7/dYXVMbWp5RIoJelD5enKBqLUb06c7QWiEiAbq9YVnYdLsFEEbet/WCGdWnX7JGweBrKx7Vera26QUmAEw/MX8n+6xHOXYqPVomXc+IAh/hodd4jNxBF8rXZ2PqzmGogEKI99+Uero1DXWIGcTVkgWu5+UBK3qSA5FT5QVElhfX73EDWqgu+xAp56/CBzpmXVJ+3tAlT66b9YfSCwi1Pf710MQmT1EM9ByBPreIZk6+gJ+DaxBfUHYfYgqJAS1B7n4/SOiSs2yvIj946Goh0+SAAoEAEga628oIArKyXUXbQD5vHR0RvtsuJjDpKgCiur1D3f2rMNokhDZlZinKQN2FbBuXyjo6A2AbRNfZRfcppc1SIMieAQRm1Dg/J+vzjo6JFtMeD3GkzyCQColiSCAGG7hR3h7CgKAUkOdXv8I9jo0x3Vlzew1LkLqWHQ19NjBfw6kpDs2pNS0dHROQcEpcsu4Yk7JAKj1L+sTkLQFWLvYsByFATpeOjoNAsmnEJBdUtCQS7pWokk7um/WGZWGBDgkP5n9mj2OhdnKgpujz8GgglOehqXSQ4Z6KDj4xXdyhQzgJCQR4iC7uRceIWMdHRHFUDWwa+FoV71WcA5q2BNXFKXgaeBTEskTLh2JIfQ1ZQFeUdHQtKS3DdgJ2FmoqcvpQPUEkEFuiYXSiYXJSlbXyKZ73CwKR7HRX8mDdUT5cWrJISn3SC+hB9S8edwRZNP25VoLx0dGKfa6KHFIiJhcOWuzXo0CmY05rBnYuKkN8/OOjoeJXZAYp6m1udNBsRvEZ09JU2YvsRrXWtaGsdHQ6SsJAk0qztprv6dIHNAD1ZJLPchnJvyFo6OggApALB9NqsdTVoFPTlLHKzOzF73EeR0WKIACTTzOm1DY2+sRIszenzMdHRHsA9PtEAj0+b6dICqZSkdHQ0QkS50Pkr6x5HR0PpQl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48" name="AutoShape 4" descr="data:image/jpeg;base64,/9j/4AAQSkZJRgABAQAAAQABAAD/2wCEAAkGBxMTEhUUExMVFhUXGBgYGBgYGB0dGhcXHRoXGBoYGBkYHiggGholHRcXITEhJSkrLi4uGB8zODMtNygtLisBCgoKDg0OGxAQGy0lHyUtLS0tLS0tLy0vLS0tLS0tLS0tLS0vLy0tLS0tLS0tLS0tLS0tLS0tLS0tLS0tLS0tLf/AABEIALcBEwMBIgACEQEDEQH/xAAbAAACAwEBAQAAAAAAAAAAAAADBAIFBgABB//EAEMQAAECBAQDBQYFAgMGBwAAAAECEQADITEEEkFRBWFxBhMigZEyQqGx0fAUUmLB4SMzcpLxBxc0Q1PSFRZVgqKywv/EABoBAAIDAQEAAAAAAAAAAAAAAAECAAMEBQb/xAAvEQACAgEDAwIFAwQDAAAAAAAAAQIRAxIhMQQiQRRRBRNhgZEysfBSceHxI0LB/9oADAMBAAIRAxEAPwD5+0egRICCycOpXspJ6CO9wcIE0egRMoIoQQecegQRSIEetEgIkBBARAj1okBEmg0CyIEegRIJiQTBoFkQIkBEgmJoA1ggsGBEgIItIelo8CYICMetEwmPcsSiWQaPYnljmiUSy24Jjj3iQoliGjb4HiEpmS5qzm8fM0iLfhWNIIHRox9R06lujVgz6dmfSMMsE/OPMSvKaGKHC8XCaesGVi31jnPG0b1kVDy8STFtgpMzuyp+g5RnJU0GLDCcVVLDCohHEaM15LAKJUHDcoDx7s+jFSmBUCKht+hvC6+JFZdouOD4kNU1gW4u0Oqlsz4txLBzJUxSJqSlYuDfcdYSIj7xxrgmHxA/qy0lX5rKbbMKtyj5P2u4MMPOKUtlVVI1A2MdLB1Kn2+TBm6dw7vBnCIiRBimIkRqMoEiPGgpTHhTbnQczCykoq2wpN7IE0c0ezFhJANztpzMLzsXdOXw7786+fwjFn62EE1HdmnF00pPfZDgy6rAO3+kexTTMWsEgS1/5T9I9jm+tzvyjZ6fH7DQEajsnjEJSpKmu/UUjPKlMWvE0yyI7mWCyRo5uObhKzcYnhsnEpdgDuL+sZTjPCe4KRmzAvXpFxwDiaUeA2Ykk7xX8dxYmLo9NNIz4FOM9PguzOEoavJThMegRJokBG8xEQmJBMSCYmEwwLIBMSCYmExMJiABhMehMECYlkhgAwmJZYIERIIiABBMegQXLHZYILBZY9ywXLHZYhLBBMGw1FRwTHZYDVhToIcSrSkTRjJgAAUYDlieRqwjgvYdSZoeDziUkkkxZGZFRwkuHZh0htU0PeObkh3M3Ql2odkrrF5wxdRGdkLDiPMTPnKJlyCg/mVmYpDO1w7+Ko2aMeaWjwasO5rsbxiUhJWqYGCsp67elXjDdt8HLM1Kpc0qK0PlWqrh3AKmYUtFMjFJlKARMQCFFRRlDLBJBYjXMzBtbwWfxtac8qZLZSkhACqtlU6dPaqoON9xGDH1mWD1cfazRPFGaplIpMDny1BBUAWFyxp6fOLQypSlHJMGUVcijajd+UQVxBQbIySEkCtGDAkkqb8sdHq/iUVCsW78+KMWDpXquZR4bEugqVXLtW9qi2t9oVOIFVklrAipc8jaNdiOIS1JyLVmBDnKGzqDFzVwbVerxQ47By/7oUFhJACbEVdltTYPq7axy31csqSn4NqxRjbiU+KwszNUEJI9ota9U6HrvzEHVOyFKUAAm6tks5avKIzcWU5iVFtcq6E/qtZnaKpWImFOUKUcz5UtU9ANL1gxTlyEYm4+c5YIUN6B/Il46K38Mr3lEHUOaeiTHRdoiA2+ElBR2+sWysiE3Cn0aKVBYwYzFUrzA2j0E8bb5OPGaSCTEDLTWBYkOX8ucSSpyHMRVUxZFUyuT2BBMSCYIExIJiwrIBMTCImlMWfBuETMQvJLAdnraA5KKthjFydIWkcLmrTmTLUU7tTy38oHNwykkpUkpIuCGI8jH2bgHDVSpSJRAOVq/dopf9o/CjkTMCHY1UKkBtdhzMZMfWap6WtjXk6TTDUmfO8Dw9cxSUpSS6glwCQHjeYrsFKOQSysEtmN/ibekPcEwglSE5VJUlgQUhnJuTuYscDMUKBTRVl6mTl27UW4umgl3b2Z7/d6klKe8a+Y1c80iw84VwnZAhc2WU50VHeWI2AG/OPoslNQVEEtBMaPAWpFXqcnDZd6XHykfDuJ4ASl5QXv5VasKZIs+KS1d6vNfMfnCuSOzB9qs4s61OhbLHuWD5I7JDiAAiPckMZI7JACASjeOUiGAiPCiAFDvDMSQltqCF6lZY+W8Qlki0eNWKHjptlyybJDyZ7DUnYX5mFkTkIKsq/EQTMUSklIJ9kWGx3Dx4tIAKnc7eT63tFVOX3gUQpKSDUK8JVfLRjsPrt534hJPJUZcfY7HSpqFtA58yUXJJLVz6pdsoDhmASB5dTEMRhTMW8vwhTOVBmIZmLaiuj1tSKjGrfwE5faVuGtT0p84ak8RIS1nqQmiSRQKIuTQEuY58otcGmx2dgVy0qUpaSEiwUqgJy+IM1WP+rCEpE5KpjuWAJaoTQ0NAaW84bwGIChkIStJFlOx1FQQWdqDo0VuPRlStnSpSmyJsoAO5zeMF2LM1RCxtumQew3EpYoUAnr7IJ9liKqd3PpE8XJTiZXdpUpBS1Qk2F0kP4vs1tFVhJgQSspBIoCS+1QbikOy8alSypLhZANa1GoIvbURHGnaCmVmN4UhGTMhQLUU5YszKbUvWKOeqZ3lSX0Js2l6M0bLiODM6WZrhRTmJCkF9PZbRjQdIyOLWcwM4KSxBUh8pILez4SxbUhrXjVgk5IVoicPusD1/7Y8hWcpSiSAADzj2NFfUU3mWJJpF7xLhCUoeWFOn2n2inyR34ZFNWjiTg4OmDaJtEwiJhFIsKwYTEgmCJRB5cly0SwVZ5hsMVWaPovYrDhEkUAU7q35P5RTcH4UEp8TEmsarDIAlnLRr845vUZ9fauDpdNh0dzNDhlw2tIIIIBBDEGxEZvD4uAcX7XSsOoSyXmqBISxIGxWR7IOm7GMcmoq2b4dzpC3HcbIwipciUnwg5pgBJyIINA/vEnM2w5iHcdMlypaJoUFS1WUNXqG6h/SPn+LxBKyrxTVKOZZ9mp/wAXyFqRednceky1yJn9pb0U2eUv8wSfdP6XrUaxmw9U3k7+Ga8/SQWL/jfcl+TXYXGBQBQQ14t0zQUjNSMrwqWJaAAoKr7Q1iwxGKdLCOhKKfBzIzaW5k+23DZaJwVKDBYJLGjvVtozZlxtuKSUzEAG6XYjnvvGfxnDShIVvflHS6fKtKi2cvqMfc5JbFP3cd3cOd1Hd1GqzJQp3ce5Ia7uO7uJYRXu44ohtMt66B3OzXjp0sJqosL1B+xGbJ1eHH+qSXkuhgyS4QmZbVJAG5tE04c608npawvAcfNyZVzVJRKFwlz3hI1zc2Y7MIQPEyqYkpX4VEuHqzhy7MPD0aOLP4vlknoil7M6Ueggq1MsJ61KGVJZSyQlNxlDAnwkhLa03hCfLyIRLIW4aqU6kkqDtU2Aevh5wWXOUkLLgDMQkhiohw9bpSCkhv0q6mjx65ivEyAASKeElIAoNCAw1e2kcNJyluzo7JFfNIVVZDaE3AUWYEW92p/eFEyllZSASau3vU9LRZYpboYKy5i6sgqWUFVJINwCztYwnh0gL7tRoalSQKqIBACi4HwPIXjWnsIHkqA/qUAT7tXCQQCQzfmGo60DjmoA8YUxrzzgsR4TzAqXh/DYVaGQe7Lgg0UMqSWZfhG4hbE8IVQhSRL8RdZ0FXSnkwDOVVHNkUlfIdwE5KB7GZSir37tpQXPUQ3hpU0gJdfRi1OtBCGAnlCXepNLWZmYF7v6wyOJzM5BJJJdgW8VBqNhrBknwSx7hKXKhmXnUG5BrU1D/Yiil8HKsQo4hR7supRcBSjoGzPQsNbQ3h5wBqSMprWx6w9iwgKzOk5kuC96kMatcaeUCMpQbryEXRLw6QyZIYfmWt/OsdFdOxniNXroQ3zjobRL3f5ZLR9M7PdqJc4GTiC2YUUwALlTpI0YEVewsC7q8V4alOWZKdUlaQUqvWtKdIwQnOabP6fwWjY9mO0MoSUYabZSlsdEggKBJO6iqOpgzPHL6GbNiWSP1BCXE0y4sV4cOQIknCx1VkTOW8bQgmVB5aIcThoKnCwdaJoPJOKWLktFtw/iTAglnpCMvDwVWEaKJxhLYuhKcdy8wk6xeKjGYEnGzFhd0J09mjBPOxMSkZk2MMSVqMwA7fWOb1+PTis6PRZdWSieI4QZkooWy3NcrJIaxBa8dieGEMBKlkFIFXcMwqRemsKdtcTNlYTNKmmUozAMwZwGUfeBFSBF1wqeqZIkLUQpSpMtSiLElIJI844r1abOptdA8HIVLSEplslNABYfZ1gi8Qdo0uFCTqxis4lhwAwUB96R6THT2OJkTVsp0LL1EeY8FSWgqphA26/CFcbiRLlrmk0QlSz0SCT8o0JUzK5WqFF4U6iAGTBsFgCiVLSskrEtAJ3OUAv5xM4bmfWMMfjEV+qP4N8vgkpK4yX3Fu48hubQgieUzSk+LMzAGiQKD4u9au20WOIkO2YvcDk/SFDgWPhOWzcm6gk63O8YOq+JZMzWntS/Jow/CHjT4di+J4chDpMxRDlaU2BL5ilRAqXfWwin4pxNSiEylMCQGuf8TAUTbws8OTuCrC8wnK50Fd6UgM3hZzhYEsEUdiCRsSm/X5xhjV3J2XPpsq/6iqsTMUmbLCMy/doAoUoXVQilRajbwnwDgqshnTVjPmKWU7uaqKHvR68zdovZXDgtkrm5fdSEpJWU7ZmZKaCg0EO4zCSJKEjJnUSAhyXUpmctZIck+lyIst6ajtYF08uZbGcx6jLBQ2UAgC9aVcnm5PWKhpmV8q8tPEggmvQ0DA1P7xY8SWpWZ1O5YuWdQrlqzdTEZ60ynKAQKCjuAC4B5j8wGt4SLpfUqZn0z05crHO4FVABna5sp2NRA14rwlLOWYqF6kGhfoG/eDjEyErPgzKcg1BqbqSFgBGo1uS1IBj5yVTVFRVlUynBobDxO9mNjGpLfgQfRjZ4YkOzEEpLtUBw7Fg49OUBl8dmLTMSQACm7e8QHIJqC6T6m8VU/vErZr0y63ozk12MHlYQrZ1a1egNTcUDEvbbpE+XFbsNgkMT7RB3zApPSlLamHZMhCs3iL0Ym+lAN9HgI4f4VKzgZWISfbI0sAGf5WpCWGKnITR9X/c0hmr4YSxkJDqCFF9zsP3i0/Bp8OZlAoCHNgT4lK6uw3AEUUsOXdju503O0MSlJVmR3i0dBR//AHXFtoSSfhhQtM4MgFvxSPQx0K4nDqSpSUzFMCWoA/P2tbx5F6v+oG3sbyVMDAKCCB7KQpLEXIbQ2MBVwQKYvkQGyu6lp1IIHu3inwK1hRJBYJNbubWehh6RxJQIcqA6kBWhba+l2jH3w/Sw7PkucclJKJhUpakgBOUqAJFiRcvyPrDWGxayolawl7IDpV5glgLfxFenGky1d2k5gAwaqhq1NtthFGvF+ILUNS9KhnFt384inknywUkbzC8aQfaDJ1ILt150McvtJKCmCFEbiu/8fGMHJmpUSFLUgO9RTMzVsw/iGsOoGaEqcEBQmAl3L+EJs72+2jQs+WKrUyv5cG+D6QhZu96iloInEHUA+V/jCkjFIIHiTYe8PrDAFIzepzJ3qZ2vSYGq0oP+Jb3R6kftBZKgpQLNpvoTCZMQkcTlIfPMSlifaLCwtv7Qgz6nLljpk7K5dJhxd8VT+5ecTn93JUvu1TQP+WlIJU5ayiBS9TpDkkCjM2UEABmFGDaUimPHsPMl5ROlh91o+RWDDqeLyfABMSXSAGUitv1Foz6J8ULqj7lRM/HJfuws+JVPAS1WIL9APlrFgeJqly0qnSZgqEk0NVLShPI+1vpFwgVcNCXaJimSg2XOS9dEJXNc+ctMbMXUZIfpf8+5Tk6TG+Ss43ikzO5koCgpc0bBhLSqa9DbNLSPOKvisrMhMtJ/uzZSG3QpYK9P+mF+kFwSVHEpIT/alTNPeWuUkegC/WIzVIRjJQmKSkS1zZoqXOVJQmjVpOFA8JlzTyyUpc0W4sMcUZQhwXmKWCUqAIBK0NzSojR9i0LGZXkfnzipxfbbChSZaSEpCiSpQUalyTklgkO5uQa2iMvtTglf8+WNbLH/AOIr0Oi6E0lTLWehxCaah9R8+ceJ7RYRQ/4iRX9YDdXiCcdIJBTMlkEm02Xf/O8K4MtWWIRYcOIUmUhuStBoku5IFQfkbUgWIkJNswvoSOdhbnC6WWLIhZU5KEKmKLAeEHrVRG5YhLfrhaXMSUibOQ61FWUOXQjQMCB7pJL3OoAZbimKSmYmWpC+7lpBBai5iqqUxrlDhI3yvtAUYlExJAzMFBzXwhjpcvS0PkVRpGHPJy3KbiuISqYQpOdBoxBACqpQcw9oCwDhqRX42cRlAISxzLNS1SCz1Pusxup4njp5ClBQCyCQCSQAAzeF6s1y7vCJmJmHxAOBlqWckEUApS4ptesWwjsjns9xmGzs4QlVq6g3Yhy7pvWjgQDCkyy4d3KCogqTc1So2BppYjcxeYJErupqFUnoOY2IKEnMCktmJBoRUVTvGfwQAEwlypJTRJqoEsah9A/3S5cUFxD4nCZQpedLlyzKdIoQQ1KndmpUwtg0k7kgkgBNqGoGtzDxlD+mPYEwp/uZiUqKSUltUE0B5mwaDcNxyskxKgQrvAU5bFTlK3IOZIKSWb0iW0gxhb3FZuEmKAX3awlr5SAKlmq5FdP2icjhKu8CJiilyw8GnQgAjS+kbafipcvDlZT4EofKBcNQD4fvFHw/jUnEJSMqETa5ZZFlM4KHoU0/iK4yk1aRtfTQi0m9xE8KlIzHPMyhWWYktLALsUpyO3rFjhOCySAUjwg3d38y4I5w+jBB88xiojxJA8Dl3LamtzGP4xxKfLxaiFJIBCEo9zKQFBOXet7vEjqm6sZ44492tja9yj8ifQR0VuA4ipUtJUgAtp/MdFdfU02vYoMKrICokO+bUgnQ1/cQyrjD3YPqasXceE0+RisnK2tWn09IVSp1AOX5Gnn96RfoUt2cSzRSOIkChJ90uTWj+Vt4X46nKpMwMy6gJNQqmbMGsb+cLcJkqmTMiMypiicoBFSASbs3hBvziWMIKkg5kKbWqTbUmhrbnAUNMicoFiJjJahcJJq4JG1KU0guAlKXNSGuwJcFncB6PVmHMQHEIIoalnrRw7Pz8oa4Bij3kqXnYd8kkaVKbnelzpDv9OxI8m2HDEJGVeAlKZ/EDU9RAlcNwv8A6eR/hP0Mbk4RWgfox+UDVg5mktZ6JP0jG3NHbSxP/ZgsTIw6RSTiEbstbf8A2i27H4iUgzRJkzFzlqZCFkklAShypZfKgF6/A0gvEgtcwSUIKppLBFm3KvygXJ06kCNv2d4CnDSyAQqapjMXvsANECrDqbvDxTku4qzOEdo8g+GFE0ELlJTNSwmSyAcpIcEFvEk3CvkQQGZ/DJJvJll9Mg+kS4rwta0hcohOIR7BPsrS7qlL/SdDdJY7glwOMTMTmAUCCUqSoeJKhRSVB6EH6ihEVZIad0URlZiPwHEUrUJWJyywpWRGSVlShzlSBkdgGF4hiOIzpMx8fOBQmUsoCUpCipSkIBDEP4c/xi0X2xwEqYtC5/iStSSwcOCXD8i48oz2M4Rg8dNM+ROmTUii8yyplXAGYlg2giyKklcv2Lpyi1S/9KiZ2sWZk44VCz3uUOaKQApSi1SzlW3nEcH2bxeJOafNUAalySSDSu4pqTGnl8NlSiQhLFEpKjQVfORXfwnTaLXgc4qnlKmyjD4eYALgzDNzB9vClvOJqdbFcmVPB+w0lKXbMxYn0oBaIYrspJM2WCmigt2GwH1jYdkcOoy5iV5q4ieoZiXy94ct65WZtKCCcWwgl4nDAOxE41rYI+sCnyV6t6Zij2Pwyj4UoURcApJFWLsfKF5vYWR/029b+sM9k+zs6RxDETpkoJQszsqwQXCpudNi4cVtGyUsKcCmnn5xG6ezCfMcT2Ek2ym/M1hCZ2SyJOSYtLOzKIr5RoO3vDp65+GVJTMKUlRWUFmdcps1Q4YK9DGgTgUkVJBLnleG1NJbg8nzHEcKnJcDETikMBmmKNGegPWIYDCTwukxSgQXSpTJLAkE/wCE18tniz7RpmIx0oIK+6rmAfI7K9pqXb4Q1Ol5ba6ctodt6f7iNeDMcSTVnJpq7vQkHzetIrky1gggN90Fufzi54qllpA1LOz1oL6XvAONDupWcCtBUPu94aDeyK1DyyEpCn8MmWr3fFmYktq7i2m7QuMUpE6Y6C6g+RLtRtb7+kazASElBuCzpb8wOvKsUCZr44S1lik5SpOrpcGtqmJF3aodpxqipnT1EkGWoJLeEKeg0Nh6123g/Z6RNWoplhdnVltlcFjq4Dt5QTGTAiZiQhPiCgl3UfCQczuaE09DAOGcZmYYju2cgEhQcHy3vekW7tUV7au4+iLw6JshQRMcFJQSBUFmILtWsU/B+ziZczOolRFq1tyHWM7/AOZcdMf+qEB7JloFOuV3hQ8RnzFf8VNUbkBahS1ktCLFW1mr1PDrc+nsge63V/mphGf4jLwucqWuUg0d1IB9XrSMPNwClsSVKO6iS/V4Xw4llYlgFwSH5gF9YKxR8CvqZex9ATxvCJGUTpbDZX8R5GRPCxHRNGP6g9RkF8UkCoduZ873hUqNwDX7pvGyVwGSuhUpuT/9rxGRwWVLVQJNWzFa32onJQgczDKaSKPkybKY4lMn21ETCGGUZslGNyKl/jApE+UpHdmYpRc5FLRlAJqymUaPqbPta5xXZWSXPekLcUUtnBuaoJB+6QunsmWuLOD3rhrVaVTT1hVprku0uqrYVnKUrwqRVIZm211NIQlBXebh8qhRwCwO3xi8xHZqapAGaWVigOZRdOgLIuLC/wAIXwHZKf3qSZiGd/6ZKieQDAeZIgpxSe5S8MrN/gOx2DWkkyJbFS9C/tFvlAMR2XwZUJWGw4XO95iQhA3WoFh0+EWOI74oyiXkl5lOETWVUqGQqYkeJQqk6CrO/v8As3wqZXfhlhZKAoKBuM9c3vPu+0UW/c0mn4DwdGFSWIXNU2dbN0Ske6gbRHj3AZuLMgy5mQyp8uap8zLQl3R4d31pFolQFwTCnaTj34HCrxRClJQUAoDWUoJo+td4KbsR78heynBp2HXizNmBffYhc2XlUo5EGoQc3stsKQxxPCqQo4qSl1Af1JZYCckWUk+7NToTQh0nQpNwbFCfJlzGYTUhYBrlerPvBMJjphVMEyWEgTMqCC+dDDxke7UkNyhXO+QV7GC4zImLld7gkJWVziVhaQ6Un2gQopKVA6GsE7Z4lOHwajIdC1rQkKSBQu6jXdKVDzEWfGcR3eImlASjMUZjXxeEAbi2zRnuPkz5aZcyiQoKLHxAsQNOZozwvlFsWuWaPheHTPSmaAwmSZTg18JBITtqoGLbByUiiQAAEjyAYDpaMVg+0E+S2HAlFCEBANXZIygmt7aRqOyuOM+QVqAB7xYpZkrUh/hCONEckaLDzcqSSHLEsGsA5Z/KAcblZp2HUxAT3teqH0/wxnODcVMyXOMw1TNxEoZfyJmLQC35mQHjQYfFGYEg+6/WxSOVQT6RcnUXFlNb2KYjFBJZj9mJzVAaHrHs4pNKM9d/LnEZi0mheKUi0QxeLlpDKUlJq2YgP0rWITZYKMwcBy1ftozn+0Dgc2fMwypSMwRnKi4FyhrmvsmNDiVBaAC4GxGvlBpIFmZ4ngyohTA5VOHvUEfvCGIkux5UMV3HMRPkzJcnv0tlSFZkKKll2KgRQPzizmk3ehSlkkWNix1fnD1RNypxEoPqd2iJQSBR9hakJ9peHrmrklAByLCldHH0ifaXAGdh8ksOs5TU0oYsSW24tlphgyfDq4P7/GKjtVLCBImp9pKlU1J8JA5ezFngkqSmShKKWWXsWpTV7RieP8TMzFZAfAklPmxr8omOLcgzfaWXFsUlagrwZSl3Bcl3IzAXUkAig11jM49bLQR4mT0pX+YhPmGXNUz73a4B01reGMZhCo5iNABvc1PwjTGKiZ27PJfFCBRA9f4hPC4pSFFSQHIatrw3hcGjMpJU5Db0PneGJfDACSCCNv5g6orYlNi3/jM39Pp/MJJmKC87sp3fmYs8Jh5c0hSXSxYuBXXyhmXIlzCqWynDu42LUiakvAaK38dO/wCofh9I6LuXwqWAAS5EeQvzF7B0n1BE2WA2f0JrV9A3LpBETJbB9rFyXFBry8784psRjES05lkJDs/7BrwtLxCMQQqXiF091BHqQQ8c75rq62GcjSpmy3LNSjlhqPhyfSC9/KZgARWludiN2ioWoqSUVcj2gohVr8j8ImhAoPEefeTPiyoX1AbRbKxaGAD86FnpZvOv1gp4oAMoS6RehJrTw0BJZ/WKmVLAVmGaxDZ1lPViq/OOxGGMwv3s1ADeFCgA93Lgn4wvqCOQWTxAhP8AbURmUr2FPlKyoAgpobXiy4Vi0ZipTpTRgUkG3PrAsPPUkAOSw9pRqerQUYhXI/fOI+pQdSL6VxWSAbkaMHPw+cdieJ4eYnKuWpSaUUh3OlIzmKlCZlOZSCHYoWUu4aoFFXcPrAsPwxKUrT3k4hb3mF0UYlCgAQYX1X8oGo0qeLhOUIlLYBgyQAn/ADEU6bR4cSpR9lZ19077qvFZLIAACUlvzAk+ZNzBxM/Sg+Q/eKn1AdYvxeRNmTCpMt0nLU5QQwD3VysIpsRwvGVAlINPCSUuNy2vmYtU8MHfd9mmu75e8/pjlks1IsFTNciPQdNonqX/ABf5F1WYyX2fxoUFFKFcjMSFNSlTWNtwPikuTL7tcvu0gEqCCFJUVVUrwkqBzPdrwKYAoEFEurh2D9Qw+MVmD7OyEAshSgSFeKYtfiFQfEf9dYsj1iXP7f5FvcZw+PlEzQiWUIJKk+HxHNVRUncqzGl4v5OMkoTJmTVJAU3iWcrZQWDGKWdw6UsEGRLIo4yJ0L6DQx5iuHSZgabIlKawWhJYNVnFIPrY+z/n3GcttjRcaxeHTIViHSUpTmJQQX2ytQkktGImds8PmYTe7CXfPLmEnkHAHxi0GCkhGQSUBDeywAbpzhQcAwwzKRLUgqVmVkWoP1ra9LVMOutxXbiwOTqkV8jt5KKmOJkd2X9qWsF3oCpKlUI1CTDWG7U4GcUp/EoQpRYJWCAS7ABRDV0seUJYzsLg5hKmmJKiSSlaTXU1Sa/WBy+xUhEsolzFkFaV/wBQIWApLgEAIFQ+rjlFr6vppLymLGU0VPbKUmZiETEqBAAt1eux5Xi0xGKQAMpQaDUBqA63v8ItsFgEoSRMyTFP7WQJYaAgOCX1peJzMHK/KPQRV6iHBdrMrjOLJRXIVaMjxH0ELYfja1TmEtQlBB9qWUnM+ijy0jR42URSVKQrUlSsreQBeJIkJKRmKUlqh3bzArFizwoGsqlcRASTlILvrTzakYDHYBAmKWHJKiXr1j6fMwaT7yITx+FlSwDkzuWaWkEjmeUPDNFcMkmmtz5fjcHMmLC0SyQAx0Jbkaw+iVMLHu5lqumxf6Rv8PgErSFBBSDooBJB5iJL4QANPSsW/PT2FUUfO5PDZ6So/hJpf3stx6w9Iwk0B+5WDRwUl21GsbX8CRb78hHGQvRXpBeSwpHzfBcPnScwVJWQouMoqL7tGn4F2Kxs4d5Lw4Skv4lqYmtdxcaRqZHFcHKQpM0GbOoFIVNmS0gEvRSEbVufKL/Adu8IlCU5e6CAEoQmYogoADWSxOjV6xoVS3ZW3TpGO/3b47VCP84+kdF/if8AatISogukjQ5nG23yjoGhfUNsosXw+XMbPLCwPZd2rsCSIJhuFy5b93LSg6+EAnm/1ictbiuY6UZ/hBJa3BbeMTgmqLml5RwzC4p8v2it4pxWYCUSZayoAHMAbvYZmFtHi2BIoHZ6+IerbQdZS1EvR2fL8f5ir5CTvkVwT4KThasaohSkoyOSfEmo0FDQjbeNAtwHKYwPEezuI79c2WrIlRcZVEkeQaJcU4viZZCZM2YkN4gp1F30zuR6w0+nUmqIsark3iZr6fesHSvkOrftGb7M4maZWbEKWpZJqoMw0YBOx1vDXGcf3aHQylMokA1YXta7PYRjeF69CEknEvUTQbv6fBoLnbU9aR8uncWmpYpmJUqYxUEzE5kFLpIIWKuP0gumm8bPgeLXMlZpjCrAvRSeo1/iJm6WWNamIpWaBM3Y+sTMwa/PS8ISlAVf0P3WCdy96/etYzUEe73R4l3gv8xy5QjkIBrq45R6KhlGvRhTWFaJY8MUzMPNrevnEjO5ff3WFHOz0vr8dIAmVfxKALGrODy5QKRLLTv6vXqI9XNBLGvWghEhLBiTZ6/QRFa6Bndjr8IlEHFTSR6awJdRcseZ+94VmzVVygOwbZ+kciassSG3FPODRA+ZTNmHX6B4mqm/31hZJNdDcsY8TPIBY72rW3ziIhMTN2f+YFNWPymur/xHKnEGrF9b/EwJUwbff0g0yHpI6RBeXz5xyz0+9LQIhJuA/WIiHLQDSnp12EQ7sHZ+v1iBSknWImS+tfP4wbIdMlXt84AcOTtEpmHNawJSf1eUNZCJlK5U2MRUkixPkY9Wk3dh5fGAFbOMwc8viDFibIAxuBTMbvEhZs5Fh1eFJnBJQH9sAO9CoedDD6lqIa9bH9oAtKhW3WLVkmuGAqJ/Z6QpRJluTrnX/wB0exa5FGoUn1/iOiz52X+p/kgaXPZmL8v5vDkniRUWYBhrrZ6/WKwE5XFTetb8qU8oGlTUKg/K/wAIaE2jTDfk0AxBNVBLbnTyDQUEM+/Kny/eKjDzyKgqSd3Z23BvD+A4m1dDpQ+jG0WLKvI1IflDZBS/6qf/AB1hvDSZmUOP8yXJ68oRHE0kMolD+9lDGtHJ9IKsEsR4tLVbnlFIdSTBQ5MwziuVuo+ForsV2YkTUkKkAi7u3m6f3hpM8AhJZPRJPxGsMy59Bv8AqcfEsIn9iFbhOzKJYJlJTc1VWvo5gpwC7liBcpcfCzVizRMq2djWjD56esSlOzEuAKZlJIfcMAfQxTPGpPcNL2Kmbh5ibI5kuKPvq3lEBLNj1VQ210b/AFi8ShKrOFMav5u5Tbk8AnJSpAKq8wl1E3FEqeKHg9gPHBlYVkeyphzB+AeJSZjXIMWRwCVAv4hUaJb0IYecV+IwUxCSZcsKIsM9w1ncDelXiuWGSEeF+AeP4mmUQiq5q2yIFq70++cJHj7AFckoABLFVCCXzAEOUkFLPuLvGZ4ljFpXMUqRNzKHurZh0UgjYOLsRFRgkTZzoOHKA4yFS/CC4zBYTlBcPVgRQO1I1Y+kjVv9yiSknVH1LAYkTU5kMKWd22qLmDoSaOker05xmey3Bp0hBSqalybJ0J2CtKXEX05agGNBqaO48usYckYqbUWGnQdQe7UgU6WzfTz++kBGKfQP+0efiUC+byb6fbiEUSB+8ABJtz660jlAV8QbnCyp6VbMRQHXz/jSJKIFaPYV05G8NRAjAAm7/dYXVMbWp5RIoJelD5enKBqLUb06c7QWiEiAbq9YVnYdLsFEEbet/WCGdWnX7JGweBrKx7Vera26QUmAEw/MX8n+6xHOXYqPVomXc+IAh/hodd4jNxBF8rXZ2PqzmGogEKI99+Uero1DXWIGcTVkgWu5+UBK3qSA5FT5QVElhfX73EDWqgu+xAp56/CBzpmXVJ+3tAlT66b9YfSCwi1Pf710MQmT1EM9ByBPreIZk6+gJ+DaxBfUHYfYgqJAS1B7n4/SOiSs2yvIj946Goh0+SAAoEAEga628oIArKyXUXbQD5vHR0RvtsuJjDpKgCiur1D3f2rMNokhDZlZinKQN2FbBuXyjo6A2AbRNfZRfcppc1SIMieAQRm1Dg/J+vzjo6JFtMeD3GkzyCQColiSCAGG7hR3h7CgKAUkOdXv8I9jo0x3Vlzew1LkLqWHQ19NjBfw6kpDs2pNS0dHROQcEpcsu4Yk7JAKj1L+sTkLQFWLvYsByFATpeOjoNAsmnEJBdUtCQS7pWokk7um/WGZWGBDgkP5n9mj2OhdnKgpujz8GgglOehqXSQ4Z6KDj4xXdyhQzgJCQR4iC7uRceIWMdHRHFUDWwa+FoV71WcA5q2BNXFKXgaeBTEskTLh2JIfQ1ZQFeUdHQtKS3DdgJ2FmoqcvpQPUEkEFuiYXSiYXJSlbXyKZ73CwKR7HRX8mDdUT5cWrJISn3SC+hB9S8edwRZNP25VoLx0dGKfa6KHFIiJhcOWuzXo0CmY05rBnYuKkN8/OOjoeJXZAYp6m1udNBsRvEZ09JU2YvsRrXWtaGsdHQ6SsJAk0qztprv6dIHNAD1ZJLPchnJvyFo6OggApALB9NqsdTVoFPTlLHKzOzF73EeR0WKIACTTzOm1DY2+sRIszenzMdHRHsA9PtEAj0+b6dICqZSkdHQ0QkS50Pkr6x5HR0PpQl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0" name="Picture 6" descr="http://www.kamnavylet.sk/images/goals/97/large_1430.jpg?1297195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119802" cy="458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otky.sme.sk/foto/284028/cerveny-klas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500858" cy="4333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16.rajce.idnes.cz/d1603/4/4593/4593002_04e6ec5ae8f6166bc7bf88313cb1febf/images/8013_cerveny_klas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799261" cy="451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pravda.sk/res/2011/08/08/thumbs/cerveny-klastor-cla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372753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upele-kupaliska.eu/wp-content/uploads/2016/01/Kupele-Cerveny-Klasto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967518" cy="461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BlokTextu 1"/>
          <p:cNvSpPr txBox="1"/>
          <p:nvPr/>
        </p:nvSpPr>
        <p:spPr>
          <a:xfrm>
            <a:off x="611560" y="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sk-SK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sk-SK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Monastery</a:t>
            </a:r>
            <a:endParaRPr lang="sk-SK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48</Words>
  <Application>Microsoft Office PowerPoint</Application>
  <PresentationFormat>Prezentácia na obrazovke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Algerian</vt:lpstr>
      <vt:lpstr>Arial</vt:lpstr>
      <vt:lpstr>Calibri</vt:lpstr>
      <vt:lpstr>Motív Office</vt:lpstr>
      <vt:lpstr>Red Monastery (Červený kláštor)</vt:lpstr>
      <vt:lpstr>Locality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Beer Festival</vt:lpstr>
      <vt:lpstr>Sluice</vt:lpstr>
      <vt:lpstr>Prezentácia programu PowerPoint</vt:lpstr>
      <vt:lpstr>Resources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Monastery(Červený kláštor)</dc:title>
  <dc:creator>spravca</dc:creator>
  <cp:lastModifiedBy>Sarah Hajduková</cp:lastModifiedBy>
  <cp:revision>22</cp:revision>
  <dcterms:created xsi:type="dcterms:W3CDTF">2016-06-14T19:57:21Z</dcterms:created>
  <dcterms:modified xsi:type="dcterms:W3CDTF">2016-06-17T04:10:19Z</dcterms:modified>
</cp:coreProperties>
</file>