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2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E64A8C-3B25-4DDC-81D2-831728412C71}" type="datetimeFigureOut">
              <a:rPr lang="sk-SK" smtClean="0"/>
              <a:pPr/>
              <a:t>11.06.2016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4CB3A9-D03D-4637-9C1A-B292D32C690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88635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A8C-3B25-4DDC-81D2-831728412C71}" type="datetimeFigureOut">
              <a:rPr lang="sk-SK" smtClean="0"/>
              <a:pPr/>
              <a:t>11.06.2016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B3A9-D03D-4637-9C1A-B292D32C690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40274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A8C-3B25-4DDC-81D2-831728412C71}" type="datetimeFigureOut">
              <a:rPr lang="sk-SK" smtClean="0"/>
              <a:pPr/>
              <a:t>11.06.2016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B3A9-D03D-4637-9C1A-B292D32C690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58331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A8C-3B25-4DDC-81D2-831728412C71}" type="datetimeFigureOut">
              <a:rPr lang="sk-SK" smtClean="0"/>
              <a:pPr/>
              <a:t>11.06.2016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B3A9-D03D-4637-9C1A-B292D32C690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22178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A8C-3B25-4DDC-81D2-831728412C71}" type="datetimeFigureOut">
              <a:rPr lang="sk-SK" smtClean="0"/>
              <a:pPr/>
              <a:t>11.06.2016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B3A9-D03D-4637-9C1A-B292D32C690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71468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A8C-3B25-4DDC-81D2-831728412C71}" type="datetimeFigureOut">
              <a:rPr lang="sk-SK" smtClean="0"/>
              <a:pPr/>
              <a:t>11.06.2016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B3A9-D03D-4637-9C1A-B292D32C690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83691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A8C-3B25-4DDC-81D2-831728412C71}" type="datetimeFigureOut">
              <a:rPr lang="sk-SK" smtClean="0"/>
              <a:pPr/>
              <a:t>11.06.2016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B3A9-D03D-4637-9C1A-B292D32C690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89867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A8C-3B25-4DDC-81D2-831728412C71}" type="datetimeFigureOut">
              <a:rPr lang="sk-SK" smtClean="0"/>
              <a:pPr/>
              <a:t>11.06.2016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B3A9-D03D-4637-9C1A-B292D32C690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54800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A8C-3B25-4DDC-81D2-831728412C71}" type="datetimeFigureOut">
              <a:rPr lang="sk-SK" smtClean="0"/>
              <a:pPr/>
              <a:t>11.06.2016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B3A9-D03D-4637-9C1A-B292D32C690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00109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A8C-3B25-4DDC-81D2-831728412C71}" type="datetimeFigureOut">
              <a:rPr lang="sk-SK" smtClean="0"/>
              <a:pPr/>
              <a:t>11.06.2016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B3A9-D03D-4637-9C1A-B292D32C690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55303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A8C-3B25-4DDC-81D2-831728412C71}" type="datetimeFigureOut">
              <a:rPr lang="sk-SK" smtClean="0"/>
              <a:pPr/>
              <a:t>11.06.2016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B3A9-D03D-4637-9C1A-B292D32C690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73148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A8C-3B25-4DDC-81D2-831728412C71}" type="datetimeFigureOut">
              <a:rPr lang="sk-SK" smtClean="0"/>
              <a:pPr/>
              <a:t>11.06.2016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B3A9-D03D-4637-9C1A-B292D32C690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61838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A8C-3B25-4DDC-81D2-831728412C71}" type="datetimeFigureOut">
              <a:rPr lang="sk-SK" smtClean="0"/>
              <a:pPr/>
              <a:t>11.06.2016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B3A9-D03D-4637-9C1A-B292D32C690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02300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A8C-3B25-4DDC-81D2-831728412C71}" type="datetimeFigureOut">
              <a:rPr lang="sk-SK" smtClean="0"/>
              <a:pPr/>
              <a:t>11.06.2016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B3A9-D03D-4637-9C1A-B292D32C690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70348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A8C-3B25-4DDC-81D2-831728412C71}" type="datetimeFigureOut">
              <a:rPr lang="sk-SK" smtClean="0"/>
              <a:pPr/>
              <a:t>11.06.2016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B3A9-D03D-4637-9C1A-B292D32C690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7897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A8C-3B25-4DDC-81D2-831728412C71}" type="datetimeFigureOut">
              <a:rPr lang="sk-SK" smtClean="0"/>
              <a:pPr/>
              <a:t>11.06.2016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B3A9-D03D-4637-9C1A-B292D32C690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41177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4A8C-3B25-4DDC-81D2-831728412C71}" type="datetimeFigureOut">
              <a:rPr lang="sk-SK" smtClean="0"/>
              <a:pPr/>
              <a:t>11.06.2016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B3A9-D03D-4637-9C1A-B292D32C690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3533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E64A8C-3B25-4DDC-81D2-831728412C71}" type="datetimeFigureOut">
              <a:rPr lang="sk-SK" smtClean="0"/>
              <a:pPr/>
              <a:t>11.06.2016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54CB3A9-D03D-4637-9C1A-B292D32C690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2247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Es9zmF-Fwk" TargetMode="External"/><Relationship Id="rId3" Type="http://schemas.openxmlformats.org/officeDocument/2006/relationships/hyperlink" Target="https://cs.wikipedia.org/wiki/Parkour" TargetMode="External"/><Relationship Id="rId7" Type="http://schemas.openxmlformats.org/officeDocument/2006/relationships/hyperlink" Target="https://www.youtube.com/watch?v=NX7QNWEGcNI" TargetMode="External"/><Relationship Id="rId2" Type="http://schemas.openxmlformats.org/officeDocument/2006/relationships/hyperlink" Target="https://en.wikipedia.org/wiki/Parkou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iphy.com/gifs/brickmansions-movie-film-r81onBCQjzv7W" TargetMode="External"/><Relationship Id="rId5" Type="http://schemas.openxmlformats.org/officeDocument/2006/relationships/hyperlink" Target="https://i.ytimg.com/vi/A_GmrfIKbDg/maxresdefault.jpg" TargetMode="External"/><Relationship Id="rId4" Type="http://schemas.openxmlformats.org/officeDocument/2006/relationships/hyperlink" Target="https://www.tumblr.com/search/parkou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PARKOUR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Tatiana </a:t>
            </a:r>
            <a:r>
              <a:rPr lang="sk-SK" dirty="0" err="1" smtClean="0"/>
              <a:t>Čirčová</a:t>
            </a:r>
            <a:r>
              <a:rPr lang="sk-SK" dirty="0" smtClean="0"/>
              <a:t> 2.a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546668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sz="2100" dirty="0" err="1" smtClean="0"/>
              <a:t>Training</a:t>
            </a:r>
            <a:r>
              <a:rPr lang="sk-SK" sz="2100" dirty="0" smtClean="0"/>
              <a:t> </a:t>
            </a:r>
            <a:r>
              <a:rPr lang="sk-SK" sz="2100" dirty="0" err="1" smtClean="0"/>
              <a:t>discipline</a:t>
            </a:r>
            <a:r>
              <a:rPr lang="sk-SK" sz="2100" dirty="0" smtClean="0"/>
              <a:t> </a:t>
            </a:r>
            <a:r>
              <a:rPr lang="sk-SK" sz="2100" dirty="0" err="1" smtClean="0"/>
              <a:t>with</a:t>
            </a:r>
            <a:r>
              <a:rPr lang="sk-SK" sz="2100" dirty="0" smtClean="0"/>
              <a:t> </a:t>
            </a:r>
            <a:r>
              <a:rPr lang="sk-SK" sz="2100" dirty="0" err="1" smtClean="0"/>
              <a:t>french</a:t>
            </a:r>
            <a:r>
              <a:rPr lang="sk-SK" sz="2100" dirty="0" smtClean="0"/>
              <a:t> </a:t>
            </a:r>
            <a:r>
              <a:rPr lang="sk-SK" sz="2100" dirty="0" err="1" smtClean="0"/>
              <a:t>origins</a:t>
            </a:r>
            <a:r>
              <a:rPr lang="sk-SK" sz="2100" dirty="0" smtClean="0"/>
              <a:t> =</a:t>
            </a:r>
            <a:r>
              <a:rPr lang="sk-SK" sz="2100" dirty="0" err="1" smtClean="0"/>
              <a:t>l’art</a:t>
            </a:r>
            <a:r>
              <a:rPr lang="sk-SK" sz="2100" dirty="0" smtClean="0"/>
              <a:t> </a:t>
            </a:r>
            <a:r>
              <a:rPr lang="sk-SK" sz="2100" dirty="0" err="1"/>
              <a:t>du</a:t>
            </a:r>
            <a:r>
              <a:rPr lang="sk-SK" sz="2100" dirty="0"/>
              <a:t> </a:t>
            </a:r>
            <a:r>
              <a:rPr lang="sk-SK" sz="2100" dirty="0" err="1" smtClean="0"/>
              <a:t>déplacement</a:t>
            </a:r>
            <a:r>
              <a:rPr lang="sk-SK" sz="2100" dirty="0" smtClean="0"/>
              <a:t> (</a:t>
            </a:r>
            <a:r>
              <a:rPr lang="sk-SK" sz="2100" dirty="0" err="1" smtClean="0"/>
              <a:t>The</a:t>
            </a:r>
            <a:r>
              <a:rPr lang="sk-SK" sz="2100" dirty="0" smtClean="0"/>
              <a:t> art of </a:t>
            </a:r>
            <a:r>
              <a:rPr lang="sk-SK" sz="2100" dirty="0" err="1" smtClean="0"/>
              <a:t>moving</a:t>
            </a:r>
            <a:r>
              <a:rPr lang="sk-SK" sz="2100" dirty="0" smtClean="0"/>
              <a:t>)</a:t>
            </a:r>
          </a:p>
          <a:p>
            <a:r>
              <a:rPr lang="sk-SK" sz="2100" dirty="0" err="1" smtClean="0"/>
              <a:t>Using</a:t>
            </a:r>
            <a:r>
              <a:rPr lang="sk-SK" sz="2100" dirty="0" smtClean="0"/>
              <a:t> </a:t>
            </a:r>
            <a:r>
              <a:rPr lang="sk-SK" sz="2100" dirty="0" err="1" smtClean="0"/>
              <a:t>your</a:t>
            </a:r>
            <a:r>
              <a:rPr lang="sk-SK" sz="2100" dirty="0" smtClean="0"/>
              <a:t> body to get </a:t>
            </a:r>
            <a:r>
              <a:rPr lang="sk-SK" sz="2100" dirty="0" err="1" smtClean="0"/>
              <a:t>from</a:t>
            </a:r>
            <a:r>
              <a:rPr lang="sk-SK" sz="2100" dirty="0" smtClean="0"/>
              <a:t> </a:t>
            </a:r>
            <a:r>
              <a:rPr lang="sk-SK" sz="2100" dirty="0" err="1" smtClean="0"/>
              <a:t>one</a:t>
            </a:r>
            <a:r>
              <a:rPr lang="sk-SK" sz="2100" dirty="0" smtClean="0"/>
              <a:t> </a:t>
            </a:r>
            <a:r>
              <a:rPr lang="sk-SK" sz="2100" dirty="0" err="1" smtClean="0"/>
              <a:t>place</a:t>
            </a:r>
            <a:r>
              <a:rPr lang="sk-SK" sz="2100" dirty="0" smtClean="0"/>
              <a:t> to </a:t>
            </a:r>
            <a:r>
              <a:rPr lang="sk-SK" sz="2100" dirty="0" err="1" smtClean="0"/>
              <a:t>another</a:t>
            </a:r>
            <a:r>
              <a:rPr lang="sk-SK" sz="2100" dirty="0" smtClean="0"/>
              <a:t> </a:t>
            </a:r>
            <a:r>
              <a:rPr lang="sk-SK" sz="2100" dirty="0" err="1" smtClean="0"/>
              <a:t>without</a:t>
            </a:r>
            <a:r>
              <a:rPr lang="sk-SK" sz="2100" dirty="0" smtClean="0"/>
              <a:t> </a:t>
            </a:r>
            <a:r>
              <a:rPr lang="sk-SK" sz="2100" dirty="0" err="1" smtClean="0"/>
              <a:t>any</a:t>
            </a:r>
            <a:r>
              <a:rPr lang="sk-SK" sz="2100" dirty="0" smtClean="0"/>
              <a:t> </a:t>
            </a:r>
            <a:r>
              <a:rPr lang="sk-SK" sz="2100" dirty="0" err="1" smtClean="0"/>
              <a:t>special</a:t>
            </a:r>
            <a:r>
              <a:rPr lang="sk-SK" sz="2100" dirty="0" smtClean="0"/>
              <a:t> </a:t>
            </a:r>
            <a:r>
              <a:rPr lang="sk-SK" sz="2100" dirty="0" err="1" smtClean="0"/>
              <a:t>equipment</a:t>
            </a:r>
            <a:r>
              <a:rPr lang="en-US" sz="2100" dirty="0"/>
              <a:t> in the </a:t>
            </a:r>
            <a:r>
              <a:rPr lang="en-US" sz="2100" dirty="0" smtClean="0"/>
              <a:t>fastest</a:t>
            </a:r>
            <a:r>
              <a:rPr lang="sk-SK" sz="2100" dirty="0" smtClean="0"/>
              <a:t>, most </a:t>
            </a:r>
            <a:r>
              <a:rPr lang="sk-SK" sz="2100" dirty="0" err="1" smtClean="0"/>
              <a:t>effective</a:t>
            </a:r>
            <a:r>
              <a:rPr lang="sk-SK" sz="2100" dirty="0" smtClean="0"/>
              <a:t> </a:t>
            </a:r>
            <a:r>
              <a:rPr lang="en-US" sz="2100" dirty="0" smtClean="0"/>
              <a:t>and </a:t>
            </a:r>
            <a:r>
              <a:rPr lang="en-US" sz="2100" dirty="0"/>
              <a:t>most </a:t>
            </a:r>
            <a:r>
              <a:rPr lang="en-US" sz="2100" dirty="0" smtClean="0"/>
              <a:t>possible</a:t>
            </a:r>
            <a:r>
              <a:rPr lang="sk-SK" sz="2100" dirty="0" smtClean="0"/>
              <a:t> </a:t>
            </a:r>
            <a:r>
              <a:rPr lang="sk-SK" sz="2100" dirty="0" err="1" smtClean="0"/>
              <a:t>way</a:t>
            </a:r>
            <a:r>
              <a:rPr lang="sk-SK" sz="2100" dirty="0" smtClean="0"/>
              <a:t>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3069" y="2362705"/>
            <a:ext cx="4450108" cy="2503186"/>
          </a:xfrm>
        </p:spPr>
      </p:pic>
    </p:spTree>
    <p:extLst>
      <p:ext uri="{BB962C8B-B14F-4D97-AF65-F5344CB8AC3E}">
        <p14:creationId xmlns:p14="http://schemas.microsoft.com/office/powerpoint/2010/main" xmlns="" val="801414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634" y="2377421"/>
            <a:ext cx="4261384" cy="2397029"/>
          </a:xfrm>
        </p:spPr>
      </p:pic>
      <p:sp>
        <p:nvSpPr>
          <p:cNvPr id="4" name="Zástupný objekt pre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k-SK" sz="2100" dirty="0" err="1" smtClean="0"/>
              <a:t>Includes</a:t>
            </a:r>
            <a:r>
              <a:rPr lang="sk-SK" sz="2100" dirty="0" smtClean="0"/>
              <a:t> </a:t>
            </a:r>
            <a:r>
              <a:rPr lang="sk-SK" sz="2100" dirty="0" err="1" smtClean="0"/>
              <a:t>running</a:t>
            </a:r>
            <a:r>
              <a:rPr lang="sk-SK" sz="2100" dirty="0" smtClean="0"/>
              <a:t>, </a:t>
            </a:r>
            <a:r>
              <a:rPr lang="sk-SK" sz="2100" dirty="0" err="1" smtClean="0"/>
              <a:t>jumping</a:t>
            </a:r>
            <a:r>
              <a:rPr lang="sk-SK" sz="2100" dirty="0" smtClean="0"/>
              <a:t>, </a:t>
            </a:r>
            <a:r>
              <a:rPr lang="sk-SK" sz="2100" dirty="0" err="1" smtClean="0"/>
              <a:t>vaulting</a:t>
            </a:r>
            <a:r>
              <a:rPr lang="sk-SK" sz="2100" dirty="0" smtClean="0"/>
              <a:t>, </a:t>
            </a:r>
            <a:r>
              <a:rPr lang="sk-SK" sz="2100" dirty="0" err="1" smtClean="0"/>
              <a:t>climbing</a:t>
            </a:r>
            <a:r>
              <a:rPr lang="sk-SK" sz="2100" dirty="0" smtClean="0"/>
              <a:t>, </a:t>
            </a:r>
            <a:r>
              <a:rPr lang="sk-SK" sz="2100" dirty="0" err="1" smtClean="0"/>
              <a:t>rolling</a:t>
            </a:r>
            <a:r>
              <a:rPr lang="sk-SK" sz="2100" dirty="0" smtClean="0"/>
              <a:t> and </a:t>
            </a:r>
            <a:r>
              <a:rPr lang="sk-SK" sz="2100" dirty="0" err="1" smtClean="0"/>
              <a:t>the</a:t>
            </a:r>
            <a:r>
              <a:rPr lang="sk-SK" sz="2100" dirty="0" smtClean="0"/>
              <a:t> most </a:t>
            </a:r>
            <a:r>
              <a:rPr lang="sk-SK" sz="2100" dirty="0" err="1" smtClean="0"/>
              <a:t>suitable</a:t>
            </a:r>
            <a:r>
              <a:rPr lang="sk-SK" sz="2100" dirty="0" smtClean="0"/>
              <a:t> </a:t>
            </a:r>
            <a:r>
              <a:rPr lang="sk-SK" sz="2100" dirty="0" err="1" smtClean="0"/>
              <a:t>movements</a:t>
            </a:r>
            <a:r>
              <a:rPr lang="sk-SK" sz="2100" dirty="0" smtClean="0"/>
              <a:t> </a:t>
            </a:r>
            <a:r>
              <a:rPr lang="sk-SK" sz="2100" dirty="0" err="1" smtClean="0"/>
              <a:t>for</a:t>
            </a:r>
            <a:r>
              <a:rPr lang="sk-SK" sz="2100" dirty="0" smtClean="0"/>
              <a:t> </a:t>
            </a:r>
            <a:r>
              <a:rPr lang="sk-SK" sz="2100" dirty="0" err="1" smtClean="0"/>
              <a:t>situation</a:t>
            </a:r>
            <a:endParaRPr lang="sk-SK" sz="2100" dirty="0" smtClean="0"/>
          </a:p>
          <a:p>
            <a:r>
              <a:rPr lang="sk-SK" sz="2100" dirty="0" err="1" smtClean="0"/>
              <a:t>Based</a:t>
            </a:r>
            <a:r>
              <a:rPr lang="sk-SK" sz="2100" dirty="0" smtClean="0"/>
              <a:t> on </a:t>
            </a:r>
            <a:r>
              <a:rPr lang="sk-SK" sz="2100" dirty="0" err="1" smtClean="0"/>
              <a:t>training</a:t>
            </a:r>
            <a:r>
              <a:rPr lang="sk-SK" sz="2100" dirty="0" smtClean="0"/>
              <a:t> to </a:t>
            </a:r>
            <a:r>
              <a:rPr lang="sk-SK" sz="2100" dirty="0" err="1" smtClean="0"/>
              <a:t>improve</a:t>
            </a:r>
            <a:r>
              <a:rPr lang="sk-SK" sz="2100" dirty="0" smtClean="0"/>
              <a:t> </a:t>
            </a:r>
            <a:r>
              <a:rPr lang="sk-SK" sz="2100" dirty="0" err="1" smtClean="0"/>
              <a:t>moves</a:t>
            </a:r>
            <a:r>
              <a:rPr lang="sk-SK" sz="2100" dirty="0"/>
              <a:t>,</a:t>
            </a:r>
            <a:r>
              <a:rPr lang="sk-SK" sz="2100" dirty="0" smtClean="0"/>
              <a:t> </a:t>
            </a:r>
            <a:r>
              <a:rPr lang="sk-SK" sz="2100" dirty="0" err="1" smtClean="0"/>
              <a:t>mind</a:t>
            </a:r>
            <a:r>
              <a:rPr lang="sk-SK" sz="2100" dirty="0" smtClean="0"/>
              <a:t> </a:t>
            </a:r>
          </a:p>
          <a:p>
            <a:r>
              <a:rPr lang="sk-SK" sz="2100" dirty="0" err="1"/>
              <a:t>Connects</a:t>
            </a:r>
            <a:r>
              <a:rPr lang="sk-SK" sz="2100" dirty="0"/>
              <a:t> to </a:t>
            </a:r>
            <a:r>
              <a:rPr lang="sk-SK" sz="2100" dirty="0" err="1"/>
              <a:t>martial</a:t>
            </a:r>
            <a:r>
              <a:rPr lang="sk-SK" sz="2100" dirty="0"/>
              <a:t> </a:t>
            </a:r>
            <a:r>
              <a:rPr lang="sk-SK" sz="2100" dirty="0" err="1"/>
              <a:t>arts</a:t>
            </a:r>
            <a:r>
              <a:rPr lang="sk-SK" sz="2100" dirty="0"/>
              <a:t> – </a:t>
            </a:r>
            <a:r>
              <a:rPr lang="sk-SK" sz="2100" dirty="0" err="1"/>
              <a:t>fastest</a:t>
            </a:r>
            <a:r>
              <a:rPr lang="sk-SK" sz="2100" dirty="0"/>
              <a:t> </a:t>
            </a:r>
            <a:r>
              <a:rPr lang="sk-SK" sz="2100" dirty="0" err="1"/>
              <a:t>way</a:t>
            </a:r>
            <a:r>
              <a:rPr lang="sk-SK" sz="2100" dirty="0"/>
              <a:t> to </a:t>
            </a:r>
            <a:r>
              <a:rPr lang="sk-SK" sz="2100" dirty="0" err="1"/>
              <a:t>escape</a:t>
            </a:r>
            <a:r>
              <a:rPr lang="sk-SK" sz="2100" dirty="0"/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10184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882" cy="1158140"/>
          </a:xfrm>
        </p:spPr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2100" dirty="0" smtClean="0"/>
              <a:t>DAD of </a:t>
            </a:r>
            <a:r>
              <a:rPr lang="sk-SK" sz="2100" dirty="0" err="1" smtClean="0"/>
              <a:t>Parkour</a:t>
            </a:r>
            <a:r>
              <a:rPr lang="sk-SK" sz="2100" dirty="0" smtClean="0"/>
              <a:t> – </a:t>
            </a:r>
            <a:r>
              <a:rPr lang="sk-SK" sz="2100" dirty="0" err="1" smtClean="0"/>
              <a:t>Raymond</a:t>
            </a:r>
            <a:r>
              <a:rPr lang="sk-SK" sz="2100" dirty="0" smtClean="0"/>
              <a:t> </a:t>
            </a:r>
            <a:r>
              <a:rPr lang="sk-SK" sz="2100" dirty="0" err="1" smtClean="0"/>
              <a:t>belle</a:t>
            </a:r>
            <a:r>
              <a:rPr lang="sk-SK" sz="2100" dirty="0" smtClean="0"/>
              <a:t> </a:t>
            </a:r>
          </a:p>
          <a:p>
            <a:r>
              <a:rPr lang="sk-SK" sz="2100" dirty="0" err="1" smtClean="0"/>
              <a:t>his</a:t>
            </a:r>
            <a:r>
              <a:rPr lang="sk-SK" sz="2100" dirty="0" smtClean="0"/>
              <a:t> </a:t>
            </a:r>
            <a:r>
              <a:rPr lang="sk-SK" sz="2100" dirty="0" err="1" smtClean="0"/>
              <a:t>son</a:t>
            </a:r>
            <a:r>
              <a:rPr lang="sk-SK" sz="2100" dirty="0" smtClean="0"/>
              <a:t>, David </a:t>
            </a:r>
            <a:r>
              <a:rPr lang="sk-SK" sz="2100" dirty="0" err="1" smtClean="0"/>
              <a:t>belle</a:t>
            </a:r>
            <a:r>
              <a:rPr lang="sk-SK" sz="2100" dirty="0" smtClean="0"/>
              <a:t> , </a:t>
            </a:r>
            <a:r>
              <a:rPr lang="sk-SK" sz="2100" dirty="0" err="1" smtClean="0"/>
              <a:t>extended</a:t>
            </a:r>
            <a:r>
              <a:rPr lang="sk-SK" sz="2100" dirty="0" smtClean="0"/>
              <a:t> </a:t>
            </a:r>
            <a:r>
              <a:rPr lang="sk-SK" sz="2100" dirty="0" err="1" smtClean="0"/>
              <a:t>it</a:t>
            </a:r>
            <a:r>
              <a:rPr lang="sk-SK" sz="2100" dirty="0" smtClean="0"/>
              <a:t> more</a:t>
            </a:r>
          </a:p>
          <a:p>
            <a:r>
              <a:rPr lang="sk-SK" sz="2100" dirty="0" smtClean="0"/>
              <a:t>Person </a:t>
            </a:r>
            <a:r>
              <a:rPr lang="sk-SK" sz="2100" dirty="0" err="1" smtClean="0"/>
              <a:t>doing</a:t>
            </a:r>
            <a:r>
              <a:rPr lang="sk-SK" sz="2100" dirty="0" smtClean="0"/>
              <a:t> </a:t>
            </a:r>
            <a:r>
              <a:rPr lang="sk-SK" sz="2100" dirty="0" err="1" smtClean="0"/>
              <a:t>parkour</a:t>
            </a:r>
            <a:r>
              <a:rPr lang="sk-SK" sz="2100" dirty="0" smtClean="0"/>
              <a:t> – </a:t>
            </a:r>
            <a:r>
              <a:rPr lang="sk-SK" sz="2100" dirty="0" err="1" smtClean="0"/>
              <a:t>traceur</a:t>
            </a:r>
            <a:r>
              <a:rPr lang="sk-SK" sz="2100" dirty="0" smtClean="0"/>
              <a:t> / </a:t>
            </a:r>
            <a:r>
              <a:rPr lang="sk-SK" sz="2100" dirty="0" err="1" smtClean="0"/>
              <a:t>traceuse</a:t>
            </a:r>
            <a:endParaRPr lang="sk-SK" sz="2100" dirty="0"/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2001" y="2152996"/>
            <a:ext cx="4594252" cy="1895129"/>
          </a:xfrm>
        </p:spPr>
      </p:pic>
      <p:sp>
        <p:nvSpPr>
          <p:cNvPr id="8" name="BlokTextu 7"/>
          <p:cNvSpPr txBox="1"/>
          <p:nvPr/>
        </p:nvSpPr>
        <p:spPr>
          <a:xfrm>
            <a:off x="8233756" y="4563688"/>
            <a:ext cx="130509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David </a:t>
            </a:r>
            <a:r>
              <a:rPr lang="sk-SK" dirty="0" err="1" smtClean="0"/>
              <a:t>Belle</a:t>
            </a:r>
            <a:endParaRPr lang="sk-SK" dirty="0"/>
          </a:p>
        </p:txBody>
      </p:sp>
      <p:cxnSp>
        <p:nvCxnSpPr>
          <p:cNvPr id="10" name="Rovná spojovacia šípka 9"/>
          <p:cNvCxnSpPr/>
          <p:nvPr/>
        </p:nvCxnSpPr>
        <p:spPr>
          <a:xfrm flipH="1">
            <a:off x="8794865" y="4048125"/>
            <a:ext cx="91440" cy="432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2932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4114" y="311728"/>
            <a:ext cx="10396882" cy="1151965"/>
          </a:xfrm>
        </p:spPr>
        <p:txBody>
          <a:bodyPr/>
          <a:lstStyle/>
          <a:p>
            <a:pPr algn="r"/>
            <a:r>
              <a:rPr lang="sk-SK" dirty="0" err="1" smtClean="0"/>
              <a:t>sources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232756" y="1930392"/>
            <a:ext cx="5727111" cy="3311189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Thank</a:t>
            </a:r>
            <a:r>
              <a:rPr lang="sk-SK" sz="2800" dirty="0" smtClean="0"/>
              <a:t> </a:t>
            </a:r>
            <a:r>
              <a:rPr lang="sk-SK" sz="2800" dirty="0" err="1" smtClean="0"/>
              <a:t>you</a:t>
            </a:r>
            <a:r>
              <a:rPr lang="sk-SK" sz="2800" dirty="0" smtClean="0"/>
              <a:t> </a:t>
            </a:r>
            <a:r>
              <a:rPr lang="sk-SK" sz="2800" dirty="0" err="1" smtClean="0"/>
              <a:t>for</a:t>
            </a:r>
            <a:r>
              <a:rPr lang="sk-SK" sz="2800" dirty="0" smtClean="0"/>
              <a:t> </a:t>
            </a:r>
            <a:r>
              <a:rPr lang="sk-SK" sz="2800" dirty="0" err="1" smtClean="0"/>
              <a:t>your</a:t>
            </a:r>
            <a:r>
              <a:rPr lang="sk-SK" sz="2800" dirty="0" smtClean="0"/>
              <a:t> </a:t>
            </a:r>
            <a:r>
              <a:rPr lang="sk-SK" sz="2800" dirty="0" err="1" smtClean="0"/>
              <a:t>attention</a:t>
            </a:r>
            <a:r>
              <a:rPr lang="sk-SK" sz="2800" dirty="0" smtClean="0"/>
              <a:t> </a:t>
            </a:r>
            <a:r>
              <a:rPr lang="sk-SK" sz="2800" dirty="0"/>
              <a:t> </a:t>
            </a:r>
            <a:r>
              <a:rPr lang="sk-SK" sz="2800" dirty="0" smtClean="0"/>
              <a:t>;)</a:t>
            </a:r>
            <a:endParaRPr lang="sk-SK" sz="2800" dirty="0"/>
          </a:p>
        </p:txBody>
      </p:sp>
      <p:sp>
        <p:nvSpPr>
          <p:cNvPr id="4" name="Zástupný objekt pre obsah 2"/>
          <p:cNvSpPr txBox="1">
            <a:spLocks/>
          </p:cNvSpPr>
          <p:nvPr/>
        </p:nvSpPr>
        <p:spPr>
          <a:xfrm>
            <a:off x="5821680" y="1562793"/>
            <a:ext cx="5727111" cy="4089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>
                <a:hlinkClick r:id="rId2"/>
              </a:rPr>
              <a:t>http://www.extremesportscompany.com/list-of-extreme-sports.html</a:t>
            </a:r>
          </a:p>
          <a:p>
            <a:r>
              <a:rPr lang="sk-SK" dirty="0" smtClean="0">
                <a:hlinkClick r:id="rId2"/>
              </a:rPr>
              <a:t>https://en.wikipedia.org/wiki/Parkour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https://cs.wikipedia.org/wiki/Parkour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https://www.tumblr.com/search/parkour</a:t>
            </a:r>
            <a:endParaRPr lang="sk-SK" dirty="0" smtClean="0"/>
          </a:p>
          <a:p>
            <a:r>
              <a:rPr lang="sk-SK" dirty="0" smtClean="0">
                <a:hlinkClick r:id="rId5"/>
              </a:rPr>
              <a:t>https://i.ytimg.com/vi/A_GmrfIKbDg/maxresdefault.jpg</a:t>
            </a:r>
            <a:endParaRPr lang="sk-SK" dirty="0" smtClean="0"/>
          </a:p>
          <a:p>
            <a:r>
              <a:rPr lang="sk-SK" dirty="0">
                <a:hlinkClick r:id="rId6"/>
              </a:rPr>
              <a:t>http://</a:t>
            </a:r>
            <a:r>
              <a:rPr lang="sk-SK" dirty="0" smtClean="0">
                <a:hlinkClick r:id="rId6"/>
              </a:rPr>
              <a:t>giphy.com/gifs/brickmansions-movie-film-r81onBCQjzv7W</a:t>
            </a:r>
            <a:r>
              <a:rPr lang="sk-SK" dirty="0"/>
              <a:t> </a:t>
            </a:r>
            <a:endParaRPr lang="sk-SK" dirty="0" smtClean="0"/>
          </a:p>
          <a:p>
            <a:endParaRPr lang="sk-SK" dirty="0">
              <a:hlinkClick r:id="rId7"/>
            </a:endParaRPr>
          </a:p>
          <a:p>
            <a:r>
              <a:rPr lang="sk-SK" dirty="0" smtClean="0">
                <a:hlinkClick r:id="rId7"/>
              </a:rPr>
              <a:t>https</a:t>
            </a:r>
            <a:r>
              <a:rPr lang="sk-SK" dirty="0">
                <a:hlinkClick r:id="rId7"/>
              </a:rPr>
              <a:t>://</a:t>
            </a:r>
            <a:r>
              <a:rPr lang="sk-SK" dirty="0" smtClean="0">
                <a:hlinkClick r:id="rId7"/>
              </a:rPr>
              <a:t>www.youtube.com/watch?v=NX7QNWEGcNI</a:t>
            </a:r>
            <a:endParaRPr lang="sk-SK" dirty="0" smtClean="0"/>
          </a:p>
          <a:p>
            <a:r>
              <a:rPr lang="sk-SK" dirty="0">
                <a:hlinkClick r:id="rId8"/>
              </a:rPr>
              <a:t>https://</a:t>
            </a:r>
            <a:r>
              <a:rPr lang="sk-SK" dirty="0" smtClean="0">
                <a:hlinkClick r:id="rId8"/>
              </a:rPr>
              <a:t>www.youtube.com/watch?v=ZEs9zmF-Fwk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2165415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á udalosť">
  <a:themeElements>
    <a:clrScheme name="Hlavná udalosť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á udalosť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á udalosť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TM04033927[[fn=Hlavná udalosť]]</Template>
  <TotalTime>64</TotalTime>
  <Words>122</Words>
  <Application>Microsoft Office PowerPoint</Application>
  <PresentationFormat>Custom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Hlavná udalosť</vt:lpstr>
      <vt:lpstr>PARKOUR</vt:lpstr>
      <vt:lpstr>Slide 2</vt:lpstr>
      <vt:lpstr>Slide 3</vt:lpstr>
      <vt:lpstr>Slide 4</vt:lpstr>
      <vt:lpstr>sources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PARKOUR</dc:title>
  <dc:creator>richard circ</dc:creator>
  <cp:lastModifiedBy>richard circ</cp:lastModifiedBy>
  <cp:revision>11</cp:revision>
  <dcterms:created xsi:type="dcterms:W3CDTF">2016-01-17T13:13:44Z</dcterms:created>
  <dcterms:modified xsi:type="dcterms:W3CDTF">2016-06-11T16:31:18Z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