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AACAF-08E3-4303-878F-060D919B4A63}" type="datetimeFigureOut">
              <a:rPr lang="sk-SK" smtClean="0"/>
              <a:pPr/>
              <a:t>26.7.2014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0CBB3-25E8-47B5-B33A-033B94997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SKALTA experiment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SlovaKiAn Large-area Time coincidence Array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Where? When?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The roof of P. J. Šafárik University in Košice</a:t>
            </a:r>
          </a:p>
          <a:p>
            <a:r>
              <a:rPr lang="sk-SK" dirty="0" smtClean="0"/>
              <a:t>The experiment is active since June 2010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5389399" cy="288032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cxnSp>
        <p:nvCxnSpPr>
          <p:cNvPr id="10" name="Straight Arrow Connector 9"/>
          <p:cNvCxnSpPr/>
          <p:nvPr/>
        </p:nvCxnSpPr>
        <p:spPr>
          <a:xfrm flipV="1">
            <a:off x="2987824" y="4519750"/>
            <a:ext cx="493784" cy="133386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://upload.wikimedia.org/wikipedia/commons/thumb/6/6a/Budova_PF_UPJS.jpg/220px-Budova_PF_UPJ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356992"/>
            <a:ext cx="2592288" cy="1944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Purpose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Detection of secondary cosmic rays from a primary particle of energy at least 10</a:t>
            </a:r>
            <a:r>
              <a:rPr lang="sk-SK" baseline="30000" dirty="0" smtClean="0"/>
              <a:t>14</a:t>
            </a:r>
            <a:r>
              <a:rPr lang="sk-SK" dirty="0" smtClean="0"/>
              <a:t> eV</a:t>
            </a:r>
          </a:p>
          <a:p>
            <a:r>
              <a:rPr lang="sk-SK" dirty="0" smtClean="0"/>
              <a:t>Education and motivation for elementary particle physics students</a:t>
            </a:r>
          </a:p>
          <a:p>
            <a:r>
              <a:rPr lang="sk-SK" dirty="0" smtClean="0"/>
              <a:t>...also, barometric station in the area.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Cosmic rays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High energy particles from outside of the Solar system (or possibly even from outside of the galaxy)</a:t>
            </a:r>
          </a:p>
          <a:p>
            <a:r>
              <a:rPr lang="sk-SK" dirty="0" smtClean="0"/>
              <a:t>Interaction of primary cosmic rays with Earth</a:t>
            </a:r>
            <a:r>
              <a:rPr lang="en-US" dirty="0" smtClean="0"/>
              <a:t>’s atmosphere </a:t>
            </a:r>
            <a:r>
              <a:rPr lang="sk-SK" dirty="0" smtClean="0"/>
              <a:t>=&gt; secondary cosmic rays</a:t>
            </a:r>
          </a:p>
          <a:p>
            <a:r>
              <a:rPr lang="sk-SK" dirty="0" smtClean="0"/>
              <a:t>Typical particles:</a:t>
            </a:r>
          </a:p>
          <a:p>
            <a:pPr lvl="1"/>
            <a:r>
              <a:rPr lang="sk-SK" dirty="0" smtClean="0"/>
              <a:t>Primary c.r. - protons and </a:t>
            </a:r>
            <a:r>
              <a:rPr lang="el-GR" dirty="0" smtClean="0"/>
              <a:t>α</a:t>
            </a:r>
            <a:r>
              <a:rPr lang="sk-SK" dirty="0" smtClean="0"/>
              <a:t>-particles</a:t>
            </a:r>
          </a:p>
          <a:p>
            <a:pPr lvl="1"/>
            <a:r>
              <a:rPr lang="sk-SK" dirty="0" smtClean="0"/>
              <a:t>Secondary c.r. - neutrons, pions, positrons, muons</a:t>
            </a:r>
          </a:p>
        </p:txBody>
      </p:sp>
      <p:pic>
        <p:nvPicPr>
          <p:cNvPr id="6146" name="Picture 2" descr="http://www.astrobio.net/images/galleryimages_images/Gallery_Image_11041.jpg"/>
          <p:cNvPicPr>
            <a:picLocks noChangeAspect="1" noChangeArrowheads="1"/>
          </p:cNvPicPr>
          <p:nvPr/>
        </p:nvPicPr>
        <p:blipFill>
          <a:blip r:embed="rId2" cstate="print"/>
          <a:srcRect l="27273" r="18182"/>
          <a:stretch>
            <a:fillRect/>
          </a:stretch>
        </p:blipFill>
        <p:spPr bwMode="auto">
          <a:xfrm>
            <a:off x="4932040" y="1340768"/>
            <a:ext cx="345638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Contribution of the cosmic rays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Chemical reactions in the atmosphere:</a:t>
            </a:r>
          </a:p>
          <a:p>
            <a:pPr lvl="1"/>
            <a:r>
              <a:rPr lang="sk-SK" dirty="0" smtClean="0"/>
              <a:t>Depletion of ozone</a:t>
            </a:r>
          </a:p>
          <a:p>
            <a:pPr lvl="1"/>
            <a:r>
              <a:rPr lang="sk-SK" dirty="0" smtClean="0"/>
              <a:t>Maintaining the amount of carbon-14 (as well as few other different isotopes)</a:t>
            </a:r>
          </a:p>
          <a:p>
            <a:r>
              <a:rPr lang="sk-SK" dirty="0" smtClean="0"/>
              <a:t>They are part of the ambient radiation</a:t>
            </a:r>
          </a:p>
          <a:p>
            <a:r>
              <a:rPr lang="sk-SK" dirty="0" smtClean="0"/>
              <a:t>Considerable effect on electronics (mainly in higher altitude)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The array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258816" cy="2332855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Three detectors</a:t>
            </a:r>
          </a:p>
          <a:p>
            <a:pPr lvl="1"/>
            <a:r>
              <a:rPr lang="sk-SK" dirty="0" smtClean="0"/>
              <a:t>A triangle with side length of 10 m</a:t>
            </a:r>
          </a:p>
          <a:p>
            <a:r>
              <a:rPr lang="sk-SK" dirty="0" smtClean="0"/>
              <a:t>GPS</a:t>
            </a:r>
          </a:p>
          <a:p>
            <a:r>
              <a:rPr lang="sk-SK" dirty="0" smtClean="0"/>
              <a:t>Computing station</a:t>
            </a:r>
          </a:p>
        </p:txBody>
      </p:sp>
      <p:pic>
        <p:nvPicPr>
          <p:cNvPr id="5122" name="Picture 2" descr="https://www.upjs.sk/images/resized/5437/ob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05064"/>
            <a:ext cx="2968413" cy="223224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73016"/>
            <a:ext cx="3744415" cy="310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KALTA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1196752"/>
            <a:ext cx="3744416" cy="2493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Legacy of ALTA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It began with ALTA (Alberta Large-area Time-coincidence Array) located in Alberta, Canada</a:t>
            </a:r>
          </a:p>
          <a:p>
            <a:r>
              <a:rPr lang="sk-SK" dirty="0" smtClean="0"/>
              <a:t>SKALTA is part of huge detector network</a:t>
            </a:r>
          </a:p>
          <a:p>
            <a:r>
              <a:rPr lang="sk-SK" dirty="0" smtClean="0"/>
              <a:t>Partners:</a:t>
            </a:r>
          </a:p>
          <a:p>
            <a:pPr lvl="1"/>
            <a:r>
              <a:rPr lang="sk-SK" dirty="0" smtClean="0"/>
              <a:t>CZELTA – located in several places throughout the Czech Republic</a:t>
            </a:r>
          </a:p>
          <a:p>
            <a:pPr lvl="1"/>
            <a:r>
              <a:rPr lang="sk-SK" dirty="0" smtClean="0"/>
              <a:t>NALTA – located in Canada, mostly in Edmonton</a:t>
            </a:r>
          </a:p>
          <a:p>
            <a:pPr lvl="1"/>
            <a:r>
              <a:rPr lang="sk-SK" dirty="0" smtClean="0"/>
              <a:t>RoLTA – located in Romania</a:t>
            </a:r>
          </a:p>
          <a:p>
            <a:r>
              <a:rPr lang="sk-SK" dirty="0" smtClean="0"/>
              <a:t>All the data is now stored at Czech Technical University, Prague, Czech Republic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ROOT Framework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72815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Used for education</a:t>
            </a:r>
          </a:p>
          <a:p>
            <a:r>
              <a:rPr lang="sk-SK" dirty="0" smtClean="0"/>
              <a:t>Is a preparation for the real analysis framework AliRoot</a:t>
            </a:r>
          </a:p>
          <a:p>
            <a:r>
              <a:rPr lang="sk-SK" dirty="0" smtClean="0"/>
              <a:t>All the data is available online on the site of the project</a:t>
            </a:r>
          </a:p>
        </p:txBody>
      </p:sp>
      <p:pic>
        <p:nvPicPr>
          <p:cNvPr id="3074" name="Picture 2" descr="http://alicematters.web.cern.ch/sites/alicematters.web.cern.ch/files/images/SKALT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2996951"/>
            <a:ext cx="7151139" cy="3456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Future goals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To install more detectors on the roofs of other university buildings as well as the roofs of several grammar schools</a:t>
            </a:r>
          </a:p>
          <a:p>
            <a:r>
              <a:rPr lang="sk-SK" dirty="0" smtClean="0"/>
              <a:t>To make possible even for younger students to try such measurements on their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306</Words>
  <Application>Microsoft Office PowerPoint</Application>
  <PresentationFormat>Prezentácia na obrazovke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Office Theme</vt:lpstr>
      <vt:lpstr>SKALTA experiment</vt:lpstr>
      <vt:lpstr>Where? When?</vt:lpstr>
      <vt:lpstr>Purpose</vt:lpstr>
      <vt:lpstr>Cosmic rays</vt:lpstr>
      <vt:lpstr>Contribution of the cosmic rays</vt:lpstr>
      <vt:lpstr>The array</vt:lpstr>
      <vt:lpstr>Legacy of ALTA</vt:lpstr>
      <vt:lpstr>ROOT Framework</vt:lpstr>
      <vt:lpstr>Future goals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SKALTA experiment</dc:title>
  <dc:creator>Mike</dc:creator>
  <cp:lastModifiedBy>Uzivatel</cp:lastModifiedBy>
  <cp:revision>12</cp:revision>
  <dcterms:created xsi:type="dcterms:W3CDTF">2014-03-11T16:13:23Z</dcterms:created>
  <dcterms:modified xsi:type="dcterms:W3CDTF">2014-07-25T22:07:22Z</dcterms:modified>
</cp:coreProperties>
</file>