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3" r:id="rId6"/>
    <p:sldId id="261" r:id="rId7"/>
    <p:sldId id="264" r:id="rId8"/>
    <p:sldId id="262" r:id="rId9"/>
    <p:sldId id="265" r:id="rId1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16" name="Zástupný symbol dátumu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AA3F7-45D8-48E3-B3C2-496A0A342DB5}" type="datetimeFigureOut">
              <a:rPr lang="sk-SK" smtClean="0"/>
              <a:pPr/>
              <a:t>23.3.2010</a:t>
            </a:fld>
            <a:endParaRPr lang="sk-SK"/>
          </a:p>
        </p:txBody>
      </p:sp>
      <p:sp>
        <p:nvSpPr>
          <p:cNvPr id="2" name="Zástupný symbol päty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5" name="Zástupný symbol čísla snímky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D48A5EB-42EE-481D-B09E-C8D3F3B356E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AA3F7-45D8-48E3-B3C2-496A0A342DB5}" type="datetimeFigureOut">
              <a:rPr lang="sk-SK" smtClean="0"/>
              <a:pPr/>
              <a:t>23.3.2010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8A5EB-42EE-481D-B09E-C8D3F3B356E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AA3F7-45D8-48E3-B3C2-496A0A342DB5}" type="datetimeFigureOut">
              <a:rPr lang="sk-SK" smtClean="0"/>
              <a:pPr/>
              <a:t>23.3.2010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8A5EB-42EE-481D-B09E-C8D3F3B356E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27" name="Zástupný symbol obsah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5" name="Zástupný symbol dátum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AA3F7-45D8-48E3-B3C2-496A0A342DB5}" type="datetimeFigureOut">
              <a:rPr lang="sk-SK" smtClean="0"/>
              <a:pPr/>
              <a:t>23.3.2010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sk-SK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D48A5EB-42EE-481D-B09E-C8D3F3B356E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text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19" name="Zástupný symbol dátumu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AA3F7-45D8-48E3-B3C2-496A0A342DB5}" type="datetimeFigureOut">
              <a:rPr lang="sk-SK" smtClean="0"/>
              <a:pPr/>
              <a:t>23.3.2010</a:t>
            </a:fld>
            <a:endParaRPr lang="sk-SK"/>
          </a:p>
        </p:txBody>
      </p:sp>
      <p:sp>
        <p:nvSpPr>
          <p:cNvPr id="11" name="Zástupný symbol päty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8A5EB-42EE-481D-B09E-C8D3F3B356E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4" name="Zástupný symbol obsahu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1" name="Zástupný symbol dátumu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AA3F7-45D8-48E3-B3C2-496A0A342DB5}" type="datetimeFigureOut">
              <a:rPr lang="sk-SK" smtClean="0"/>
              <a:pPr/>
              <a:t>23.3.2010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1" name="Zástupný symbol čísla snímky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8A5EB-42EE-481D-B09E-C8D3F3B356E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25" name="Zástupný symbol textu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8" name="Zástupný symbol obsahu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AA3F7-45D8-48E3-B3C2-496A0A342DB5}" type="datetimeFigureOut">
              <a:rPr lang="sk-SK" smtClean="0"/>
              <a:pPr/>
              <a:t>23.3.2010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D48A5EB-42EE-481D-B09E-C8D3F3B356E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2" name="Zástupný symbol dátumu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AA3F7-45D8-48E3-B3C2-496A0A342DB5}" type="datetimeFigureOut">
              <a:rPr lang="sk-SK" smtClean="0"/>
              <a:pPr/>
              <a:t>23.3.2010</a:t>
            </a:fld>
            <a:endParaRPr lang="sk-SK"/>
          </a:p>
        </p:txBody>
      </p:sp>
      <p:sp>
        <p:nvSpPr>
          <p:cNvPr id="21" name="Zástupný symbol päty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8A5EB-42EE-481D-B09E-C8D3F3B356E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AA3F7-45D8-48E3-B3C2-496A0A342DB5}" type="datetimeFigureOut">
              <a:rPr lang="sk-SK" smtClean="0"/>
              <a:pPr/>
              <a:t>23.3.2010</a:t>
            </a:fld>
            <a:endParaRPr lang="sk-SK"/>
          </a:p>
        </p:txBody>
      </p:sp>
      <p:sp>
        <p:nvSpPr>
          <p:cNvPr id="24" name="Zástupný symbol päty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8A5EB-42EE-481D-B09E-C8D3F3B356E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26" name="Zástupný symbol textu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14" name="Zástupný symbol obsahu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5" name="Zástupný symbol dátum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AA3F7-45D8-48E3-B3C2-496A0A342DB5}" type="datetimeFigureOut">
              <a:rPr lang="sk-SK" smtClean="0"/>
              <a:pPr/>
              <a:t>23.3.2010</a:t>
            </a:fld>
            <a:endParaRPr lang="sk-SK"/>
          </a:p>
        </p:txBody>
      </p:sp>
      <p:sp>
        <p:nvSpPr>
          <p:cNvPr id="29" name="Zástupný symbol päty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8A5EB-42EE-481D-B09E-C8D3F3B356E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obrázka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AA3F7-45D8-48E3-B3C2-496A0A342DB5}" type="datetimeFigureOut">
              <a:rPr lang="sk-SK" smtClean="0"/>
              <a:pPr/>
              <a:t>23.3.2010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1" name="Zástupný symbol čísla snímky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8A5EB-42EE-481D-B09E-C8D3F3B356E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26" name="Zástupný symbol textu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textu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1" name="Zástupný symbol dátumu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6CAA3F7-45D8-48E3-B3C2-496A0A342DB5}" type="datetimeFigureOut">
              <a:rPr lang="sk-SK" smtClean="0"/>
              <a:pPr/>
              <a:t>23.3.2010</a:t>
            </a:fld>
            <a:endParaRPr lang="sk-SK"/>
          </a:p>
        </p:txBody>
      </p:sp>
      <p:sp>
        <p:nvSpPr>
          <p:cNvPr id="28" name="Zástupný symbol päty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D48A5EB-42EE-481D-B09E-C8D3F3B356E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nadpis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ovná spojnic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www.kdv.sk/Karte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://www.slovakia3d.sk/details.aspx?oid=122&amp;viewtype=list&amp;view=iv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4857760"/>
            <a:ext cx="8458200" cy="1222375"/>
          </a:xfrm>
        </p:spPr>
        <p:txBody>
          <a:bodyPr/>
          <a:lstStyle/>
          <a:p>
            <a:r>
              <a:rPr lang="en-US" dirty="0" smtClean="0"/>
              <a:t>Die </a:t>
            </a:r>
            <a:r>
              <a:rPr lang="en-US" dirty="0" err="1" smtClean="0"/>
              <a:t>karpatendeutsche</a:t>
            </a:r>
            <a:r>
              <a:rPr lang="en-US" dirty="0" smtClean="0"/>
              <a:t> </a:t>
            </a:r>
            <a:r>
              <a:rPr lang="en-US" dirty="0" err="1" smtClean="0"/>
              <a:t>minderheit</a:t>
            </a:r>
            <a:r>
              <a:rPr lang="en-US" dirty="0" smtClean="0"/>
              <a:t> in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slowakischen</a:t>
            </a:r>
            <a:r>
              <a:rPr lang="en-US" dirty="0" smtClean="0"/>
              <a:t> </a:t>
            </a:r>
            <a:r>
              <a:rPr lang="en-US" dirty="0" err="1" smtClean="0"/>
              <a:t>republik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7182" name="Picture 14" descr="http://www.karpatendeutsche.de/images/karp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428604"/>
            <a:ext cx="1714507" cy="2138373"/>
          </a:xfrm>
          <a:prstGeom prst="rect">
            <a:avLst/>
          </a:prstGeom>
          <a:noFill/>
          <a:effectLst>
            <a:glow rad="228600">
              <a:schemeClr val="accent4">
                <a:satMod val="175000"/>
                <a:alpha val="40000"/>
              </a:schemeClr>
            </a:glow>
          </a:effectLst>
          <a:scene3d>
            <a:camera prst="perspectiveRight"/>
            <a:lightRig rig="threePt" dir="t"/>
          </a:scene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i="1" dirty="0" smtClean="0">
                <a:hlinkClick r:id="rId2"/>
              </a:rPr>
              <a:t>DEUSTCHE SIEDLUNGSGEBIETE 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i="1" dirty="0" smtClean="0">
                <a:hlinkClick r:id="rId2"/>
              </a:rPr>
              <a:t>IN DER SLOWAKEI - Landkarte</a:t>
            </a:r>
            <a:r>
              <a:rPr lang="de-DE" b="1" dirty="0" smtClean="0"/>
              <a:t/>
            </a:r>
            <a:br>
              <a:rPr lang="de-DE" b="1" dirty="0" smtClean="0"/>
            </a:br>
            <a:endParaRPr lang="sk-SK" b="1" dirty="0"/>
          </a:p>
        </p:txBody>
      </p:sp>
      <p:pic>
        <p:nvPicPr>
          <p:cNvPr id="6146" name="Picture 2" descr="http://www.karpatendeutsche.de/images/sprachinseln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1571612"/>
            <a:ext cx="8103929" cy="49414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  <a:reflection blurRad="6350" stA="50000" endA="300" endPos="38500" dist="50800" dir="5400000" sy="-100000" algn="bl" rotWithShape="0"/>
          </a:effectLst>
        </p:spPr>
      </p:pic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Architektur</a:t>
            </a:r>
            <a:endParaRPr lang="sk-SK" b="1" dirty="0"/>
          </a:p>
        </p:txBody>
      </p:sp>
      <p:pic>
        <p:nvPicPr>
          <p:cNvPr id="4" name="Zástupný symbol obsahu 3" descr="Kremnica_AVO_202060602402_jp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1214422"/>
            <a:ext cx="3656983" cy="24288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BlokTextu 4"/>
          <p:cNvSpPr txBox="1"/>
          <p:nvPr/>
        </p:nvSpPr>
        <p:spPr>
          <a:xfrm>
            <a:off x="285720" y="3643314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 smtClean="0"/>
              <a:t>Kremnitz</a:t>
            </a:r>
            <a:endParaRPr lang="sk-SK" dirty="0"/>
          </a:p>
        </p:txBody>
      </p:sp>
      <p:pic>
        <p:nvPicPr>
          <p:cNvPr id="6" name="Obrázok 5" descr="kezmarok_1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57818" y="1285860"/>
            <a:ext cx="3431441" cy="228601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BlokTextu 6"/>
          <p:cNvSpPr txBox="1"/>
          <p:nvPr/>
        </p:nvSpPr>
        <p:spPr>
          <a:xfrm>
            <a:off x="5572132" y="3571876"/>
            <a:ext cx="3571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 smtClean="0"/>
              <a:t>Kesmark</a:t>
            </a:r>
            <a:endParaRPr lang="sk-SK" dirty="0"/>
          </a:p>
        </p:txBody>
      </p:sp>
      <p:pic>
        <p:nvPicPr>
          <p:cNvPr id="9" name="Obrázok 8" descr="levoc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00232" y="3786190"/>
            <a:ext cx="3364804" cy="27860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" name="BlokTextu 9"/>
          <p:cNvSpPr txBox="1"/>
          <p:nvPr/>
        </p:nvSpPr>
        <p:spPr>
          <a:xfrm>
            <a:off x="5643570" y="6215082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 smtClean="0"/>
              <a:t>Leutschau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bekleidung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2"/>
            <a:ext cx="6124588" cy="4525963"/>
          </a:xfrm>
        </p:spPr>
        <p:txBody>
          <a:bodyPr/>
          <a:lstStyle/>
          <a:p>
            <a:r>
              <a:rPr lang="sk-SK" b="1" u="sng" dirty="0" err="1" smtClean="0"/>
              <a:t>westslovakische</a:t>
            </a:r>
            <a:r>
              <a:rPr lang="sk-SK" b="1" u="sng" dirty="0" smtClean="0"/>
              <a:t> </a:t>
            </a:r>
            <a:r>
              <a:rPr lang="sk-SK" b="1" u="sng" dirty="0" err="1" smtClean="0"/>
              <a:t>Region</a:t>
            </a:r>
            <a:endParaRPr lang="sk-SK" dirty="0" smtClean="0"/>
          </a:p>
          <a:p>
            <a:pPr lvl="1"/>
            <a:endParaRPr lang="sk-SK" dirty="0" smtClean="0"/>
          </a:p>
          <a:p>
            <a:pPr lvl="1"/>
            <a:endParaRPr lang="sk-SK" dirty="0" smtClean="0"/>
          </a:p>
        </p:txBody>
      </p:sp>
      <p:pic>
        <p:nvPicPr>
          <p:cNvPr id="3075" name="Picture 3" descr="C:\Documents and Settings\katulienka\Desktop\wes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0826" y="1428736"/>
            <a:ext cx="2286000" cy="45243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  <a:softEdge rad="12700"/>
          </a:effectLst>
        </p:spPr>
      </p:pic>
      <p:pic>
        <p:nvPicPr>
          <p:cNvPr id="6" name="Picture 5" descr="http://www.handlova.sk/getpicture.php?id=38133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2571744"/>
            <a:ext cx="4286280" cy="24955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bekleidung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4410076" cy="4525963"/>
          </a:xfrm>
        </p:spPr>
        <p:txBody>
          <a:bodyPr/>
          <a:lstStyle/>
          <a:p>
            <a:r>
              <a:rPr lang="sk-SK" sz="2800" b="1" u="sng" dirty="0" err="1" smtClean="0"/>
              <a:t>mittelslowakische</a:t>
            </a:r>
            <a:r>
              <a:rPr lang="sk-SK" sz="2800" b="1" u="sng" dirty="0" smtClean="0"/>
              <a:t> </a:t>
            </a:r>
            <a:r>
              <a:rPr lang="sk-SK" sz="2800" b="1" u="sng" dirty="0" err="1" smtClean="0"/>
              <a:t>Region</a:t>
            </a:r>
            <a:endParaRPr lang="sk-SK" sz="2800" b="1" u="sng" dirty="0" smtClean="0"/>
          </a:p>
        </p:txBody>
      </p:sp>
      <p:pic>
        <p:nvPicPr>
          <p:cNvPr id="20487" name="Picture 7" descr="http://www.tuzina.sk/getpicture.php?id=45963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2571744"/>
            <a:ext cx="4476744" cy="2857520"/>
          </a:xfrm>
          <a:prstGeom prst="rect">
            <a:avLst/>
          </a:prstGeom>
          <a:noFill/>
        </p:spPr>
      </p:pic>
      <p:pic>
        <p:nvPicPr>
          <p:cNvPr id="20489" name="Picture 9" descr="http://www.tuzina.sk/getpicture.php?id=45964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76" y="214290"/>
            <a:ext cx="4190992" cy="2786082"/>
          </a:xfrm>
          <a:prstGeom prst="rect">
            <a:avLst/>
          </a:prstGeom>
          <a:noFill/>
        </p:spPr>
      </p:pic>
      <p:pic>
        <p:nvPicPr>
          <p:cNvPr id="20483" name="Picture 3" descr="C:\Documents and Settings\katulienka\Desktop\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831390">
            <a:off x="5578512" y="2699219"/>
            <a:ext cx="2417089" cy="39264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Br</a:t>
            </a:r>
            <a:r>
              <a:rPr lang="en-US" dirty="0" smtClean="0"/>
              <a:t>Ä</a:t>
            </a:r>
            <a:r>
              <a:rPr lang="sk-SK" dirty="0" err="1" smtClean="0"/>
              <a:t>uch</a:t>
            </a:r>
            <a:r>
              <a:rPr lang="en-US" dirty="0" smtClean="0"/>
              <a:t>e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  <p:pic>
        <p:nvPicPr>
          <p:cNvPr id="5" name="Obrázok 4" descr="Witch_by_JACA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3000372"/>
            <a:ext cx="5500726" cy="33004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Obrázok 3" descr="syrove%20halusky-velk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86380" y="1285860"/>
            <a:ext cx="3419954" cy="25717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Br</a:t>
            </a:r>
            <a:r>
              <a:rPr lang="en-US" dirty="0" smtClean="0"/>
              <a:t>Ä</a:t>
            </a:r>
            <a:r>
              <a:rPr lang="sk-SK" dirty="0" err="1" smtClean="0"/>
              <a:t>uch</a:t>
            </a:r>
            <a:r>
              <a:rPr lang="en-US" dirty="0" smtClean="0"/>
              <a:t>e</a:t>
            </a:r>
            <a:endParaRPr lang="sk-SK" dirty="0"/>
          </a:p>
        </p:txBody>
      </p:sp>
      <p:sp>
        <p:nvSpPr>
          <p:cNvPr id="9" name="Zástupný symbol obsahu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k-SK" dirty="0" smtClean="0"/>
          </a:p>
        </p:txBody>
      </p:sp>
      <p:pic>
        <p:nvPicPr>
          <p:cNvPr id="10" name="Zástupný symbol obsahu 3" descr="maj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0694" y="2214554"/>
            <a:ext cx="3107554" cy="414340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2" name="Obrázok 11" descr="oblievack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285860"/>
            <a:ext cx="4446840" cy="278608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24" y="457200"/>
            <a:ext cx="8286776" cy="838200"/>
          </a:xfrm>
        </p:spPr>
        <p:txBody>
          <a:bodyPr>
            <a:normAutofit fontScale="90000"/>
          </a:bodyPr>
          <a:lstStyle/>
          <a:p>
            <a:r>
              <a:rPr lang="sk-SK" dirty="0" err="1" smtClean="0"/>
              <a:t>Museum</a:t>
            </a:r>
            <a:r>
              <a:rPr lang="sk-SK" dirty="0" smtClean="0"/>
              <a:t> der </a:t>
            </a:r>
            <a:r>
              <a:rPr lang="sk-SK" dirty="0" err="1" smtClean="0"/>
              <a:t>Kultur</a:t>
            </a:r>
            <a:r>
              <a:rPr lang="sk-SK" dirty="0" smtClean="0"/>
              <a:t> </a:t>
            </a:r>
            <a:br>
              <a:rPr lang="sk-SK" dirty="0" smtClean="0"/>
            </a:br>
            <a:r>
              <a:rPr lang="sk-SK" dirty="0" err="1" smtClean="0"/>
              <a:t>der</a:t>
            </a:r>
            <a:r>
              <a:rPr lang="sk-SK" dirty="0" smtClean="0"/>
              <a:t> </a:t>
            </a:r>
            <a:r>
              <a:rPr lang="sk-SK" dirty="0" err="1" smtClean="0"/>
              <a:t>Karpatendeutschen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>
                <a:hlinkClick r:id="rId2"/>
              </a:rPr>
              <a:t>Ausstellungen</a:t>
            </a:r>
            <a:r>
              <a:rPr lang="sk-SK" dirty="0" smtClean="0">
                <a:hlinkClick r:id="rId2"/>
              </a:rPr>
              <a:t>:</a:t>
            </a:r>
          </a:p>
          <a:p>
            <a:pPr lvl="1"/>
            <a:r>
              <a:rPr lang="sk-SK" sz="2000" dirty="0" err="1" smtClean="0"/>
              <a:t>Pressburg</a:t>
            </a:r>
            <a:endParaRPr lang="sk-SK" sz="2000" dirty="0" smtClean="0"/>
          </a:p>
          <a:p>
            <a:pPr lvl="1"/>
            <a:r>
              <a:rPr lang="sk-SK" sz="2000" dirty="0" err="1" smtClean="0"/>
              <a:t>Krickerhau</a:t>
            </a:r>
            <a:endParaRPr lang="sk-SK" sz="2000" b="1" dirty="0" smtClean="0"/>
          </a:p>
          <a:p>
            <a:pPr lvl="1"/>
            <a:r>
              <a:rPr lang="sk-SK" sz="2000" dirty="0" err="1" smtClean="0"/>
              <a:t>Deutschproben</a:t>
            </a:r>
            <a:endParaRPr lang="sk-SK" sz="2000" dirty="0" smtClean="0"/>
          </a:p>
        </p:txBody>
      </p:sp>
      <p:pic>
        <p:nvPicPr>
          <p:cNvPr id="1026" name="Picture 2" descr="http://new.nitrianskepravno.sk/scripts/obrazok_show.php?id=34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48" y="3214686"/>
            <a:ext cx="4262444" cy="26193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ovéPole 4"/>
          <p:cNvSpPr txBox="1"/>
          <p:nvPr/>
        </p:nvSpPr>
        <p:spPr>
          <a:xfrm>
            <a:off x="642910" y="4071942"/>
            <a:ext cx="32861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hlinkClick r:id="rId2"/>
              </a:rPr>
              <a:t>http://www.slovakia3d.sk/details.aspx?oid=122&amp;viewtype=list&amp;view=iv</a:t>
            </a:r>
            <a:r>
              <a:rPr lang="sk-SK" dirty="0" smtClean="0"/>
              <a:t> /</a:t>
            </a:r>
            <a:r>
              <a:rPr lang="sk-SK" dirty="0" err="1" smtClean="0"/>
              <a:t>virtuelles</a:t>
            </a:r>
            <a:r>
              <a:rPr lang="sk-SK" dirty="0" smtClean="0"/>
              <a:t> </a:t>
            </a:r>
            <a:r>
              <a:rPr lang="sk-SK" dirty="0" err="1" smtClean="0"/>
              <a:t>Bild</a:t>
            </a:r>
            <a:r>
              <a:rPr lang="sk-SK" dirty="0" smtClean="0"/>
              <a:t>/</a:t>
            </a:r>
            <a:endParaRPr lang="sk-SK" dirty="0"/>
          </a:p>
        </p:txBody>
      </p:sp>
      <p:cxnSp>
        <p:nvCxnSpPr>
          <p:cNvPr id="7" name="Zakřivená spojovací čára 6"/>
          <p:cNvCxnSpPr/>
          <p:nvPr/>
        </p:nvCxnSpPr>
        <p:spPr>
          <a:xfrm>
            <a:off x="2071670" y="3214686"/>
            <a:ext cx="2143140" cy="78581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sk-SK" dirty="0" smtClean="0"/>
          </a:p>
          <a:p>
            <a:pPr algn="ctr">
              <a:buNone/>
            </a:pPr>
            <a:r>
              <a:rPr lang="sk-SK" sz="4000" dirty="0" smtClean="0"/>
              <a:t>Danke </a:t>
            </a:r>
            <a:r>
              <a:rPr lang="sk-SK" sz="4000" dirty="0" err="1" smtClean="0"/>
              <a:t>für</a:t>
            </a:r>
            <a:r>
              <a:rPr lang="sk-SK" sz="4000" dirty="0" smtClean="0"/>
              <a:t> </a:t>
            </a:r>
            <a:r>
              <a:rPr lang="en-US" sz="4000" dirty="0" err="1" smtClean="0"/>
              <a:t>eur</a:t>
            </a:r>
            <a:r>
              <a:rPr lang="sk-SK" sz="4000" dirty="0" smtClean="0"/>
              <a:t>e </a:t>
            </a:r>
            <a:r>
              <a:rPr lang="sk-SK" sz="4000" dirty="0" err="1" smtClean="0"/>
              <a:t>Aufmerksamkeit</a:t>
            </a:r>
            <a:r>
              <a:rPr lang="sk-SK" sz="4000" dirty="0" smtClean="0"/>
              <a:t>! </a:t>
            </a:r>
            <a:r>
              <a:rPr lang="sk-SK" sz="4000" dirty="0" smtClean="0">
                <a:sym typeface="Wingdings" pitchFamily="2" charset="2"/>
              </a:rPr>
              <a:t></a:t>
            </a:r>
          </a:p>
          <a:p>
            <a:pPr algn="ctr">
              <a:buNone/>
            </a:pPr>
            <a:endParaRPr lang="sk-SK" sz="4000" dirty="0" smtClean="0">
              <a:sym typeface="Wingdings" pitchFamily="2" charset="2"/>
            </a:endParaRPr>
          </a:p>
          <a:p>
            <a:pPr algn="ctr">
              <a:buNone/>
            </a:pPr>
            <a:endParaRPr lang="sk-SK" sz="1800" dirty="0" smtClean="0">
              <a:sym typeface="Wingdings" pitchFamily="2" charset="2"/>
            </a:endParaRPr>
          </a:p>
          <a:p>
            <a:pPr algn="ctr">
              <a:buNone/>
            </a:pPr>
            <a:endParaRPr lang="sk-SK" sz="1800" dirty="0" smtClean="0">
              <a:sym typeface="Wingdings" pitchFamily="2" charset="2"/>
            </a:endParaRPr>
          </a:p>
          <a:p>
            <a:pPr algn="ctr">
              <a:buNone/>
            </a:pPr>
            <a:endParaRPr lang="sk-SK" sz="1800" dirty="0" smtClean="0">
              <a:sym typeface="Wingdings" pitchFamily="2" charset="2"/>
            </a:endParaRPr>
          </a:p>
          <a:p>
            <a:pPr algn="ctr">
              <a:buNone/>
            </a:pPr>
            <a:endParaRPr lang="sk-SK" sz="1800" dirty="0" smtClean="0">
              <a:sym typeface="Wingdings" pitchFamily="2" charset="2"/>
            </a:endParaRPr>
          </a:p>
          <a:p>
            <a:pPr algn="ctr">
              <a:buNone/>
            </a:pPr>
            <a:endParaRPr lang="sk-SK" sz="1800" dirty="0" smtClean="0">
              <a:sym typeface="Wingdings" pitchFamily="2" charset="2"/>
            </a:endParaRPr>
          </a:p>
          <a:p>
            <a:pPr algn="r">
              <a:buNone/>
            </a:pPr>
            <a:r>
              <a:rPr lang="sk-SK" sz="1800" dirty="0" smtClean="0">
                <a:sym typeface="Wingdings" pitchFamily="2" charset="2"/>
              </a:rPr>
              <a:t>Katarína </a:t>
            </a:r>
            <a:r>
              <a:rPr lang="sk-SK" sz="1800" dirty="0" err="1" smtClean="0">
                <a:sym typeface="Wingdings" pitchFamily="2" charset="2"/>
              </a:rPr>
              <a:t>Džačovská</a:t>
            </a:r>
            <a:r>
              <a:rPr lang="sk-SK" sz="1800" dirty="0" smtClean="0">
                <a:sym typeface="Wingdings" pitchFamily="2" charset="2"/>
              </a:rPr>
              <a:t>, Michaela Rojáková</a:t>
            </a:r>
          </a:p>
          <a:p>
            <a:pPr algn="r">
              <a:buNone/>
            </a:pPr>
            <a:r>
              <a:rPr lang="sk-SK" sz="1800" dirty="0" smtClean="0">
                <a:sym typeface="Wingdings" pitchFamily="2" charset="2"/>
              </a:rPr>
              <a:t>2.C</a:t>
            </a:r>
            <a:endParaRPr lang="sk-SK" sz="1800" dirty="0"/>
          </a:p>
        </p:txBody>
      </p:sp>
      <p:pic>
        <p:nvPicPr>
          <p:cNvPr id="4" name="Picture 14" descr="http://www.karpatendeutsche.de/images/karp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3500438"/>
            <a:ext cx="1714507" cy="2138373"/>
          </a:xfrm>
          <a:prstGeom prst="rect">
            <a:avLst/>
          </a:prstGeom>
          <a:noFill/>
          <a:effectLst>
            <a:glow rad="228600">
              <a:schemeClr val="accent4">
                <a:satMod val="175000"/>
                <a:alpha val="40000"/>
              </a:schemeClr>
            </a:glow>
          </a:effectLst>
          <a:scene3d>
            <a:camera prst="perspectiveRight"/>
            <a:lightRig rig="threePt" dir="t"/>
          </a:scene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ovanie">
  <a:themeElements>
    <a:clrScheme name="Arkád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estovani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ovani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317</TotalTime>
  <Words>55</Words>
  <Application>Microsoft Office PowerPoint</Application>
  <PresentationFormat>Prezentácia na obrazovke (4:3)</PresentationFormat>
  <Paragraphs>32</Paragraphs>
  <Slides>9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0" baseType="lpstr">
      <vt:lpstr>Cestovanie</vt:lpstr>
      <vt:lpstr>Die karpatendeutsche minderheit in der slowakischen republik</vt:lpstr>
      <vt:lpstr>DEUSTCHE SIEDLUNGSGEBIETE  IN DER SLOWAKEI - Landkarte </vt:lpstr>
      <vt:lpstr>Architektur</vt:lpstr>
      <vt:lpstr>bekleidung</vt:lpstr>
      <vt:lpstr>bekleidung</vt:lpstr>
      <vt:lpstr>BrÄuche</vt:lpstr>
      <vt:lpstr>BrÄuche</vt:lpstr>
      <vt:lpstr>Museum der Kultur  der Karpatendeutschen</vt:lpstr>
      <vt:lpstr>Snímka 9</vt:lpstr>
    </vt:vector>
  </TitlesOfParts>
  <Company>gjar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karpatendeutsche minderheit in der slowakischen republik</dc:title>
  <dc:creator>student</dc:creator>
  <cp:lastModifiedBy>student</cp:lastModifiedBy>
  <cp:revision>34</cp:revision>
  <dcterms:created xsi:type="dcterms:W3CDTF">2010-03-10T08:59:20Z</dcterms:created>
  <dcterms:modified xsi:type="dcterms:W3CDTF">2010-03-23T12:06:50Z</dcterms:modified>
</cp:coreProperties>
</file>