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 varScale="1">
        <p:scale>
          <a:sx n="88" d="100"/>
          <a:sy n="88" d="100"/>
        </p:scale>
        <p:origin x="-102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8944-534B-44F1-9576-B126C245A3F0}" type="datetimeFigureOut">
              <a:rPr lang="sk-SK" smtClean="0"/>
              <a:pPr/>
              <a:t>23.3.2010</a:t>
            </a:fld>
            <a:endParaRPr lang="en-US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69BC-7202-4B15-B113-28A708120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8944-534B-44F1-9576-B126C245A3F0}" type="datetimeFigureOut">
              <a:rPr lang="sk-SK" smtClean="0"/>
              <a:pPr/>
              <a:t>23.3.2010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69BC-7202-4B15-B113-28A708120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8944-534B-44F1-9576-B126C245A3F0}" type="datetimeFigureOut">
              <a:rPr lang="sk-SK" smtClean="0"/>
              <a:pPr/>
              <a:t>23.3.2010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69BC-7202-4B15-B113-28A708120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8944-534B-44F1-9576-B126C245A3F0}" type="datetimeFigureOut">
              <a:rPr lang="sk-SK" smtClean="0"/>
              <a:pPr/>
              <a:t>23.3.2010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69BC-7202-4B15-B113-28A708120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8944-534B-44F1-9576-B126C245A3F0}" type="datetimeFigureOut">
              <a:rPr lang="sk-SK" smtClean="0"/>
              <a:pPr/>
              <a:t>23.3.2010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69BC-7202-4B15-B113-28A708120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8944-534B-44F1-9576-B126C245A3F0}" type="datetimeFigureOut">
              <a:rPr lang="sk-SK" smtClean="0"/>
              <a:pPr/>
              <a:t>23.3.2010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69BC-7202-4B15-B113-28A708120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8944-534B-44F1-9576-B126C245A3F0}" type="datetimeFigureOut">
              <a:rPr lang="sk-SK" smtClean="0"/>
              <a:pPr/>
              <a:t>23.3.2010</a:t>
            </a:fld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69BC-7202-4B15-B113-28A708120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8944-534B-44F1-9576-B126C245A3F0}" type="datetimeFigureOut">
              <a:rPr lang="sk-SK" smtClean="0"/>
              <a:pPr/>
              <a:t>23.3.2010</a:t>
            </a:fld>
            <a:endParaRPr lang="en-US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5A69BC-7202-4B15-B113-28A7081208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Zástupný symbol päty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8944-534B-44F1-9576-B126C245A3F0}" type="datetimeFigureOut">
              <a:rPr lang="sk-SK" smtClean="0"/>
              <a:pPr/>
              <a:t>23.3.2010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69BC-7202-4B15-B113-28A708120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8944-534B-44F1-9576-B126C245A3F0}" type="datetimeFigureOut">
              <a:rPr lang="sk-SK" smtClean="0"/>
              <a:pPr/>
              <a:t>23.3.2010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85A69BC-7202-4B15-B113-28A708120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7A68944-534B-44F1-9576-B126C245A3F0}" type="datetimeFigureOut">
              <a:rPr lang="sk-SK" smtClean="0"/>
              <a:pPr/>
              <a:t>23.3.2010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69BC-7202-4B15-B113-28A708120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ľná form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ľná form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7A68944-534B-44F1-9576-B126C245A3F0}" type="datetimeFigureOut">
              <a:rPr lang="sk-SK" smtClean="0"/>
              <a:pPr/>
              <a:t>23.3.2010</a:t>
            </a:fld>
            <a:endParaRPr lang="en-US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85A69BC-7202-4B15-B113-28A708120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 descr="300px-Velke_levare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3357562"/>
            <a:ext cx="2071702" cy="3114459"/>
          </a:xfrm>
          <a:prstGeom prst="rect">
            <a:avLst/>
          </a:prstGeom>
        </p:spPr>
      </p:pic>
      <p:pic>
        <p:nvPicPr>
          <p:cNvPr id="10" name="Obrázok 9" descr="banska_stiavnica4.jpg"/>
          <p:cNvPicPr>
            <a:picLocks noChangeAspect="1"/>
          </p:cNvPicPr>
          <p:nvPr/>
        </p:nvPicPr>
        <p:blipFill>
          <a:blip r:embed="rId3" cstate="print"/>
          <a:srcRect b="6875"/>
          <a:stretch>
            <a:fillRect/>
          </a:stretch>
        </p:blipFill>
        <p:spPr>
          <a:xfrm>
            <a:off x="4071934" y="357166"/>
            <a:ext cx="3929090" cy="292718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Die</a:t>
            </a:r>
            <a:r>
              <a:rPr lang="sk-SK" sz="3200" dirty="0" smtClean="0"/>
              <a:t> </a:t>
            </a:r>
            <a:r>
              <a:rPr lang="sk-SK" sz="3200" dirty="0" err="1" smtClean="0"/>
              <a:t>karpatendeutsche</a:t>
            </a:r>
            <a:r>
              <a:rPr lang="sk-SK" sz="3200" smtClean="0"/>
              <a:t> Minderheit in der Slowakischen republik</a:t>
            </a:r>
            <a:endParaRPr lang="en-US" sz="320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i="1" smtClean="0"/>
              <a:t>Karpatendeutscher Verein in der Slowakei und:</a:t>
            </a:r>
            <a:endParaRPr lang="de-DE" i="1"/>
          </a:p>
        </p:txBody>
      </p:sp>
      <p:pic>
        <p:nvPicPr>
          <p:cNvPr id="5" name="Obrázok 4" descr="intro_0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28604"/>
            <a:ext cx="1847850" cy="704850"/>
          </a:xfrm>
          <a:prstGeom prst="rect">
            <a:avLst/>
          </a:prstGeom>
        </p:spPr>
      </p:pic>
      <p:pic>
        <p:nvPicPr>
          <p:cNvPr id="7" name="Obrázok 6" descr="intro_06 (1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1071546"/>
            <a:ext cx="1847850" cy="781050"/>
          </a:xfrm>
          <a:prstGeom prst="rect">
            <a:avLst/>
          </a:prstGeom>
        </p:spPr>
      </p:pic>
      <p:pic>
        <p:nvPicPr>
          <p:cNvPr id="8" name="Obrázok 7" descr="intro_0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48" y="1785926"/>
            <a:ext cx="1847850" cy="647700"/>
          </a:xfrm>
          <a:prstGeom prst="rect">
            <a:avLst/>
          </a:prstGeom>
        </p:spPr>
      </p:pic>
      <p:pic>
        <p:nvPicPr>
          <p:cNvPr id="9" name="Obrázok 8" descr="intro_1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2428868"/>
            <a:ext cx="1847850" cy="476250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66000"/>
                  <a:satMod val="160000"/>
                </a:schemeClr>
              </a:gs>
              <a:gs pos="50000">
                <a:schemeClr val="bg1">
                  <a:tint val="44500"/>
                  <a:satMod val="160000"/>
                </a:schemeClr>
              </a:gs>
              <a:gs pos="100000">
                <a:schemeClr val="bg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1852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4000504"/>
            <a:ext cx="2534920" cy="2540000"/>
          </a:xfrm>
          <a:prstGeom prst="rect">
            <a:avLst/>
          </a:prstGeom>
        </p:spPr>
      </p:pic>
      <p:pic>
        <p:nvPicPr>
          <p:cNvPr id="6" name="Obrázok 5" descr="mkkn_snm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85728"/>
            <a:ext cx="2625347" cy="350046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Danke </a:t>
            </a:r>
            <a:r>
              <a:rPr lang="sk-SK" dirty="0" err="1" smtClean="0"/>
              <a:t>für</a:t>
            </a:r>
            <a:r>
              <a:rPr lang="sk-SK" dirty="0" smtClean="0"/>
              <a:t> </a:t>
            </a:r>
            <a:r>
              <a:rPr smtClean="0"/>
              <a:t>eure</a:t>
            </a:r>
            <a:r>
              <a:rPr lang="sk-SK" dirty="0" smtClean="0"/>
              <a:t> </a:t>
            </a:r>
            <a:r>
              <a:rPr lang="sk-SK" dirty="0" err="1" smtClean="0"/>
              <a:t>Aufmerksamkeit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8596" y="1571612"/>
            <a:ext cx="6480048" cy="1752600"/>
          </a:xfrm>
        </p:spPr>
        <p:txBody>
          <a:bodyPr/>
          <a:lstStyle/>
          <a:p>
            <a:r>
              <a:rPr lang="sk-SK" smtClean="0"/>
              <a:t>Alex Prevužňák und Roman Senaj, 2.C</a:t>
            </a:r>
            <a:endParaRPr lang="en-US"/>
          </a:p>
        </p:txBody>
      </p:sp>
      <p:pic>
        <p:nvPicPr>
          <p:cNvPr id="4" name="Obrázok 3" descr="stiftung_wapp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714356"/>
            <a:ext cx="1571636" cy="176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Karpatendeutsche</a:t>
            </a:r>
            <a:r>
              <a:rPr lang="sk-SK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sk-SK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Siedlungsgebiete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Obrázok 4" descr="k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1785926"/>
            <a:ext cx="1905000" cy="3581400"/>
          </a:xfrm>
          <a:prstGeom prst="rect">
            <a:avLst/>
          </a:prstGeom>
        </p:spPr>
      </p:pic>
      <p:pic>
        <p:nvPicPr>
          <p:cNvPr id="7" name="Zástupný symbol obsahu 6" descr="sprachinseln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4348" y="2000240"/>
            <a:ext cx="4744142" cy="312594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Siedlungsgebiete Hauerland, Pressburg und Umgebung</a:t>
            </a:r>
            <a:endParaRPr lang="en-US" sz="32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Obrázok 4" descr="bratislava-nabrez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500174"/>
            <a:ext cx="3929090" cy="2763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mapka - BA a okol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429000"/>
            <a:ext cx="3071834" cy="316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Zástupný symbol obsahu 3" descr="hauerland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357686" y="2428868"/>
            <a:ext cx="3666004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Kremnica_(Kremnitz,_Körmöcbánya)_-_Mestský_hr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357166"/>
            <a:ext cx="1970936" cy="2902910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5572132" y="171448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smtClean="0"/>
              <a:t>K</a:t>
            </a:r>
            <a:r>
              <a:rPr lang="en-US" i="1" smtClean="0"/>
              <a:t>remnitz</a:t>
            </a:r>
            <a:endParaRPr lang="en-US" i="1"/>
          </a:p>
        </p:txBody>
      </p:sp>
      <p:sp>
        <p:nvSpPr>
          <p:cNvPr id="10" name="BlokTextu 9"/>
          <p:cNvSpPr txBox="1"/>
          <p:nvPr/>
        </p:nvSpPr>
        <p:spPr>
          <a:xfrm>
            <a:off x="1214414" y="171448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smtClean="0"/>
              <a:t>Pressburg</a:t>
            </a:r>
            <a:endParaRPr lang="en-US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Die Zips, Bodwatal und weitere Karpatendeutsche Siedlungen</a:t>
            </a:r>
            <a:endParaRPr lang="en-US" sz="32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Zástupný symbol obsahu 3" descr="spissky-hrad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2" y="1428736"/>
            <a:ext cx="4476780" cy="3357586"/>
          </a:xfrm>
        </p:spPr>
      </p:pic>
      <p:pic>
        <p:nvPicPr>
          <p:cNvPr id="7" name="Obrázok 6" descr="Slowakei-Grosse-Landkarte_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00174"/>
            <a:ext cx="3429024" cy="3823361"/>
          </a:xfrm>
          <a:prstGeom prst="rect">
            <a:avLst/>
          </a:prstGeom>
        </p:spPr>
      </p:pic>
      <p:pic>
        <p:nvPicPr>
          <p:cNvPr id="8" name="Obrázok 7" descr="kosi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4286256"/>
            <a:ext cx="2786082" cy="2096527"/>
          </a:xfrm>
          <a:prstGeom prst="rect">
            <a:avLst/>
          </a:prstGeom>
        </p:spPr>
      </p:pic>
      <p:pic>
        <p:nvPicPr>
          <p:cNvPr id="9" name="Obrázok 8" descr="Cerveny_klastor_1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4714884"/>
            <a:ext cx="3000396" cy="2005979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4143372" y="164305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err="1" smtClean="0">
                <a:solidFill>
                  <a:schemeClr val="bg1"/>
                </a:solidFill>
              </a:rPr>
              <a:t>Zipser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sk-SK" i="1" dirty="0" err="1" smtClean="0">
                <a:solidFill>
                  <a:schemeClr val="bg1"/>
                </a:solidFill>
              </a:rPr>
              <a:t>Burg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714348" y="5786454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smtClean="0"/>
              <a:t>Rotes Kloster</a:t>
            </a:r>
            <a:endParaRPr lang="en-US" i="1"/>
          </a:p>
        </p:txBody>
      </p:sp>
      <p:sp>
        <p:nvSpPr>
          <p:cNvPr id="12" name="BlokTextu 11"/>
          <p:cNvSpPr txBox="1"/>
          <p:nvPr/>
        </p:nvSpPr>
        <p:spPr>
          <a:xfrm>
            <a:off x="5929322" y="648866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i="1" smtClean="0"/>
              <a:t>Kaschau</a:t>
            </a:r>
            <a:endParaRPr lang="en-US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Architektur</a:t>
            </a:r>
            <a:endParaRPr lang="en-US" sz="32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Zástupný symbol obsahu 3" descr="Smolnik-vec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3596926" cy="2023271"/>
          </a:xfrm>
        </p:spPr>
      </p:pic>
      <p:pic>
        <p:nvPicPr>
          <p:cNvPr id="5" name="Obrázok 4" descr="av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428604"/>
            <a:ext cx="3214710" cy="2157874"/>
          </a:xfrm>
          <a:prstGeom prst="rect">
            <a:avLst/>
          </a:prstGeom>
        </p:spPr>
      </p:pic>
      <p:pic>
        <p:nvPicPr>
          <p:cNvPr id="6" name="Obrázok 5" descr="obec_limbach_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3286124"/>
            <a:ext cx="1936760" cy="2905140"/>
          </a:xfrm>
          <a:prstGeom prst="rect">
            <a:avLst/>
          </a:prstGeom>
        </p:spPr>
      </p:pic>
      <p:pic>
        <p:nvPicPr>
          <p:cNvPr id="7" name="Obrázok 6" descr="Pezinok súčastnosť_jpg.jpg"/>
          <p:cNvPicPr>
            <a:picLocks noChangeAspect="1"/>
          </p:cNvPicPr>
          <p:nvPr/>
        </p:nvPicPr>
        <p:blipFill>
          <a:blip r:embed="rId5" cstate="print"/>
          <a:srcRect b="11364"/>
          <a:stretch>
            <a:fillRect/>
          </a:stretch>
        </p:blipFill>
        <p:spPr>
          <a:xfrm>
            <a:off x="3357554" y="3071810"/>
            <a:ext cx="2357454" cy="2786081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3714744" y="592933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i="1" smtClean="0"/>
              <a:t>Bösing</a:t>
            </a:r>
            <a:endParaRPr lang="en-US" i="1"/>
          </a:p>
        </p:txBody>
      </p:sp>
      <p:sp>
        <p:nvSpPr>
          <p:cNvPr id="9" name="BlokTextu 8"/>
          <p:cNvSpPr txBox="1"/>
          <p:nvPr/>
        </p:nvSpPr>
        <p:spPr>
          <a:xfrm>
            <a:off x="1142976" y="350043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i="1" smtClean="0"/>
              <a:t>Schmöllnitz</a:t>
            </a:r>
            <a:endParaRPr lang="en-US" i="1"/>
          </a:p>
        </p:txBody>
      </p:sp>
      <p:sp>
        <p:nvSpPr>
          <p:cNvPr id="10" name="BlokTextu 9"/>
          <p:cNvSpPr txBox="1"/>
          <p:nvPr/>
        </p:nvSpPr>
        <p:spPr>
          <a:xfrm>
            <a:off x="5429256" y="257174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i="1" smtClean="0"/>
              <a:t>Metzenseifen</a:t>
            </a:r>
            <a:endParaRPr lang="en-US" i="1"/>
          </a:p>
        </p:txBody>
      </p:sp>
      <p:sp>
        <p:nvSpPr>
          <p:cNvPr id="11" name="BlokTextu 10"/>
          <p:cNvSpPr txBox="1"/>
          <p:nvPr/>
        </p:nvSpPr>
        <p:spPr>
          <a:xfrm>
            <a:off x="6643702" y="6211669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i="1" smtClean="0"/>
              <a:t>Limbach</a:t>
            </a:r>
          </a:p>
          <a:p>
            <a:endParaRPr lang="en-US"/>
          </a:p>
        </p:txBody>
      </p:sp>
      <p:sp>
        <p:nvSpPr>
          <p:cNvPr id="12" name="BlokTextu 11"/>
          <p:cNvSpPr txBox="1"/>
          <p:nvPr/>
        </p:nvSpPr>
        <p:spPr>
          <a:xfrm>
            <a:off x="571472" y="607220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i="1" smtClean="0"/>
              <a:t>Altlublau</a:t>
            </a:r>
            <a:endParaRPr lang="en-US" i="1"/>
          </a:p>
        </p:txBody>
      </p:sp>
      <p:pic>
        <p:nvPicPr>
          <p:cNvPr id="13" name="Obrázok 12" descr="slubovna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4214818"/>
            <a:ext cx="2643206" cy="1800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Architektur</a:t>
            </a:r>
            <a:endParaRPr lang="en-US" sz="32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Zástupný symbol obsahu 3" descr="08_P9210392_s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049"/>
          <a:stretch>
            <a:fillRect/>
          </a:stretch>
        </p:blipFill>
        <p:spPr>
          <a:xfrm>
            <a:off x="785786" y="1428736"/>
            <a:ext cx="2428892" cy="3414861"/>
          </a:xfrm>
        </p:spPr>
      </p:pic>
      <p:sp>
        <p:nvSpPr>
          <p:cNvPr id="5" name="BlokTextu 4"/>
          <p:cNvSpPr txBox="1"/>
          <p:nvPr/>
        </p:nvSpPr>
        <p:spPr>
          <a:xfrm>
            <a:off x="1142976" y="485776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i="1" smtClean="0"/>
              <a:t>Käsmark</a:t>
            </a:r>
            <a:endParaRPr lang="en-US" i="1"/>
          </a:p>
        </p:txBody>
      </p:sp>
      <p:pic>
        <p:nvPicPr>
          <p:cNvPr id="6" name="Obrázok 5" descr="kostol-spisska-kapitu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57166"/>
            <a:ext cx="3429024" cy="3509589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4643438" y="392906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i="1" smtClean="0"/>
              <a:t>Zipser Kapitel</a:t>
            </a:r>
            <a:endParaRPr lang="en-US" i="1"/>
          </a:p>
        </p:txBody>
      </p:sp>
      <p:pic>
        <p:nvPicPr>
          <p:cNvPr id="8" name="Obrázok 7" descr="levo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3" y="4429132"/>
            <a:ext cx="3321867" cy="2214578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6572264" y="542926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i="1" smtClean="0"/>
              <a:t>Leutschau</a:t>
            </a:r>
            <a:endParaRPr lang="en-US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B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ekleidung</a:t>
            </a:r>
            <a:endParaRPr lang="en-US" sz="32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9685" t="33246" r="51378" b="24497"/>
          <a:stretch>
            <a:fillRect/>
          </a:stretch>
        </p:blipFill>
        <p:spPr bwMode="auto">
          <a:xfrm>
            <a:off x="1571604" y="1357298"/>
            <a:ext cx="5593214" cy="459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B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ekleidung</a:t>
            </a:r>
            <a:endParaRPr lang="en-US" sz="320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685" t="34996" r="59646" b="20997"/>
          <a:stretch>
            <a:fillRect/>
          </a:stretch>
        </p:blipFill>
        <p:spPr bwMode="auto">
          <a:xfrm>
            <a:off x="428596" y="1357298"/>
            <a:ext cx="377908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l="25591" t="46544" r="52362" b="13648"/>
          <a:stretch>
            <a:fillRect/>
          </a:stretch>
        </p:blipFill>
        <p:spPr bwMode="auto">
          <a:xfrm>
            <a:off x="4572000" y="1571612"/>
            <a:ext cx="4031727" cy="409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B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rauchtu</a:t>
            </a:r>
            <a:r>
              <a:rPr lang="sk-SK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</a:t>
            </a:r>
            <a:endParaRPr lang="en-US" sz="32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417994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42852"/>
            <a:ext cx="354776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500438"/>
            <a:ext cx="4071946" cy="296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195</TotalTime>
  <Words>67</Words>
  <Application>Microsoft Office PowerPoint</Application>
  <PresentationFormat>Prezentácia na obrazovke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Technický</vt:lpstr>
      <vt:lpstr>Die karpatendeutsche Minderheit in der Slowakischen republik</vt:lpstr>
      <vt:lpstr>Karpatendeutsche Siedlungsgebiete</vt:lpstr>
      <vt:lpstr>Siedlungsgebiete Hauerland, Pressburg und Umgebung</vt:lpstr>
      <vt:lpstr>Die Zips, Bodwatal und weitere Karpatendeutsche Siedlungen</vt:lpstr>
      <vt:lpstr>Architektur</vt:lpstr>
      <vt:lpstr>Architektur</vt:lpstr>
      <vt:lpstr>Bekleidung</vt:lpstr>
      <vt:lpstr>Bekleidung</vt:lpstr>
      <vt:lpstr>Brauchtum</vt:lpstr>
      <vt:lpstr>Danke für eure Aufmerksamkeit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karpatendeutsche Minderheit in der Slowakischen republik</dc:title>
  <dc:creator>SENAJ</dc:creator>
  <cp:lastModifiedBy>student</cp:lastModifiedBy>
  <cp:revision>23</cp:revision>
  <dcterms:created xsi:type="dcterms:W3CDTF">2010-03-21T13:47:16Z</dcterms:created>
  <dcterms:modified xsi:type="dcterms:W3CDTF">2010-03-23T12:04:00Z</dcterms:modified>
</cp:coreProperties>
</file>