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D0C6-6501-4058-A831-91735E671006}" type="datetimeFigureOut">
              <a:rPr lang="sk-SK" smtClean="0"/>
              <a:t>15. 12. 2011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22D1-646C-4686-9EA8-44D60872A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D0C6-6501-4058-A831-91735E671006}" type="datetimeFigureOut">
              <a:rPr lang="sk-SK" smtClean="0"/>
              <a:t>15. 12. 2011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22D1-646C-4686-9EA8-44D60872A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D0C6-6501-4058-A831-91735E671006}" type="datetimeFigureOut">
              <a:rPr lang="sk-SK" smtClean="0"/>
              <a:t>15. 12. 2011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22D1-646C-4686-9EA8-44D60872A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D0C6-6501-4058-A831-91735E671006}" type="datetimeFigureOut">
              <a:rPr lang="sk-SK" smtClean="0"/>
              <a:t>15. 12. 2011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22D1-646C-4686-9EA8-44D60872A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D0C6-6501-4058-A831-91735E671006}" type="datetimeFigureOut">
              <a:rPr lang="sk-SK" smtClean="0"/>
              <a:t>15. 12. 2011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22D1-646C-4686-9EA8-44D60872A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D0C6-6501-4058-A831-91735E671006}" type="datetimeFigureOut">
              <a:rPr lang="sk-SK" smtClean="0"/>
              <a:t>15. 12. 2011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22D1-646C-4686-9EA8-44D60872A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D0C6-6501-4058-A831-91735E671006}" type="datetimeFigureOut">
              <a:rPr lang="sk-SK" smtClean="0"/>
              <a:t>15. 12. 2011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22D1-646C-4686-9EA8-44D60872A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D0C6-6501-4058-A831-91735E671006}" type="datetimeFigureOut">
              <a:rPr lang="sk-SK" smtClean="0"/>
              <a:t>15. 12. 2011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22D1-646C-4686-9EA8-44D60872A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D0C6-6501-4058-A831-91735E671006}" type="datetimeFigureOut">
              <a:rPr lang="sk-SK" smtClean="0"/>
              <a:t>15. 12. 2011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22D1-646C-4686-9EA8-44D60872A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D0C6-6501-4058-A831-91735E671006}" type="datetimeFigureOut">
              <a:rPr lang="sk-SK" smtClean="0"/>
              <a:t>15. 12. 2011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22D1-646C-4686-9EA8-44D60872A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D0C6-6501-4058-A831-91735E671006}" type="datetimeFigureOut">
              <a:rPr lang="sk-SK" smtClean="0"/>
              <a:t>15. 12. 2011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22D1-646C-4686-9EA8-44D60872AD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7D0C6-6501-4058-A831-91735E671006}" type="datetimeFigureOut">
              <a:rPr lang="sk-SK" smtClean="0"/>
              <a:t>15. 12. 2011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22D1-646C-4686-9EA8-44D60872AD5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 descr="DSCN5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3600" b="1" dirty="0" smtClean="0"/>
              <a:t>LAČNOV-BACHUREŇ</a:t>
            </a:r>
            <a:endParaRPr lang="sk-SK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DSCN5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42852"/>
            <a:ext cx="2286016" cy="1428760"/>
          </a:xfrm>
          <a:prstGeom prst="rect">
            <a:avLst/>
          </a:prstGeom>
        </p:spPr>
      </p:pic>
      <p:pic>
        <p:nvPicPr>
          <p:cNvPr id="8" name="Obrázok 7" descr="DSCN5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607971" y="4393425"/>
            <a:ext cx="2571768" cy="1928802"/>
          </a:xfrm>
          <a:prstGeom prst="rect">
            <a:avLst/>
          </a:prstGeom>
        </p:spPr>
      </p:pic>
      <p:pic>
        <p:nvPicPr>
          <p:cNvPr id="9" name="Obrázok 8" descr="DSCN58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5000636"/>
            <a:ext cx="3571868" cy="1714512"/>
          </a:xfrm>
          <a:prstGeom prst="rect">
            <a:avLst/>
          </a:prstGeom>
        </p:spPr>
      </p:pic>
      <p:pic>
        <p:nvPicPr>
          <p:cNvPr id="10" name="Obrázok 9" descr="DSCN58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42852"/>
            <a:ext cx="2286016" cy="1428760"/>
          </a:xfrm>
          <a:prstGeom prst="rect">
            <a:avLst/>
          </a:prstGeom>
        </p:spPr>
      </p:pic>
      <p:pic>
        <p:nvPicPr>
          <p:cNvPr id="11" name="Obrázok 10" descr="DSCN58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285992"/>
            <a:ext cx="2286016" cy="2428892"/>
          </a:xfrm>
          <a:prstGeom prst="rect">
            <a:avLst/>
          </a:prstGeom>
        </p:spPr>
      </p:pic>
      <p:pic>
        <p:nvPicPr>
          <p:cNvPr id="12" name="Obrázok 11" descr="DSCN58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1857364"/>
            <a:ext cx="1857388" cy="1857364"/>
          </a:xfrm>
          <a:prstGeom prst="rect">
            <a:avLst/>
          </a:prstGeom>
        </p:spPr>
      </p:pic>
      <p:pic>
        <p:nvPicPr>
          <p:cNvPr id="13" name="Obrázok 12" descr="DSCN58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0" y="4929198"/>
            <a:ext cx="2405080" cy="1803810"/>
          </a:xfrm>
          <a:prstGeom prst="rect">
            <a:avLst/>
          </a:prstGeom>
        </p:spPr>
      </p:pic>
      <p:pic>
        <p:nvPicPr>
          <p:cNvPr id="15" name="Obrázok 14" descr="DSCN581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44" y="142852"/>
            <a:ext cx="2214578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Prezentácia na obrazovke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Motív Office</vt:lpstr>
      <vt:lpstr>LAČNOV-BACHUREŇ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LAČNOV-BACHUREŇ</dc:title>
  <dc:creator>Merges</dc:creator>
  <cp:lastModifiedBy>Merges</cp:lastModifiedBy>
  <cp:revision>2</cp:revision>
  <dcterms:created xsi:type="dcterms:W3CDTF">2011-12-15T17:05:59Z</dcterms:created>
  <dcterms:modified xsi:type="dcterms:W3CDTF">2011-12-15T17:16:43Z</dcterms:modified>
</cp:coreProperties>
</file>