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5568-4CE6-4601-A9C1-39856DE6ABFE}" type="datetimeFigureOut">
              <a:rPr lang="sk-SK" smtClean="0"/>
              <a:pPr/>
              <a:t>7. 12. 2011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870-0FBC-4376-A5FE-117783DD7F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5568-4CE6-4601-A9C1-39856DE6ABFE}" type="datetimeFigureOut">
              <a:rPr lang="sk-SK" smtClean="0"/>
              <a:pPr/>
              <a:t>7. 12. 2011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870-0FBC-4376-A5FE-117783DD7F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5568-4CE6-4601-A9C1-39856DE6ABFE}" type="datetimeFigureOut">
              <a:rPr lang="sk-SK" smtClean="0"/>
              <a:pPr/>
              <a:t>7. 12. 2011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870-0FBC-4376-A5FE-117783DD7F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5568-4CE6-4601-A9C1-39856DE6ABFE}" type="datetimeFigureOut">
              <a:rPr lang="sk-SK" smtClean="0"/>
              <a:pPr/>
              <a:t>7. 12. 2011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870-0FBC-4376-A5FE-117783DD7F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5568-4CE6-4601-A9C1-39856DE6ABFE}" type="datetimeFigureOut">
              <a:rPr lang="sk-SK" smtClean="0"/>
              <a:pPr/>
              <a:t>7. 12. 2011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870-0FBC-4376-A5FE-117783DD7F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5568-4CE6-4601-A9C1-39856DE6ABFE}" type="datetimeFigureOut">
              <a:rPr lang="sk-SK" smtClean="0"/>
              <a:pPr/>
              <a:t>7. 12. 2011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870-0FBC-4376-A5FE-117783DD7F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5568-4CE6-4601-A9C1-39856DE6ABFE}" type="datetimeFigureOut">
              <a:rPr lang="sk-SK" smtClean="0"/>
              <a:pPr/>
              <a:t>7. 12. 2011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870-0FBC-4376-A5FE-117783DD7F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5568-4CE6-4601-A9C1-39856DE6ABFE}" type="datetimeFigureOut">
              <a:rPr lang="sk-SK" smtClean="0"/>
              <a:pPr/>
              <a:t>7. 12. 2011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870-0FBC-4376-A5FE-117783DD7F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5568-4CE6-4601-A9C1-39856DE6ABFE}" type="datetimeFigureOut">
              <a:rPr lang="sk-SK" smtClean="0"/>
              <a:pPr/>
              <a:t>7. 12. 2011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870-0FBC-4376-A5FE-117783DD7F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5568-4CE6-4601-A9C1-39856DE6ABFE}" type="datetimeFigureOut">
              <a:rPr lang="sk-SK" smtClean="0"/>
              <a:pPr/>
              <a:t>7. 12. 2011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870-0FBC-4376-A5FE-117783DD7F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5568-4CE6-4601-A9C1-39856DE6ABFE}" type="datetimeFigureOut">
              <a:rPr lang="sk-SK" smtClean="0"/>
              <a:pPr/>
              <a:t>7. 12. 2011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870-0FBC-4376-A5FE-117783DD7F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75568-4CE6-4601-A9C1-39856DE6ABFE}" type="datetimeFigureOut">
              <a:rPr lang="sk-SK" smtClean="0"/>
              <a:pPr/>
              <a:t>7. 12. 2011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B870-0FBC-4376-A5FE-117783DD7FF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ACHUREN\DSCN5880.jpg"/>
          <p:cNvPicPr>
            <a:picLocks noChangeAspect="1" noChangeArrowheads="1"/>
          </p:cNvPicPr>
          <p:nvPr/>
        </p:nvPicPr>
        <p:blipFill>
          <a:blip r:embed="rId2" cstate="print"/>
          <a:srcRect t="10101" b="27950"/>
          <a:stretch>
            <a:fillRect/>
          </a:stretch>
        </p:blipFill>
        <p:spPr bwMode="auto">
          <a:xfrm>
            <a:off x="-684584" y="-387423"/>
            <a:ext cx="10657184" cy="3240359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</p:pic>
      <p:pic>
        <p:nvPicPr>
          <p:cNvPr id="1027" name="Picture 3" descr="D:\BACHUREN\DSCN588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43700" b="38188"/>
          <a:stretch>
            <a:fillRect/>
          </a:stretch>
        </p:blipFill>
        <p:spPr bwMode="auto">
          <a:xfrm>
            <a:off x="-1116632" y="-243408"/>
            <a:ext cx="10935848" cy="148554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BACHUREN\DSCN5887.jpg"/>
          <p:cNvPicPr>
            <a:picLocks noChangeAspect="1" noChangeArrowheads="1"/>
          </p:cNvPicPr>
          <p:nvPr/>
        </p:nvPicPr>
        <p:blipFill>
          <a:blip r:embed="rId4" cstate="print">
            <a:lum contrast="-20000"/>
          </a:blip>
          <a:srcRect/>
          <a:stretch>
            <a:fillRect/>
          </a:stretch>
        </p:blipFill>
        <p:spPr bwMode="auto">
          <a:xfrm>
            <a:off x="-828600" y="692696"/>
            <a:ext cx="3215680" cy="2411760"/>
          </a:xfrm>
          <a:prstGeom prst="rect">
            <a:avLst/>
          </a:prstGeom>
          <a:noFill/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29" name="Picture 5" descr="D:\BACHUREN\DSCN5857.jpg"/>
          <p:cNvPicPr>
            <a:picLocks noChangeAspect="1" noChangeArrowheads="1"/>
          </p:cNvPicPr>
          <p:nvPr/>
        </p:nvPicPr>
        <p:blipFill>
          <a:blip r:embed="rId5" cstate="print"/>
          <a:srcRect t="24746"/>
          <a:stretch>
            <a:fillRect/>
          </a:stretch>
        </p:blipFill>
        <p:spPr bwMode="auto">
          <a:xfrm flipH="1">
            <a:off x="-396552" y="1484784"/>
            <a:ext cx="4655840" cy="262778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34" name="Picture 10" descr="D:\BACHUREN\DSCN5858.jpg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 t="42735"/>
          <a:stretch>
            <a:fillRect/>
          </a:stretch>
        </p:blipFill>
        <p:spPr bwMode="auto">
          <a:xfrm>
            <a:off x="3347864" y="1556792"/>
            <a:ext cx="6264696" cy="24122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6" name="Picture 12" descr="D:\BACHUREN\DSCN5772.jpg"/>
          <p:cNvPicPr>
            <a:picLocks noChangeAspect="1" noChangeArrowheads="1"/>
          </p:cNvPicPr>
          <p:nvPr/>
        </p:nvPicPr>
        <p:blipFill>
          <a:blip r:embed="rId7" cstate="print"/>
          <a:srcRect t="51194"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035" name="Picture 11" descr="D:\BACHUREN\DSCN58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212976"/>
            <a:ext cx="4248472" cy="2430270"/>
          </a:xfrm>
          <a:prstGeom prst="rect">
            <a:avLst/>
          </a:prstGeom>
          <a:noFill/>
          <a:effectLst>
            <a:softEdge rad="63500"/>
          </a:effectLst>
          <a:scene3d>
            <a:camera prst="isometricOffAxis2Left"/>
            <a:lightRig rig="threePt" dir="t"/>
          </a:scene3d>
        </p:spPr>
      </p:pic>
      <p:pic>
        <p:nvPicPr>
          <p:cNvPr id="1032" name="Picture 8" descr="D:\BACHUREN\DSCN5818.jpg"/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 t="54376"/>
          <a:stretch>
            <a:fillRect/>
          </a:stretch>
        </p:blipFill>
        <p:spPr bwMode="auto">
          <a:xfrm>
            <a:off x="1331640" y="3284984"/>
            <a:ext cx="4943872" cy="1691680"/>
          </a:xfrm>
          <a:prstGeom prst="rect">
            <a:avLst/>
          </a:prstGeom>
          <a:noFill/>
          <a:effectLst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1033" name="Picture 9" descr="D:\BACHUREN\DSCN5820.jpg"/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rcRect/>
          <a:stretch>
            <a:fillRect/>
          </a:stretch>
        </p:blipFill>
        <p:spPr bwMode="auto">
          <a:xfrm>
            <a:off x="2411760" y="2708920"/>
            <a:ext cx="1871530" cy="1403647"/>
          </a:xfrm>
          <a:prstGeom prst="rect">
            <a:avLst/>
          </a:prstGeom>
          <a:noFill/>
          <a:effectLst>
            <a:softEdge rad="317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37" name="Picture 13" descr="D:\BACHUREN\DSCN5771.jpg"/>
          <p:cNvPicPr>
            <a:picLocks noChangeAspect="1" noChangeArrowheads="1"/>
          </p:cNvPicPr>
          <p:nvPr/>
        </p:nvPicPr>
        <p:blipFill>
          <a:blip r:embed="rId11" cstate="print"/>
          <a:srcRect l="16114" t="6780"/>
          <a:stretch>
            <a:fillRect/>
          </a:stretch>
        </p:blipFill>
        <p:spPr bwMode="auto">
          <a:xfrm flipH="1">
            <a:off x="-612576" y="2852936"/>
            <a:ext cx="3563888" cy="297033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38" name="Picture 14" descr="D:\BACHUREN\DSCN575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299933">
            <a:off x="2583135" y="3269240"/>
            <a:ext cx="4454945" cy="3341209"/>
          </a:xfrm>
          <a:prstGeom prst="rect">
            <a:avLst/>
          </a:prstGeom>
          <a:noFill/>
          <a:effectLst>
            <a:softEdge rad="635000"/>
          </a:effectLst>
          <a:scene3d>
            <a:camera prst="isometricTopUp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Prezentácia na obrazovke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2" baseType="lpstr">
      <vt:lpstr>Motív Office</vt:lpstr>
      <vt:lpstr>Snímka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Pavol</dc:creator>
  <cp:lastModifiedBy>Pavol</cp:lastModifiedBy>
  <cp:revision>6</cp:revision>
  <dcterms:created xsi:type="dcterms:W3CDTF">2011-12-07T18:44:11Z</dcterms:created>
  <dcterms:modified xsi:type="dcterms:W3CDTF">2011-12-07T19:55:32Z</dcterms:modified>
</cp:coreProperties>
</file>