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EEF1-1FE5-489F-9805-5E36BD4CA33C}" type="datetimeFigureOut">
              <a:rPr lang="sk-SK" smtClean="0"/>
              <a:t>7. 12. 2011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0201-F6BD-4AC0-9740-8F44EAC0A4D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DSCN5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DSCN5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275856" cy="2636912"/>
          </a:xfrm>
          <a:prstGeom prst="rect">
            <a:avLst/>
          </a:prstGeom>
        </p:spPr>
      </p:pic>
      <p:pic>
        <p:nvPicPr>
          <p:cNvPr id="5" name="Obrázok 4" descr="DSCN5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0"/>
            <a:ext cx="3384376" cy="3050958"/>
          </a:xfrm>
          <a:prstGeom prst="rect">
            <a:avLst/>
          </a:prstGeom>
        </p:spPr>
      </p:pic>
      <p:pic>
        <p:nvPicPr>
          <p:cNvPr id="6" name="Obrázok 5" descr="DSCN57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2483767" cy="4077072"/>
          </a:xfrm>
          <a:prstGeom prst="rect">
            <a:avLst/>
          </a:prstGeom>
        </p:spPr>
      </p:pic>
      <p:pic>
        <p:nvPicPr>
          <p:cNvPr id="7" name="Obrázok 6" descr="DSCN57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39644" y="508620"/>
            <a:ext cx="3212976" cy="2195736"/>
          </a:xfrm>
          <a:prstGeom prst="rect">
            <a:avLst/>
          </a:prstGeom>
        </p:spPr>
      </p:pic>
      <p:pic>
        <p:nvPicPr>
          <p:cNvPr id="8" name="Obrázok 7" descr="DSCN58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284984"/>
            <a:ext cx="3131840" cy="3573016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DSCN5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DSCN58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260648"/>
            <a:ext cx="3024336" cy="2697163"/>
          </a:xfrm>
        </p:spPr>
      </p:pic>
      <p:pic>
        <p:nvPicPr>
          <p:cNvPr id="5" name="Obrázok 4" descr="DSCN5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88640"/>
            <a:ext cx="2651787" cy="2636912"/>
          </a:xfrm>
          <a:prstGeom prst="rect">
            <a:avLst/>
          </a:prstGeom>
        </p:spPr>
      </p:pic>
      <p:pic>
        <p:nvPicPr>
          <p:cNvPr id="6" name="Obrázok 5" descr="DSCN5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46788" y="1261724"/>
            <a:ext cx="4788024" cy="2641857"/>
          </a:xfrm>
          <a:prstGeom prst="rect">
            <a:avLst/>
          </a:prstGeom>
        </p:spPr>
      </p:pic>
      <p:pic>
        <p:nvPicPr>
          <p:cNvPr id="7" name="Obrázok 6" descr="DSCN58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212976"/>
            <a:ext cx="3024336" cy="3456384"/>
          </a:xfrm>
          <a:prstGeom prst="rect">
            <a:avLst/>
          </a:prstGeom>
        </p:spPr>
      </p:pic>
      <p:pic>
        <p:nvPicPr>
          <p:cNvPr id="8" name="Obrázok 7" descr="DSCN58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068960"/>
            <a:ext cx="266429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SCN5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DSCN58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59194" y="-259194"/>
            <a:ext cx="2880320" cy="339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DSCN5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8640"/>
            <a:ext cx="332386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Prezentácia na obrazovke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Motív Office</vt:lpstr>
      <vt:lpstr>Snímka 1</vt:lpstr>
      <vt:lpstr>Snímka 2</vt:lpstr>
      <vt:lpstr>Snímka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Tomas</dc:creator>
  <cp:lastModifiedBy>Tomas</cp:lastModifiedBy>
  <cp:revision>2</cp:revision>
  <dcterms:created xsi:type="dcterms:W3CDTF">2011-12-07T14:57:30Z</dcterms:created>
  <dcterms:modified xsi:type="dcterms:W3CDTF">2011-12-07T15:17:12Z</dcterms:modified>
</cp:coreProperties>
</file>