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257" r:id="rId6"/>
    <p:sldId id="271" r:id="rId7"/>
    <p:sldId id="273" r:id="rId8"/>
    <p:sldId id="293" r:id="rId9"/>
    <p:sldId id="292" r:id="rId10"/>
    <p:sldId id="262" r:id="rId11"/>
    <p:sldId id="279" r:id="rId12"/>
    <p:sldId id="274" r:id="rId13"/>
    <p:sldId id="275" r:id="rId14"/>
    <p:sldId id="276" r:id="rId15"/>
    <p:sldId id="277" r:id="rId16"/>
    <p:sldId id="280" r:id="rId17"/>
    <p:sldId id="265" r:id="rId18"/>
    <p:sldId id="266" r:id="rId19"/>
    <p:sldId id="267" r:id="rId20"/>
    <p:sldId id="282" r:id="rId21"/>
    <p:sldId id="268" r:id="rId22"/>
    <p:sldId id="283" r:id="rId23"/>
    <p:sldId id="284" r:id="rId24"/>
    <p:sldId id="285" r:id="rId25"/>
    <p:sldId id="286" r:id="rId26"/>
    <p:sldId id="287" r:id="rId27"/>
    <p:sldId id="263" r:id="rId28"/>
    <p:sldId id="264" r:id="rId29"/>
    <p:sldId id="301" r:id="rId30"/>
    <p:sldId id="290" r:id="rId31"/>
    <p:sldId id="291" r:id="rId32"/>
    <p:sldId id="296" r:id="rId33"/>
    <p:sldId id="298" r:id="rId34"/>
    <p:sldId id="294" r:id="rId35"/>
    <p:sldId id="300" r:id="rId36"/>
    <p:sldId id="297" r:id="rId37"/>
    <p:sldId id="299" r:id="rId38"/>
    <p:sldId id="303" r:id="rId3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9" autoAdjust="0"/>
    <p:restoredTop sz="94755" autoAdjust="0"/>
  </p:normalViewPr>
  <p:slideViewPr>
    <p:cSldViewPr>
      <p:cViewPr>
        <p:scale>
          <a:sx n="78" d="100"/>
          <a:sy n="78" d="100"/>
        </p:scale>
        <p:origin x="-10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D003E-56AD-46CF-9D2C-3ABED48CEF7E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82B1E-2836-4ABD-B8CD-9866B1AD29E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786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82B1E-2836-4ABD-B8CD-9866B1AD29E4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7300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3.11.2010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Video.wmv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47800" y="533400"/>
            <a:ext cx="5257800" cy="1829761"/>
          </a:xfrm>
        </p:spPr>
        <p:txBody>
          <a:bodyPr/>
          <a:lstStyle/>
          <a:p>
            <a:r>
              <a:rPr lang="sk-SK" dirty="0" smtClean="0"/>
              <a:t>Der </a:t>
            </a:r>
            <a:r>
              <a:rPr lang="sk-SK" dirty="0" err="1" smtClean="0"/>
              <a:t>Nationalpark</a:t>
            </a:r>
            <a:r>
              <a:rPr lang="sk-SK" dirty="0" smtClean="0"/>
              <a:t> </a:t>
            </a:r>
            <a:r>
              <a:rPr lang="sk-SK" dirty="0" err="1" smtClean="0"/>
              <a:t>Poloniny</a:t>
            </a:r>
            <a:endParaRPr lang="sk-SK" dirty="0"/>
          </a:p>
        </p:txBody>
      </p:sp>
      <p:pic>
        <p:nvPicPr>
          <p:cNvPr id="10241" name="Picture 1" descr="http://www.sopsr.sk/img/posobnost/polonin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43562">
            <a:off x="1295400" y="1752600"/>
            <a:ext cx="26003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648" y="1164633"/>
            <a:ext cx="9130352" cy="56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</a:rPr>
              <a:t>Der </a:t>
            </a:r>
            <a:r>
              <a:rPr lang="sk-SK" dirty="0" err="1" smtClean="0">
                <a:solidFill>
                  <a:schemeClr val="bg2">
                    <a:lumMod val="75000"/>
                  </a:schemeClr>
                </a:solidFill>
              </a:rPr>
              <a:t>Buchenwald</a:t>
            </a:r>
            <a:endParaRPr lang="sk-SK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10209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P1030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52197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07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1020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536" y="3500438"/>
            <a:ext cx="59404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P10209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1729" y="-4762"/>
            <a:ext cx="56340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BlokTextu 5"/>
          <p:cNvSpPr txBox="1">
            <a:spLocks noChangeArrowheads="1"/>
          </p:cNvSpPr>
          <p:nvPr/>
        </p:nvSpPr>
        <p:spPr bwMode="auto">
          <a:xfrm>
            <a:off x="6934201" y="15240"/>
            <a:ext cx="62706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2400" dirty="0" smtClean="0"/>
              <a:t>I</a:t>
            </a:r>
          </a:p>
          <a:p>
            <a:pPr eaLnBrk="1" hangingPunct="1"/>
            <a:r>
              <a:rPr lang="sk-SK" sz="2400" dirty="0" smtClean="0"/>
              <a:t>N</a:t>
            </a:r>
          </a:p>
          <a:p>
            <a:pPr eaLnBrk="1" hangingPunct="1"/>
            <a:r>
              <a:rPr lang="sk-SK" sz="2400" dirty="0" smtClean="0"/>
              <a:t>F</a:t>
            </a:r>
          </a:p>
          <a:p>
            <a:pPr eaLnBrk="1" hangingPunct="1"/>
            <a:r>
              <a:rPr lang="sk-SK" sz="2400" dirty="0" smtClean="0"/>
              <a:t>O</a:t>
            </a:r>
          </a:p>
          <a:p>
            <a:pPr eaLnBrk="1" hangingPunct="1"/>
            <a:r>
              <a:rPr lang="sk-SK" sz="2400" dirty="0" smtClean="0"/>
              <a:t>R</a:t>
            </a:r>
          </a:p>
          <a:p>
            <a:pPr eaLnBrk="1" hangingPunct="1"/>
            <a:r>
              <a:rPr lang="sk-SK" sz="2400" dirty="0" smtClean="0"/>
              <a:t>M</a:t>
            </a:r>
          </a:p>
          <a:p>
            <a:pPr eaLnBrk="1" hangingPunct="1"/>
            <a:r>
              <a:rPr lang="sk-SK" sz="2400" dirty="0" smtClean="0"/>
              <a:t>A</a:t>
            </a:r>
          </a:p>
          <a:p>
            <a:pPr eaLnBrk="1" hangingPunct="1"/>
            <a:r>
              <a:rPr lang="sk-SK" sz="2400" dirty="0" smtClean="0"/>
              <a:t>T</a:t>
            </a:r>
          </a:p>
          <a:p>
            <a:pPr eaLnBrk="1" hangingPunct="1"/>
            <a:r>
              <a:rPr lang="sk-SK" sz="2400" dirty="0" smtClean="0"/>
              <a:t>I</a:t>
            </a:r>
          </a:p>
          <a:p>
            <a:pPr eaLnBrk="1" hangingPunct="1"/>
            <a:r>
              <a:rPr lang="sk-SK" sz="2400" dirty="0" smtClean="0"/>
              <a:t>O</a:t>
            </a:r>
          </a:p>
          <a:p>
            <a:pPr eaLnBrk="1" hangingPunct="1"/>
            <a:r>
              <a:rPr lang="sk-SK" sz="2400" dirty="0" smtClean="0"/>
              <a:t>N</a:t>
            </a:r>
          </a:p>
          <a:p>
            <a:pPr eaLnBrk="1" hangingPunct="1"/>
            <a:r>
              <a:rPr lang="sk-SK" sz="2400" dirty="0" smtClean="0"/>
              <a:t>S</a:t>
            </a:r>
          </a:p>
          <a:p>
            <a:pPr eaLnBrk="1" hangingPunct="1"/>
            <a:r>
              <a:rPr lang="sk-SK" sz="2400" dirty="0" smtClean="0"/>
              <a:t>T</a:t>
            </a:r>
          </a:p>
          <a:p>
            <a:pPr eaLnBrk="1" hangingPunct="1"/>
            <a:r>
              <a:rPr lang="sk-SK" sz="2400" dirty="0" smtClean="0"/>
              <a:t>A</a:t>
            </a:r>
          </a:p>
          <a:p>
            <a:pPr eaLnBrk="1" hangingPunct="1"/>
            <a:r>
              <a:rPr lang="sk-SK" sz="2400" dirty="0" smtClean="0"/>
              <a:t>F</a:t>
            </a:r>
          </a:p>
          <a:p>
            <a:pPr eaLnBrk="1" hangingPunct="1"/>
            <a:r>
              <a:rPr lang="sk-SK" sz="2400" dirty="0" smtClean="0"/>
              <a:t>E</a:t>
            </a:r>
          </a:p>
          <a:p>
            <a:pPr eaLnBrk="1" hangingPunct="1"/>
            <a:r>
              <a:rPr lang="sk-SK" sz="2400" dirty="0" smtClean="0"/>
              <a:t>L</a:t>
            </a:r>
          </a:p>
          <a:p>
            <a:pPr eaLnBrk="1" hangingPunct="1"/>
            <a:r>
              <a:rPr lang="sk-SK" sz="24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xmlns="" val="210751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10209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69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P10209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734" y="309797"/>
            <a:ext cx="9243934" cy="57419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594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50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1020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770"/>
            <a:ext cx="8229600" cy="724942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bg1"/>
                </a:solidFill>
              </a:rPr>
              <a:t>Das Video ist </a:t>
            </a:r>
            <a:r>
              <a:rPr lang="sk-SK" dirty="0" smtClean="0">
                <a:solidFill>
                  <a:schemeClr val="bg1"/>
                </a:solidFill>
                <a:hlinkClick r:id="rId5" action="ppaction://hlinkfile"/>
              </a:rPr>
              <a:t>hier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9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1020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77275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BlokTextu 4"/>
          <p:cNvSpPr txBox="1">
            <a:spLocks noChangeArrowheads="1"/>
          </p:cNvSpPr>
          <p:nvPr/>
        </p:nvSpPr>
        <p:spPr bwMode="auto">
          <a:xfrm>
            <a:off x="2700338" y="0"/>
            <a:ext cx="3816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4400"/>
              <a:t>Die Waldbahn</a:t>
            </a:r>
          </a:p>
        </p:txBody>
      </p:sp>
    </p:spTree>
    <p:extLst>
      <p:ext uri="{BB962C8B-B14F-4D97-AF65-F5344CB8AC3E}">
        <p14:creationId xmlns:p14="http://schemas.microsoft.com/office/powerpoint/2010/main" xmlns="" val="24398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733800" cy="1143000"/>
          </a:xfrm>
        </p:spPr>
        <p:txBody>
          <a:bodyPr/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Pflanzen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rot="21301598">
            <a:off x="6124607" y="1064825"/>
            <a:ext cx="1744322" cy="735712"/>
          </a:xfrm>
        </p:spPr>
        <p:txBody>
          <a:bodyPr/>
          <a:lstStyle/>
          <a:p>
            <a:r>
              <a:rPr lang="sk-SK" dirty="0" smtClean="0"/>
              <a:t>Viola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 rot="207494">
            <a:off x="323769" y="5085245"/>
            <a:ext cx="4407721" cy="762000"/>
          </a:xfr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/>
          </a:bodyPr>
          <a:lstStyle/>
          <a:p>
            <a:r>
              <a:rPr lang="sk-SK" dirty="0" err="1" smtClean="0"/>
              <a:t>Myosotis</a:t>
            </a:r>
            <a:r>
              <a:rPr lang="sk-SK" dirty="0" smtClean="0"/>
              <a:t> </a:t>
            </a:r>
            <a:r>
              <a:rPr lang="sk-SK" dirty="0" err="1" smtClean="0"/>
              <a:t>sylvatica</a:t>
            </a:r>
            <a:endParaRPr lang="sk-SK" dirty="0"/>
          </a:p>
        </p:txBody>
      </p:sp>
      <p:pic>
        <p:nvPicPr>
          <p:cNvPr id="7" name="Zástupný symbol obsahu 6" descr="fialka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349174">
            <a:off x="5527489" y="2095967"/>
            <a:ext cx="2464097" cy="3941763"/>
          </a:xfrm>
        </p:spPr>
      </p:pic>
      <p:pic>
        <p:nvPicPr>
          <p:cNvPr id="8" name="Zástupný symbol obsahu 7" descr="nezabudka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21438095">
            <a:off x="678716" y="1541260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rot="662630">
            <a:off x="4868090" y="1323464"/>
            <a:ext cx="4040188" cy="1143000"/>
          </a:xfrm>
        </p:spPr>
        <p:txBody>
          <a:bodyPr>
            <a:normAutofit/>
          </a:bodyPr>
          <a:lstStyle/>
          <a:p>
            <a:r>
              <a:rPr lang="sk-SK" dirty="0" err="1" smtClean="0"/>
              <a:t>Lycopodium</a:t>
            </a:r>
            <a:r>
              <a:rPr lang="sk-SK" dirty="0" smtClean="0"/>
              <a:t> </a:t>
            </a:r>
            <a:r>
              <a:rPr lang="sk-SK" dirty="0" err="1" smtClean="0"/>
              <a:t>clavatum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 rot="389247">
            <a:off x="184280" y="4459804"/>
            <a:ext cx="4498974" cy="762000"/>
          </a:xfrm>
        </p:spPr>
        <p:txBody>
          <a:bodyPr>
            <a:normAutofit/>
          </a:bodyPr>
          <a:lstStyle/>
          <a:p>
            <a:r>
              <a:rPr lang="sk-SK" dirty="0" err="1" smtClean="0"/>
              <a:t>Campanula</a:t>
            </a:r>
            <a:r>
              <a:rPr lang="sk-SK" dirty="0" smtClean="0"/>
              <a:t> </a:t>
            </a:r>
            <a:r>
              <a:rPr lang="sk-SK" dirty="0" err="1" smtClean="0"/>
              <a:t>carpatica</a:t>
            </a:r>
            <a:endParaRPr lang="sk-SK" dirty="0"/>
          </a:p>
        </p:txBody>
      </p:sp>
      <p:pic>
        <p:nvPicPr>
          <p:cNvPr id="7" name="Zástupný symbol obsahu 6" descr="plavúň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21238193">
            <a:off x="460328" y="519025"/>
            <a:ext cx="4246215" cy="3184661"/>
          </a:xfrm>
        </p:spPr>
      </p:pic>
      <p:pic>
        <p:nvPicPr>
          <p:cNvPr id="8" name="Zástupný symbol obsahu 7" descr="zvoncek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398328">
            <a:off x="4733676" y="304287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Pilze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47800" y="4800600"/>
            <a:ext cx="2590800" cy="762000"/>
          </a:xfrm>
        </p:spPr>
        <p:txBody>
          <a:bodyPr/>
          <a:lstStyle/>
          <a:p>
            <a:r>
              <a:rPr lang="sk-SK" dirty="0" err="1" smtClean="0"/>
              <a:t>Das</a:t>
            </a:r>
            <a:r>
              <a:rPr lang="sk-SK" dirty="0" smtClean="0"/>
              <a:t> </a:t>
            </a:r>
            <a:r>
              <a:rPr lang="sk-SK" dirty="0" err="1" smtClean="0"/>
              <a:t>Myzel</a:t>
            </a:r>
            <a:endParaRPr lang="sk-SK" dirty="0"/>
          </a:p>
        </p:txBody>
      </p:sp>
      <p:pic>
        <p:nvPicPr>
          <p:cNvPr id="10" name="Zástupný symbol obsahu 9" descr="P102096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377182">
            <a:off x="4648200" y="1066800"/>
            <a:ext cx="4223668" cy="2377770"/>
          </a:xfrm>
        </p:spPr>
      </p:pic>
      <p:pic>
        <p:nvPicPr>
          <p:cNvPr id="8" name="Zástupný symbol obsahu 7" descr="P101007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0902808">
            <a:off x="263865" y="1214179"/>
            <a:ext cx="4041775" cy="3031331"/>
          </a:xfrm>
        </p:spPr>
      </p:pic>
      <p:pic>
        <p:nvPicPr>
          <p:cNvPr id="11" name="Obrázok 10" descr="P10209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8395">
            <a:off x="4086839" y="3947932"/>
            <a:ext cx="4798723" cy="2625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P101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1.B vor </a:t>
            </a:r>
            <a:r>
              <a:rPr lang="sk-SK" dirty="0" err="1" smtClean="0"/>
              <a:t>dem</a:t>
            </a:r>
            <a:r>
              <a:rPr lang="sk-SK" dirty="0" smtClean="0"/>
              <a:t> </a:t>
            </a:r>
            <a:r>
              <a:rPr lang="sk-SK" dirty="0" err="1" smtClean="0"/>
              <a:t>Gymnasium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besuchen</a:t>
            </a:r>
            <a:r>
              <a:rPr lang="sk-SK" dirty="0" smtClean="0"/>
              <a:t> </a:t>
            </a:r>
            <a:r>
              <a:rPr lang="sk-SK" dirty="0" err="1" smtClean="0"/>
              <a:t>Biberrevier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1027" name="Picture 3" descr="C:\Documents and Settings\student\Desktop\65974_1592014609831_1519884915_1475480_199442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392821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67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rot="398700">
            <a:off x="3383317" y="5184201"/>
            <a:ext cx="4040188" cy="762000"/>
          </a:xfrm>
          <a:noFill/>
          <a:ln>
            <a:noFill/>
          </a:ln>
        </p:spPr>
        <p:txBody>
          <a:bodyPr/>
          <a:lstStyle/>
          <a:p>
            <a:r>
              <a:rPr lang="sk-SK" dirty="0" err="1" smtClean="0">
                <a:solidFill>
                  <a:schemeClr val="tx1"/>
                </a:solidFill>
              </a:rPr>
              <a:t>Myriapoda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7" name="Zástupný symbol obsahu 6" descr="P102097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21245784">
            <a:off x="865207" y="805479"/>
            <a:ext cx="6821561" cy="38402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a 8" descr="biber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2250" r="2250"/>
          <a:stretch>
            <a:fillRect/>
          </a:stretch>
        </p:blipFill>
        <p:spPr>
          <a:xfrm>
            <a:off x="1676400" y="1828800"/>
            <a:ext cx="5791200" cy="4343400"/>
          </a:xfrm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3811960" cy="1470025"/>
          </a:xfrm>
        </p:spPr>
        <p:txBody>
          <a:bodyPr/>
          <a:lstStyle/>
          <a:p>
            <a:r>
              <a:rPr lang="sk-SK" dirty="0" err="1" smtClean="0"/>
              <a:t>Castor</a:t>
            </a:r>
            <a:r>
              <a:rPr lang="sk-SK" dirty="0" smtClean="0"/>
              <a:t> </a:t>
            </a:r>
            <a:r>
              <a:rPr lang="sk-SK" dirty="0" err="1" smtClean="0"/>
              <a:t>fiber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34977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Der Biber lebt...</a:t>
            </a:r>
            <a:endParaRPr lang="sk-SK" sz="3600" dirty="0"/>
          </a:p>
        </p:txBody>
      </p:sp>
      <p:pic>
        <p:nvPicPr>
          <p:cNvPr id="4" name="Zástupný symbol obsahu 3" descr="el_galerie_9_bibe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6096000" cy="4297680"/>
          </a:xfrm>
        </p:spPr>
      </p:pic>
    </p:spTree>
    <p:extLst>
      <p:ext uri="{BB962C8B-B14F-4D97-AF65-F5344CB8AC3E}">
        <p14:creationId xmlns:p14="http://schemas.microsoft.com/office/powerpoint/2010/main" xmlns="" val="7952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Der </a:t>
            </a:r>
            <a:r>
              <a:rPr lang="sk-SK" dirty="0" err="1" smtClean="0"/>
              <a:t>Biber</a:t>
            </a:r>
            <a:r>
              <a:rPr lang="sk-SK" dirty="0" smtClean="0"/>
              <a:t> </a:t>
            </a:r>
            <a:r>
              <a:rPr lang="sk-SK" dirty="0" err="1" smtClean="0"/>
              <a:t>als</a:t>
            </a:r>
            <a:r>
              <a:rPr lang="sk-SK" dirty="0" smtClean="0"/>
              <a:t> </a:t>
            </a:r>
            <a:r>
              <a:rPr lang="sk-SK" dirty="0" err="1" smtClean="0"/>
              <a:t>Baumeister</a:t>
            </a:r>
            <a:endParaRPr lang="sk-SK" dirty="0"/>
          </a:p>
        </p:txBody>
      </p:sp>
      <p:pic>
        <p:nvPicPr>
          <p:cNvPr id="4" name="Zástupný symbol obsahu 3" descr="P04221d8a_bobor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6234" y="3429000"/>
            <a:ext cx="4697518" cy="3439039"/>
          </a:xfrm>
        </p:spPr>
      </p:pic>
      <p:sp>
        <p:nvSpPr>
          <p:cNvPr id="10" name="Zástupný symbol textu 9"/>
          <p:cNvSpPr>
            <a:spLocks noGrp="1"/>
          </p:cNvSpPr>
          <p:nvPr>
            <p:ph type="body" sz="quarter" idx="3"/>
          </p:nvPr>
        </p:nvSpPr>
        <p:spPr>
          <a:xfrm>
            <a:off x="4724400" y="4876800"/>
            <a:ext cx="4041775" cy="639762"/>
          </a:xfrm>
          <a:noFill/>
          <a:ln>
            <a:noFill/>
          </a:ln>
        </p:spPr>
        <p:txBody>
          <a:bodyPr/>
          <a:lstStyle/>
          <a:p>
            <a:r>
              <a:rPr lang="sk-SK" dirty="0" smtClean="0"/>
              <a:t>Der </a:t>
            </a:r>
            <a:r>
              <a:rPr lang="sk-SK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Biberdamm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Zástupný symbol obsahu 5" descr="P10708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65378" y="1196752"/>
            <a:ext cx="4805131" cy="3603848"/>
          </a:xfrm>
        </p:spPr>
      </p:pic>
    </p:spTree>
    <p:extLst>
      <p:ext uri="{BB962C8B-B14F-4D97-AF65-F5344CB8AC3E}">
        <p14:creationId xmlns:p14="http://schemas.microsoft.com/office/powerpoint/2010/main" xmlns="" val="845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20. </a:t>
            </a:r>
            <a:r>
              <a:rPr lang="sk-SK" dirty="0" err="1" smtClean="0"/>
              <a:t>Jahrhundert</a:t>
            </a:r>
            <a:endParaRPr lang="sk-SK" dirty="0"/>
          </a:p>
        </p:txBody>
      </p:sp>
      <p:pic>
        <p:nvPicPr>
          <p:cNvPr id="6" name="Zástupný symbol obsahu 5" descr="biber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 flipV="1">
            <a:off x="84321" y="1295400"/>
            <a:ext cx="5254195" cy="4050432"/>
          </a:xfrm>
        </p:spPr>
      </p:pic>
      <p:pic>
        <p:nvPicPr>
          <p:cNvPr id="1026" name="Picture 2" descr="C:\Documents and Settings\student\Desktop\polovn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70281" y="3505200"/>
            <a:ext cx="466997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err="1" smtClean="0"/>
              <a:t>Gegenwart</a:t>
            </a:r>
            <a:r>
              <a:rPr lang="sk-SK" sz="3600" dirty="0" smtClean="0"/>
              <a:t>...</a:t>
            </a:r>
            <a:r>
              <a:rPr lang="sk-SK" sz="3600" dirty="0" err="1"/>
              <a:t>z</a:t>
            </a:r>
            <a:r>
              <a:rPr lang="sk-SK" sz="3600" dirty="0" err="1" smtClean="0"/>
              <a:t>ufriedener</a:t>
            </a:r>
            <a:r>
              <a:rPr lang="sk-SK" sz="3600" dirty="0" smtClean="0"/>
              <a:t> </a:t>
            </a:r>
            <a:r>
              <a:rPr lang="sk-SK" sz="3600" dirty="0" err="1" smtClean="0"/>
              <a:t>Biber</a:t>
            </a:r>
            <a:endParaRPr lang="sk-SK" sz="3600" dirty="0"/>
          </a:p>
        </p:txBody>
      </p:sp>
      <p:pic>
        <p:nvPicPr>
          <p:cNvPr id="4" name="Zástupný symbol obsahu 3" descr="537395_bob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8054495" cy="4732016"/>
          </a:xfrm>
        </p:spPr>
      </p:pic>
    </p:spTree>
    <p:extLst>
      <p:ext uri="{BB962C8B-B14F-4D97-AF65-F5344CB8AC3E}">
        <p14:creationId xmlns:p14="http://schemas.microsoft.com/office/powerpoint/2010/main" xmlns="" val="12242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55000"/>
                <a:satMod val="300000"/>
              </a:schemeClr>
            </a:gs>
            <a:gs pos="6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 descr="medvedhned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4572000" cy="3035128"/>
          </a:xfrm>
        </p:spPr>
      </p:pic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err="1" smtClean="0"/>
              <a:t>Ursus</a:t>
            </a:r>
            <a:r>
              <a:rPr lang="sk-SK" dirty="0" smtClean="0"/>
              <a:t> </a:t>
            </a:r>
            <a:r>
              <a:rPr lang="sk-SK" dirty="0" err="1" smtClean="0"/>
              <a:t>arctos</a:t>
            </a:r>
            <a:endParaRPr lang="sk-SK" dirty="0" smtClean="0"/>
          </a:p>
          <a:p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i="1" dirty="0" err="1" smtClean="0"/>
              <a:t>Lynx</a:t>
            </a:r>
            <a:r>
              <a:rPr lang="sk-SK" i="1" dirty="0" smtClean="0"/>
              <a:t> </a:t>
            </a:r>
            <a:r>
              <a:rPr lang="sk-SK" i="1" dirty="0" err="1" smtClean="0"/>
              <a:t>lynx</a:t>
            </a:r>
            <a:endParaRPr lang="sk-SK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638800" y="228600"/>
            <a:ext cx="2590800" cy="1143000"/>
          </a:xfrm>
        </p:spPr>
        <p:txBody>
          <a:bodyPr/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Tiere</a:t>
            </a:r>
            <a:endParaRPr lang="sk-SK" dirty="0"/>
          </a:p>
        </p:txBody>
      </p:sp>
      <p:pic>
        <p:nvPicPr>
          <p:cNvPr id="8" name="Obrázok 7" descr="ry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" y="3352800"/>
            <a:ext cx="4800600" cy="319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43000">
              <a:srgbClr val="400040"/>
            </a:gs>
            <a:gs pos="56000">
              <a:srgbClr val="8F0040"/>
            </a:gs>
            <a:gs pos="79000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1143000" y="5486400"/>
            <a:ext cx="1752600" cy="762000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r>
              <a:rPr lang="sk-SK" dirty="0" err="1" smtClean="0"/>
              <a:t>Canis</a:t>
            </a:r>
            <a:r>
              <a:rPr lang="sk-SK" dirty="0" smtClean="0"/>
              <a:t> </a:t>
            </a:r>
            <a:r>
              <a:rPr lang="sk-SK" dirty="0" err="1" smtClean="0"/>
              <a:t>lupus</a:t>
            </a:r>
            <a:endParaRPr lang="sk-SK" dirty="0"/>
          </a:p>
        </p:txBody>
      </p:sp>
      <p:sp>
        <p:nvSpPr>
          <p:cNvPr id="9" name="Zástupný symbol textu 8"/>
          <p:cNvSpPr>
            <a:spLocks noGrp="1"/>
          </p:cNvSpPr>
          <p:nvPr>
            <p:ph type="body" sz="half" idx="3"/>
          </p:nvPr>
        </p:nvSpPr>
        <p:spPr>
          <a:xfrm>
            <a:off x="5334000" y="990600"/>
            <a:ext cx="2514600" cy="838200"/>
          </a:xfrm>
          <a:noFill/>
          <a:ln>
            <a:noFill/>
          </a:ln>
        </p:spPr>
        <p:txBody>
          <a:bodyPr/>
          <a:lstStyle/>
          <a:p>
            <a:r>
              <a:rPr lang="sk-SK" i="1" dirty="0" err="1" smtClean="0"/>
              <a:t>Felis</a:t>
            </a:r>
            <a:r>
              <a:rPr lang="sk-SK" i="1" dirty="0" smtClean="0"/>
              <a:t> </a:t>
            </a:r>
            <a:r>
              <a:rPr lang="sk-SK" i="1" dirty="0" err="1" smtClean="0"/>
              <a:t>silvestris</a:t>
            </a:r>
            <a:endParaRPr lang="sk-SK" dirty="0"/>
          </a:p>
        </p:txBody>
      </p:sp>
      <p:pic>
        <p:nvPicPr>
          <p:cNvPr id="5" name="Zástupný symbol obsahu 4" descr="vlk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52400" y="304800"/>
            <a:ext cx="4040127" cy="5041741"/>
          </a:xfrm>
        </p:spPr>
      </p:pic>
      <p:pic>
        <p:nvPicPr>
          <p:cNvPr id="6" name="Zástupný symbol obsahu 5" descr="Wildkatze_00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43400" y="2209800"/>
            <a:ext cx="4470400" cy="36576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err="1" smtClean="0"/>
              <a:t>Bison</a:t>
            </a:r>
            <a:r>
              <a:rPr lang="sk-SK" i="1" dirty="0" smtClean="0"/>
              <a:t> </a:t>
            </a:r>
            <a:r>
              <a:rPr lang="sk-SK" i="1" dirty="0" err="1" smtClean="0"/>
              <a:t>bonasus</a:t>
            </a:r>
            <a:endParaRPr lang="sk-SK" dirty="0"/>
          </a:p>
        </p:txBody>
      </p:sp>
      <p:pic>
        <p:nvPicPr>
          <p:cNvPr id="7" name="Zástupný symbol obsahu 6" descr="800px-Wisent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28596" y="1428736"/>
            <a:ext cx="6687614" cy="4296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P101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27988">
            <a:off x="160489" y="1952974"/>
            <a:ext cx="4664693" cy="380828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2286000" cy="1143000"/>
          </a:xfrm>
        </p:spPr>
        <p:txBody>
          <a:bodyPr/>
          <a:lstStyle/>
          <a:p>
            <a:r>
              <a:rPr lang="sk-SK" dirty="0" smtClean="0"/>
              <a:t>Im </a:t>
            </a:r>
            <a:r>
              <a:rPr lang="sk-SK" dirty="0" err="1" smtClean="0"/>
              <a:t>Bus</a:t>
            </a:r>
            <a:endParaRPr lang="sk-SK" dirty="0"/>
          </a:p>
        </p:txBody>
      </p:sp>
      <p:pic>
        <p:nvPicPr>
          <p:cNvPr id="5" name="Zástupný symbol obsahu 3" descr="autobus.jpg"/>
          <p:cNvPicPr>
            <a:picLocks noChangeAspect="1"/>
          </p:cNvPicPr>
          <p:nvPr/>
        </p:nvPicPr>
        <p:blipFill>
          <a:blip r:embed="rId3"/>
          <a:srcRect t="-10659" r="-15731"/>
          <a:stretch>
            <a:fillRect/>
          </a:stretch>
        </p:blipFill>
        <p:spPr>
          <a:xfrm rot="207173">
            <a:off x="4970408" y="816977"/>
            <a:ext cx="4530090" cy="5775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udent\Desktop\66802_1367531799941_1581077841_30753284_763887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0"/>
            <a:ext cx="5446779" cy="4085084"/>
          </a:xfrm>
          <a:prstGeom prst="rect">
            <a:avLst/>
          </a:prstGeom>
          <a:noFill/>
        </p:spPr>
      </p:pic>
      <p:pic>
        <p:nvPicPr>
          <p:cNvPr id="2051" name="Picture 3" descr="C:\Documents and Settings\student\Desktop\64356_1592014489828_1519884915_1475477_90421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124" y="0"/>
            <a:ext cx="3431045" cy="4678698"/>
          </a:xfrm>
          <a:prstGeom prst="rect">
            <a:avLst/>
          </a:prstGeom>
          <a:noFill/>
        </p:spPr>
      </p:pic>
      <p:pic>
        <p:nvPicPr>
          <p:cNvPr id="2052" name="Picture 4" descr="C:\Documents and Settings\student\Desktop\65905_1592016049867_1519884915_1475488_50015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88" y="3162651"/>
            <a:ext cx="4042792" cy="3032094"/>
          </a:xfrm>
          <a:prstGeom prst="rect">
            <a:avLst/>
          </a:prstGeom>
          <a:noFill/>
        </p:spPr>
      </p:pic>
      <p:pic>
        <p:nvPicPr>
          <p:cNvPr id="2053" name="Picture 5" descr="C:\Documents and Settings\student\Desktop\33607_1592057250897_1519884915_1475531_103604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419826"/>
            <a:ext cx="4248472" cy="3186354"/>
          </a:xfrm>
          <a:prstGeom prst="rect">
            <a:avLst/>
          </a:prstGeom>
          <a:noFill/>
        </p:spPr>
      </p:pic>
      <p:pic>
        <p:nvPicPr>
          <p:cNvPr id="2054" name="Picture 6" descr="C:\Documents and Settings\student\Desktop\47055_1592062571030_1519884915_1475554_115821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8013"/>
            <a:ext cx="3733800" cy="2672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6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65905_1592015929864_1519884915_1475485_74491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0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sk-SK" smtClean="0"/>
              <a:t>Osadné</a:t>
            </a:r>
          </a:p>
        </p:txBody>
      </p:sp>
      <p:sp>
        <p:nvSpPr>
          <p:cNvPr id="14339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pic>
        <p:nvPicPr>
          <p:cNvPr id="14340" name="Picture 2" descr="E:\Poloniny - Udava - 08.10.2010\P103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00150"/>
            <a:ext cx="84867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81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103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532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E:\Poloniny - Udava - 08.10.2010\P103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9231"/>
            <a:ext cx="3635375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42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AG00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BlokTextu 4"/>
          <p:cNvSpPr txBox="1">
            <a:spLocks noChangeArrowheads="1"/>
          </p:cNvSpPr>
          <p:nvPr/>
        </p:nvSpPr>
        <p:spPr bwMode="auto">
          <a:xfrm>
            <a:off x="827088" y="333375"/>
            <a:ext cx="7499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4000"/>
              <a:t>Die Orthodoxe Kirche in Osadné</a:t>
            </a:r>
          </a:p>
        </p:txBody>
      </p:sp>
    </p:spTree>
    <p:extLst>
      <p:ext uri="{BB962C8B-B14F-4D97-AF65-F5344CB8AC3E}">
        <p14:creationId xmlns:p14="http://schemas.microsoft.com/office/powerpoint/2010/main" xmlns="" val="9462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Die </a:t>
            </a:r>
            <a:r>
              <a:rPr lang="sk-SK" dirty="0" err="1" smtClean="0"/>
              <a:t>Ikonen</a:t>
            </a:r>
            <a:r>
              <a:rPr lang="sk-SK" dirty="0" smtClean="0"/>
              <a:t> </a:t>
            </a:r>
            <a:r>
              <a:rPr lang="en-US" dirty="0" smtClean="0"/>
              <a:t>und die </a:t>
            </a:r>
            <a:r>
              <a:rPr lang="en-US" dirty="0" err="1" smtClean="0"/>
              <a:t>Knochen</a:t>
            </a:r>
            <a:r>
              <a:rPr lang="en-US" dirty="0" smtClean="0"/>
              <a:t>…</a:t>
            </a:r>
            <a:endParaRPr lang="sk-SK" dirty="0"/>
          </a:p>
        </p:txBody>
      </p:sp>
      <p:pic>
        <p:nvPicPr>
          <p:cNvPr id="2050" name="Picture 2" descr="G:\Poloniny - Udava - 08.10.2010\P103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82" y="3682670"/>
            <a:ext cx="5640680" cy="31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Poloniny - Udava - 08.10.2010\P103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600200"/>
            <a:ext cx="58205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33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P103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2244" y="152400"/>
            <a:ext cx="1001526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9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sz="4400" dirty="0" err="1" smtClean="0"/>
              <a:t>Waldlehrpfad</a:t>
            </a:r>
            <a:r>
              <a:rPr lang="sk-SK" sz="4400" dirty="0" smtClean="0"/>
              <a:t/>
            </a:r>
            <a:br>
              <a:rPr lang="sk-SK" sz="4400" dirty="0" smtClean="0"/>
            </a:br>
            <a:r>
              <a:rPr lang="sk-SK" sz="4400" dirty="0" err="1" smtClean="0"/>
              <a:t>Länge</a:t>
            </a:r>
            <a:r>
              <a:rPr lang="sk-SK" sz="4400" dirty="0" smtClean="0"/>
              <a:t>: </a:t>
            </a:r>
            <a:r>
              <a:rPr lang="en-US" sz="4400" dirty="0" smtClean="0"/>
              <a:t>2200 </a:t>
            </a:r>
            <a:r>
              <a:rPr lang="sk-SK" sz="4400" dirty="0" smtClean="0"/>
              <a:t>Meter</a:t>
            </a:r>
            <a:br>
              <a:rPr lang="sk-SK" sz="4400" dirty="0" smtClean="0"/>
            </a:br>
            <a:r>
              <a:rPr lang="sk-SK" sz="4400" dirty="0" err="1" smtClean="0"/>
              <a:t>Dauer</a:t>
            </a:r>
            <a:r>
              <a:rPr lang="sk-SK" sz="4400" smtClean="0"/>
              <a:t>: </a:t>
            </a:r>
            <a:r>
              <a:rPr lang="sk-SK" sz="4400" dirty="0" smtClean="0"/>
              <a:t>4</a:t>
            </a:r>
            <a:r>
              <a:rPr lang="en-US" sz="4400" smtClean="0"/>
              <a:t> </a:t>
            </a:r>
            <a:r>
              <a:rPr lang="en-US" sz="4400" dirty="0" err="1" smtClean="0"/>
              <a:t>Stunden</a:t>
            </a:r>
            <a:r>
              <a:rPr lang="en-US" sz="4400" dirty="0" smtClean="0"/>
              <a:t> </a:t>
            </a:r>
            <a:r>
              <a:rPr lang="sk-SK" sz="4400" dirty="0" smtClean="0"/>
              <a:t/>
            </a:r>
            <a:br>
              <a:rPr lang="sk-SK" sz="4400" dirty="0" smtClean="0"/>
            </a:br>
            <a:endParaRPr lang="sk-SK" sz="4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" y="5629565"/>
            <a:ext cx="6777054" cy="1199704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	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5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sz="4400" dirty="0" err="1" smtClean="0"/>
              <a:t>Wir</a:t>
            </a:r>
            <a:r>
              <a:rPr lang="sk-SK" sz="4400" dirty="0" smtClean="0"/>
              <a:t> </a:t>
            </a:r>
            <a:r>
              <a:rPr lang="sk-SK" sz="4400" dirty="0" err="1" smtClean="0"/>
              <a:t>danken</a:t>
            </a:r>
            <a:r>
              <a:rPr lang="sk-SK" sz="4400" dirty="0" smtClean="0"/>
              <a:t> </a:t>
            </a:r>
            <a:r>
              <a:rPr lang="sk-SK" sz="4400" dirty="0" err="1" smtClean="0"/>
              <a:t>für</a:t>
            </a:r>
            <a:r>
              <a:rPr lang="sk-SK" sz="4400" dirty="0" smtClean="0"/>
              <a:t> eure </a:t>
            </a:r>
            <a:r>
              <a:rPr lang="sk-SK" sz="4400" dirty="0" err="1" smtClean="0"/>
              <a:t>Aufmerksamkeit</a:t>
            </a:r>
            <a:r>
              <a:rPr lang="sk-SK" sz="4400" dirty="0" smtClean="0"/>
              <a:t/>
            </a:r>
            <a:br>
              <a:rPr lang="sk-SK" sz="4400" dirty="0" smtClean="0"/>
            </a:br>
            <a:r>
              <a:rPr lang="sk-SK" sz="4400" dirty="0" smtClean="0"/>
              <a:t/>
            </a:r>
            <a:br>
              <a:rPr lang="sk-SK" sz="4400" dirty="0" smtClean="0"/>
            </a:br>
            <a:endParaRPr lang="sk-SK" sz="4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" y="5629565"/>
            <a:ext cx="6777054" cy="1199704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	1.B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5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	</a:t>
            </a:r>
            <a:r>
              <a:rPr lang="sk-SK" dirty="0" err="1" smtClean="0"/>
              <a:t>Wohin</a:t>
            </a:r>
            <a:r>
              <a:rPr lang="sk-SK" dirty="0" smtClean="0"/>
              <a:t> </a:t>
            </a:r>
            <a:r>
              <a:rPr lang="sk-SK" dirty="0" err="1" smtClean="0"/>
              <a:t>gehen</a:t>
            </a:r>
            <a:r>
              <a:rPr lang="sk-SK" dirty="0" smtClean="0"/>
              <a:t> </a:t>
            </a:r>
            <a:r>
              <a:rPr lang="sk-SK" dirty="0" err="1" smtClean="0"/>
              <a:t>wir</a:t>
            </a:r>
            <a:r>
              <a:rPr lang="sk-SK" dirty="0" smtClean="0"/>
              <a:t>?</a:t>
            </a:r>
            <a:endParaRPr lang="sk-SK" dirty="0"/>
          </a:p>
        </p:txBody>
      </p:sp>
      <p:pic>
        <p:nvPicPr>
          <p:cNvPr id="1026" name="Picture 2" descr="E:\poloniny2\tra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235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19400" y="4800600"/>
            <a:ext cx="5486400" cy="1524000"/>
          </a:xfrm>
        </p:spPr>
        <p:txBody>
          <a:bodyPr>
            <a:normAutofit/>
          </a:bodyPr>
          <a:lstStyle/>
          <a:p>
            <a:r>
              <a:rPr lang="sk-SK" dirty="0" smtClean="0"/>
              <a:t>Fläche 29 805 ha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err="1" smtClean="0"/>
              <a:t>Naturschutzgebiet</a:t>
            </a:r>
            <a:r>
              <a:rPr lang="sk-SK" dirty="0" smtClean="0"/>
              <a:t> 10 978 ha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 descr="Bez názfsaasfv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" y="-1"/>
            <a:ext cx="9108744" cy="469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900113" y="260350"/>
            <a:ext cx="6911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k-SK"/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76200" y="260350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sz="2800" dirty="0"/>
              <a:t>Der erste internationale Waldlehrpfad Udava - Solinka</a:t>
            </a:r>
          </a:p>
        </p:txBody>
      </p:sp>
      <p:pic>
        <p:nvPicPr>
          <p:cNvPr id="2052" name="Picture 7" descr="P1020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76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1020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8338"/>
            <a:ext cx="9144000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86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10209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bdĺžnik 4"/>
          <p:cNvSpPr>
            <a:spLocks noChangeArrowheads="1"/>
          </p:cNvSpPr>
          <p:nvPr/>
        </p:nvSpPr>
        <p:spPr bwMode="auto">
          <a:xfrm>
            <a:off x="5486400" y="2708274"/>
            <a:ext cx="3851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k-SK" sz="2800" dirty="0"/>
              <a:t>Verhaltenshinweise</a:t>
            </a:r>
            <a:r>
              <a:rPr lang="sk-SK" sz="3200" dirty="0"/>
              <a:t> im Nationalpark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xmlns="" val="24979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1020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6650"/>
            <a:ext cx="8154988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BlokTextu 5"/>
          <p:cNvSpPr txBox="1">
            <a:spLocks noChangeArrowheads="1"/>
          </p:cNvSpPr>
          <p:nvPr/>
        </p:nvSpPr>
        <p:spPr bwMode="auto">
          <a:xfrm>
            <a:off x="2484437" y="162293"/>
            <a:ext cx="3007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4400" dirty="0" err="1" smtClean="0"/>
              <a:t>Holzbrücke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xmlns="" val="13643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359</TotalTime>
  <Words>121</Words>
  <Application>Microsoft Office PowerPoint</Application>
  <PresentationFormat>Prezentácia na obrazovke (4:3)</PresentationFormat>
  <Paragraphs>64</Paragraphs>
  <Slides>38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39" baseType="lpstr">
      <vt:lpstr>Hala</vt:lpstr>
      <vt:lpstr>Der Nationalpark Poloniny</vt:lpstr>
      <vt:lpstr>1.B vor dem Gymnasium</vt:lpstr>
      <vt:lpstr>Im Bus</vt:lpstr>
      <vt:lpstr> Wohin gehen wir?</vt:lpstr>
      <vt:lpstr>Snímka 5</vt:lpstr>
      <vt:lpstr>Snímka 6</vt:lpstr>
      <vt:lpstr>Snímka 7</vt:lpstr>
      <vt:lpstr>Snímka 8</vt:lpstr>
      <vt:lpstr>Snímka 9</vt:lpstr>
      <vt:lpstr>Der Buchenwald</vt:lpstr>
      <vt:lpstr>Snímka 11</vt:lpstr>
      <vt:lpstr>Snímka 12</vt:lpstr>
      <vt:lpstr>Snímka 13</vt:lpstr>
      <vt:lpstr>Snímka 14</vt:lpstr>
      <vt:lpstr>Das Video ist hier</vt:lpstr>
      <vt:lpstr>Snímka 16</vt:lpstr>
      <vt:lpstr>Die Pflanzen</vt:lpstr>
      <vt:lpstr>Snímka 18</vt:lpstr>
      <vt:lpstr>Die Pilze</vt:lpstr>
      <vt:lpstr>Wir besuchen Biberrevier </vt:lpstr>
      <vt:lpstr>Snímka 21</vt:lpstr>
      <vt:lpstr>Castor fiber</vt:lpstr>
      <vt:lpstr>Der Biber lebt...</vt:lpstr>
      <vt:lpstr>Der Biber als Baumeister</vt:lpstr>
      <vt:lpstr>20. Jahrhundert</vt:lpstr>
      <vt:lpstr>Gegenwart...zufriedener Biber</vt:lpstr>
      <vt:lpstr>Die Tiere</vt:lpstr>
      <vt:lpstr>Snímka 28</vt:lpstr>
      <vt:lpstr>Bison bonasus</vt:lpstr>
      <vt:lpstr>Snímka 30</vt:lpstr>
      <vt:lpstr>Snímka 31</vt:lpstr>
      <vt:lpstr>Osadné</vt:lpstr>
      <vt:lpstr>Snímka 33</vt:lpstr>
      <vt:lpstr>Snímka 34</vt:lpstr>
      <vt:lpstr>Die Ikonen und die Knochen…</vt:lpstr>
      <vt:lpstr>Snímka 36</vt:lpstr>
      <vt:lpstr>Waldlehrpfad Länge: 2200 Meter Dauer: 4 Stunden  </vt:lpstr>
      <vt:lpstr>Wir danken für eure Aufmerksamkeit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Nationalpark Poloniny</dc:title>
  <dc:creator>PO</dc:creator>
  <cp:lastModifiedBy>uzivatel</cp:lastModifiedBy>
  <cp:revision>47</cp:revision>
  <dcterms:created xsi:type="dcterms:W3CDTF">2010-10-18T15:22:56Z</dcterms:created>
  <dcterms:modified xsi:type="dcterms:W3CDTF">2010-11-03T06:14:37Z</dcterms:modified>
</cp:coreProperties>
</file>