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13" autoAdjust="0"/>
  </p:normalViewPr>
  <p:slideViewPr>
    <p:cSldViewPr>
      <p:cViewPr varScale="1"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4B8D8-326C-47F8-AA0D-AE11F236A8A8}" type="datetimeFigureOut">
              <a:rPr lang="sk-SK" smtClean="0"/>
              <a:pPr/>
              <a:t>28. 6. 2011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8E4FD8-5230-488E-B9AA-E974D8500D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ka\Desktop\nemčina\Bez názvu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7017647" cy="244011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27" name="Picture 3" descr="C:\Users\Janka\Desktop\nemčina\Bez názvu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2160240" cy="30836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Janka\Desktop\nemčina\P1160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2160240" cy="3087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764704"/>
            <a:ext cx="2218145" cy="30963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39552" y="321297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Zipser</a:t>
            </a:r>
            <a:r>
              <a:rPr lang="sk-SK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Region</a:t>
            </a:r>
            <a:endParaRPr lang="sk-SK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Zipser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Burg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8367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Natur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von Zips </a:t>
            </a:r>
            <a:endParaRPr lang="sk-S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00430" y="83671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lgerian" pitchFamily="82" charset="0"/>
              </a:rPr>
              <a:t>Aussicht </a:t>
            </a:r>
            <a:r>
              <a:rPr lang="sk-SK" sz="1600" dirty="0" smtClean="0">
                <a:latin typeface="Algerian" pitchFamily="82" charset="0"/>
              </a:rPr>
              <a:t>v</a:t>
            </a:r>
            <a:r>
              <a:rPr lang="de-DE" sz="1600" dirty="0" smtClean="0">
                <a:latin typeface="Algerian" pitchFamily="82" charset="0"/>
              </a:rPr>
              <a:t>on der </a:t>
            </a:r>
            <a:r>
              <a:rPr lang="de-DE" sz="1600" dirty="0" smtClean="0">
                <a:latin typeface="Algerian" pitchFamily="82" charset="0"/>
              </a:rPr>
              <a:t>Burg</a:t>
            </a:r>
            <a:endParaRPr lang="sk-SK" sz="1600" dirty="0">
              <a:latin typeface="Algerian" pitchFamily="82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8367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latin typeface="Algerian" pitchFamily="82" charset="0"/>
              </a:rPr>
              <a:t>Kirche</a:t>
            </a:r>
            <a:r>
              <a:rPr lang="sk-SK" sz="1600" dirty="0" smtClean="0">
                <a:latin typeface="Algerian" pitchFamily="82" charset="0"/>
              </a:rPr>
              <a:t> </a:t>
            </a:r>
            <a:r>
              <a:rPr lang="sk-SK" sz="1600" dirty="0" smtClean="0">
                <a:latin typeface="Algerian" pitchFamily="82" charset="0"/>
              </a:rPr>
              <a:t>in Žehra</a:t>
            </a:r>
            <a:endParaRPr lang="sk-SK" sz="1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16</Words>
  <Application>Microsoft Office PowerPoint</Application>
  <PresentationFormat>Prezentácia na obrazovke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Papír</vt:lpstr>
      <vt:lpstr>Snímka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Janka</dc:creator>
  <cp:lastModifiedBy>PC</cp:lastModifiedBy>
  <cp:revision>6</cp:revision>
  <dcterms:created xsi:type="dcterms:W3CDTF">2011-06-25T14:26:49Z</dcterms:created>
  <dcterms:modified xsi:type="dcterms:W3CDTF">2011-06-28T10:30:13Z</dcterms:modified>
</cp:coreProperties>
</file>