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8" r:id="rId12"/>
    <p:sldId id="269" r:id="rId13"/>
    <p:sldId id="271" r:id="rId14"/>
    <p:sldId id="267" r:id="rId15"/>
    <p:sldId id="265" r:id="rId16"/>
    <p:sldId id="272" r:id="rId17"/>
    <p:sldId id="273" r:id="rId18"/>
    <p:sldId id="270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6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73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72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11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56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67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70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21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026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581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F22-938A-426D-B857-3649125228DE}" type="datetimeFigureOut">
              <a:rPr lang="cs-CZ" smtClean="0"/>
              <a:pPr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016C-29D2-459F-AF45-1D4394282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F22-938A-426D-B857-3649125228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016C-29D2-459F-AF45-1D43942825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1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04856" cy="1656184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sk-SK" sz="9600" b="1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Hohe</a:t>
            </a:r>
            <a:r>
              <a:rPr lang="sk-SK" sz="96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Tatra</a:t>
            </a:r>
            <a:endParaRPr lang="cs-CZ" sz="96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835696" y="3933056"/>
            <a:ext cx="5616624" cy="972844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0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Štrbské pleso</a:t>
            </a:r>
            <a:endParaRPr lang="cs-CZ" sz="6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57356" y="5214950"/>
            <a:ext cx="5616624" cy="972844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000" b="1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Tschirmer</a:t>
            </a:r>
            <a:r>
              <a:rPr lang="sk-SK" sz="60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6000" b="1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See</a:t>
            </a:r>
            <a:endParaRPr lang="cs-CZ" sz="6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ezo\Desktop\Strbske pleso\11 - 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9000"/>
            <a:ext cx="4590000" cy="61200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744416" cy="525658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Die </a:t>
            </a:r>
            <a:br>
              <a:rPr lang="cs-CZ" sz="3200" dirty="0" smtClean="0"/>
            </a:br>
            <a:r>
              <a:rPr lang="cs-CZ" sz="3200" dirty="0" err="1" smtClean="0"/>
              <a:t>Eichh</a:t>
            </a:r>
            <a:r>
              <a:rPr lang="sk-SK" sz="3200" dirty="0" smtClean="0"/>
              <a:t>ö</a:t>
            </a:r>
            <a:r>
              <a:rPr lang="cs-CZ" sz="3200" dirty="0" err="1" smtClean="0"/>
              <a:t>rnchenstrecke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ezo\Desktop\Strbske pleso\12 - 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29418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Hier</a:t>
            </a:r>
            <a:r>
              <a:rPr lang="cs-CZ" sz="3200" dirty="0" smtClean="0"/>
              <a:t> </a:t>
            </a:r>
            <a:r>
              <a:rPr lang="cs-CZ" sz="3200" dirty="0" err="1" smtClean="0"/>
              <a:t>kann</a:t>
            </a:r>
            <a:r>
              <a:rPr lang="cs-CZ" sz="3200" smtClean="0"/>
              <a:t> man </a:t>
            </a:r>
            <a:r>
              <a:rPr lang="cs-CZ" sz="3200" dirty="0" err="1" smtClean="0"/>
              <a:t>sich</a:t>
            </a:r>
            <a:r>
              <a:rPr lang="cs-CZ" sz="3200" dirty="0" smtClean="0"/>
              <a:t> </a:t>
            </a:r>
            <a:r>
              <a:rPr lang="cs-CZ" sz="3200" dirty="0" err="1" smtClean="0"/>
              <a:t>unterhalten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ezo\Desktop\Strbske pleso\14 -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4852793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</a:t>
            </a:r>
            <a:r>
              <a:rPr lang="sk-SK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Weg</a:t>
            </a:r>
            <a:r>
              <a:rPr lang="en-US" sz="3200" dirty="0" smtClean="0"/>
              <a:t> </a:t>
            </a:r>
            <a:r>
              <a:rPr lang="sk-SK" sz="3200" dirty="0" err="1" smtClean="0"/>
              <a:t>zum</a:t>
            </a:r>
            <a:r>
              <a:rPr lang="sk-SK" sz="3200" dirty="0" smtClean="0"/>
              <a:t> Hotel FIS </a:t>
            </a:r>
            <a:r>
              <a:rPr lang="sk-SK" sz="3200" dirty="0" err="1" smtClean="0"/>
              <a:t>und</a:t>
            </a:r>
            <a:r>
              <a:rPr lang="sk-SK" sz="3200" dirty="0" smtClean="0"/>
              <a:t> </a:t>
            </a:r>
            <a:r>
              <a:rPr lang="sk-SK" sz="3200" dirty="0" err="1" smtClean="0"/>
              <a:t>zur</a:t>
            </a:r>
            <a:r>
              <a:rPr lang="sk-SK" sz="3200" dirty="0" smtClean="0"/>
              <a:t> </a:t>
            </a:r>
            <a:r>
              <a:rPr lang="sk-SK" sz="3200" dirty="0" err="1" smtClean="0"/>
              <a:t>Sesselbahn</a:t>
            </a:r>
            <a:r>
              <a:rPr lang="en-US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ezo\Desktop\Strbske pleso\10 - 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9000"/>
            <a:ext cx="4590000" cy="6120000"/>
          </a:xfrm>
          <a:prstGeom prst="rect">
            <a:avLst/>
          </a:prstGeom>
          <a:noFill/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5148064" y="4725144"/>
            <a:ext cx="3851920" cy="171451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Zwei</a:t>
            </a:r>
            <a:r>
              <a:rPr lang="cs-CZ" sz="3200" dirty="0" smtClean="0"/>
              <a:t> </a:t>
            </a:r>
            <a:r>
              <a:rPr lang="cs-CZ" sz="3200" dirty="0" err="1" smtClean="0"/>
              <a:t>Sprungschanzen</a:t>
            </a:r>
            <a:r>
              <a:rPr lang="cs-CZ" sz="3200" dirty="0" smtClean="0"/>
              <a:t> </a:t>
            </a:r>
            <a:r>
              <a:rPr lang="cs-CZ" sz="3200" dirty="0" err="1" smtClean="0"/>
              <a:t>und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err="1" smtClean="0"/>
              <a:t>Abfahrtstrecken</a:t>
            </a:r>
            <a:endParaRPr lang="cs-CZ" sz="3200" dirty="0"/>
          </a:p>
        </p:txBody>
      </p:sp>
      <p:pic>
        <p:nvPicPr>
          <p:cNvPr id="4" name="Picture 2" descr="C:\Users\Bezo\Desktop\Strbske pleso\9a - P.jpg"/>
          <p:cNvPicPr>
            <a:picLocks noChangeAspect="1" noChangeArrowheads="1"/>
          </p:cNvPicPr>
          <p:nvPr/>
        </p:nvPicPr>
        <p:blipFill>
          <a:blip r:embed="rId3" cstate="print"/>
          <a:srcRect l="19753" r="17283"/>
          <a:stretch>
            <a:fillRect/>
          </a:stretch>
        </p:blipFill>
        <p:spPr bwMode="auto">
          <a:xfrm>
            <a:off x="5513493" y="368257"/>
            <a:ext cx="3304256" cy="39359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zo\Desktop\Strbske pleso\8 - 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4905455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Štrbské </a:t>
            </a:r>
            <a:r>
              <a:rPr lang="cs-CZ" sz="3200" dirty="0" smtClean="0"/>
              <a:t>pleso - der </a:t>
            </a:r>
            <a:r>
              <a:rPr lang="cs-CZ" sz="3200" dirty="0" err="1" smtClean="0"/>
              <a:t>bekannteste</a:t>
            </a:r>
            <a:r>
              <a:rPr lang="cs-CZ" sz="3200" dirty="0" smtClean="0"/>
              <a:t> und </a:t>
            </a:r>
            <a:r>
              <a:rPr lang="cs-CZ" sz="3200" dirty="0" err="1" smtClean="0"/>
              <a:t>meistbesuchte</a:t>
            </a:r>
            <a:r>
              <a:rPr lang="cs-CZ" sz="3200" dirty="0" smtClean="0"/>
              <a:t> </a:t>
            </a:r>
            <a:r>
              <a:rPr lang="cs-CZ" sz="3200" dirty="0" err="1" smtClean="0"/>
              <a:t>See</a:t>
            </a:r>
            <a:r>
              <a:rPr lang="cs-CZ" sz="3200" dirty="0" smtClean="0"/>
              <a:t> in der </a:t>
            </a:r>
            <a:r>
              <a:rPr lang="cs-CZ" sz="3200" dirty="0" err="1" smtClean="0"/>
              <a:t>Hohen</a:t>
            </a:r>
            <a:r>
              <a:rPr lang="cs-CZ" sz="3200" dirty="0" smtClean="0"/>
              <a:t> Tatra.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ezo\Desktop\Strbske pleso\15 -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8660"/>
            <a:ext cx="4592066" cy="6120680"/>
          </a:xfrm>
          <a:prstGeom prst="rect">
            <a:avLst/>
          </a:prstGeom>
          <a:noFill/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5292080" y="764704"/>
            <a:ext cx="3600400" cy="525658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Jozef</a:t>
            </a:r>
            <a:r>
              <a:rPr lang="en-US" sz="3200" dirty="0" smtClean="0"/>
              <a:t> </a:t>
            </a:r>
            <a:r>
              <a:rPr lang="en-US" sz="3200" dirty="0" err="1" smtClean="0"/>
              <a:t>Szentivany</a:t>
            </a:r>
            <a:r>
              <a:rPr lang="en-US" sz="3200" dirty="0" smtClean="0"/>
              <a:t> </a:t>
            </a:r>
            <a:r>
              <a:rPr lang="en-US" sz="3200" dirty="0" err="1" smtClean="0"/>
              <a:t>lebte</a:t>
            </a:r>
            <a:r>
              <a:rPr lang="en-US" sz="3200" dirty="0" smtClean="0"/>
              <a:t> von 1817 </a:t>
            </a:r>
            <a:r>
              <a:rPr lang="en-US" sz="3200" dirty="0" err="1" smtClean="0"/>
              <a:t>bis</a:t>
            </a:r>
            <a:r>
              <a:rPr lang="en-US" sz="3200" dirty="0" smtClean="0"/>
              <a:t> 1905</a:t>
            </a:r>
            <a:r>
              <a:rPr lang="sk-SK" sz="3200" dirty="0" smtClean="0"/>
              <a:t>. E</a:t>
            </a:r>
            <a:r>
              <a:rPr lang="en-US" sz="3200" dirty="0" smtClean="0"/>
              <a:t>r </a:t>
            </a:r>
            <a:r>
              <a:rPr lang="cs-CZ" sz="3200" dirty="0" err="1" smtClean="0"/>
              <a:t>gründete</a:t>
            </a:r>
            <a:r>
              <a:rPr lang="cs-CZ" sz="3200" dirty="0" smtClean="0"/>
              <a:t> </a:t>
            </a:r>
            <a:r>
              <a:rPr lang="cs-CZ" sz="3200" dirty="0" err="1" smtClean="0"/>
              <a:t>die</a:t>
            </a:r>
            <a:r>
              <a:rPr lang="cs-CZ" sz="3200" dirty="0" smtClean="0"/>
              <a:t> </a:t>
            </a:r>
            <a:r>
              <a:rPr lang="cs-CZ" sz="3200" dirty="0" err="1" smtClean="0"/>
              <a:t>Siedlung</a:t>
            </a:r>
            <a:r>
              <a:rPr lang="en-US" sz="3200" dirty="0" smtClean="0"/>
              <a:t> 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Š</a:t>
            </a:r>
            <a:r>
              <a:rPr lang="en-US" sz="3200" dirty="0" err="1" smtClean="0"/>
              <a:t>trbsk</a:t>
            </a:r>
            <a:r>
              <a:rPr lang="sk-SK" sz="3200" dirty="0" smtClean="0"/>
              <a:t>é</a:t>
            </a:r>
            <a:r>
              <a:rPr lang="en-US" sz="3200" dirty="0" smtClean="0"/>
              <a:t> </a:t>
            </a:r>
            <a:r>
              <a:rPr lang="sk-SK" sz="3200" dirty="0" err="1" smtClean="0"/>
              <a:t>P</a:t>
            </a:r>
            <a:r>
              <a:rPr lang="en-US" sz="3200" dirty="0" err="1" smtClean="0"/>
              <a:t>leso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sk-SK" sz="3200" dirty="0" smtClean="0"/>
              <a:t>m</a:t>
            </a:r>
            <a:r>
              <a:rPr lang="en-US" sz="3200" dirty="0" smtClean="0"/>
              <a:t> </a:t>
            </a:r>
            <a:r>
              <a:rPr lang="en-US" sz="3200" dirty="0" err="1" smtClean="0"/>
              <a:t>Jahr</a:t>
            </a:r>
            <a:r>
              <a:rPr lang="en-US" sz="3200" dirty="0" smtClean="0"/>
              <a:t> 1872</a:t>
            </a:r>
            <a:r>
              <a:rPr lang="sk-SK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ezo\Desktop\Strbske pleso\16 -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270000"/>
            <a:ext cx="6840760" cy="5130570"/>
          </a:xfrm>
          <a:prstGeom prst="rect">
            <a:avLst/>
          </a:prstGeom>
          <a:noFill/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II</a:t>
            </a:r>
            <a:r>
              <a:rPr lang="en-US" sz="3200" dirty="0" smtClean="0"/>
              <a:t>.B und </a:t>
            </a:r>
            <a:r>
              <a:rPr lang="sk-SK" sz="3200" dirty="0" smtClean="0"/>
              <a:t>II</a:t>
            </a:r>
            <a:r>
              <a:rPr lang="en-US" sz="3200" dirty="0" smtClean="0"/>
              <a:t>.D</a:t>
            </a:r>
            <a:r>
              <a:rPr lang="sk-SK" sz="3200" dirty="0" smtClean="0"/>
              <a:t> am Štrbské pleso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ezo\Desktop\Strbske pleso\13 - 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30000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Mittagessen</a:t>
            </a:r>
            <a:r>
              <a:rPr lang="cs-CZ" sz="3200" dirty="0" smtClean="0"/>
              <a:t> </a:t>
            </a:r>
            <a:r>
              <a:rPr lang="cs-CZ" sz="3200" dirty="0" err="1" smtClean="0"/>
              <a:t>im</a:t>
            </a:r>
            <a:r>
              <a:rPr lang="cs-CZ" sz="3200" dirty="0" smtClean="0"/>
              <a:t> </a:t>
            </a:r>
            <a:r>
              <a:rPr lang="cs-CZ" sz="3200" dirty="0" smtClean="0"/>
              <a:t>Restaurant u </a:t>
            </a:r>
            <a:r>
              <a:rPr lang="cs-CZ" sz="3200" dirty="0" smtClean="0"/>
              <a:t>Lenky.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eure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570627" y="5157192"/>
            <a:ext cx="79618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800" dirty="0" smtClean="0"/>
              <a:t>Viliam </a:t>
            </a:r>
            <a:r>
              <a:rPr lang="sk-SK" sz="1800" dirty="0" err="1" smtClean="0"/>
              <a:t>Balun</a:t>
            </a:r>
            <a:r>
              <a:rPr lang="sk-SK" sz="1800" dirty="0" smtClean="0"/>
              <a:t>, Peter </a:t>
            </a:r>
            <a:r>
              <a:rPr lang="sk-SK" sz="1800" dirty="0" err="1" smtClean="0"/>
              <a:t>Čerešník</a:t>
            </a:r>
            <a:r>
              <a:rPr lang="sk-SK" sz="1800" dirty="0" smtClean="0"/>
              <a:t>, Viliam </a:t>
            </a:r>
            <a:r>
              <a:rPr lang="sk-SK" sz="1800" dirty="0" err="1" smtClean="0"/>
              <a:t>Murin</a:t>
            </a:r>
            <a:r>
              <a:rPr lang="sk-SK" sz="1800" dirty="0" smtClean="0"/>
              <a:t>, </a:t>
            </a:r>
            <a:r>
              <a:rPr lang="sk-SK" sz="1800" dirty="0"/>
              <a:t>M</a:t>
            </a:r>
            <a:r>
              <a:rPr lang="sk-SK" sz="1800" dirty="0" smtClean="0"/>
              <a:t>artin </a:t>
            </a:r>
            <a:r>
              <a:rPr lang="sk-SK" sz="1800" dirty="0" err="1" smtClean="0"/>
              <a:t>Jonek</a:t>
            </a:r>
            <a:r>
              <a:rPr lang="sk-SK" sz="1800" dirty="0" smtClean="0"/>
              <a:t>, Adam </a:t>
            </a:r>
            <a:r>
              <a:rPr lang="sk-SK" sz="1800" dirty="0" err="1" smtClean="0"/>
              <a:t>Březina</a:t>
            </a:r>
            <a:endParaRPr lang="sk-SK" sz="1800" dirty="0" smtClean="0"/>
          </a:p>
          <a:p>
            <a:pPr algn="r"/>
            <a:r>
              <a:rPr lang="sk-SK" sz="1800" dirty="0" smtClean="0"/>
              <a:t>II.B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1762634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zo\Desktop\Strbske pleso\1 - 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3000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Hier</a:t>
            </a:r>
            <a:r>
              <a:rPr lang="cs-CZ" sz="3200" dirty="0" smtClean="0"/>
              <a:t> </a:t>
            </a:r>
            <a:r>
              <a:rPr lang="cs-CZ" sz="3200" dirty="0" err="1" smtClean="0"/>
              <a:t>gibt</a:t>
            </a:r>
            <a:r>
              <a:rPr lang="cs-CZ" sz="3200" dirty="0" smtClean="0"/>
              <a:t> es </a:t>
            </a:r>
            <a:r>
              <a:rPr lang="cs-CZ" sz="3200" dirty="0" err="1" smtClean="0"/>
              <a:t>das</a:t>
            </a:r>
            <a:r>
              <a:rPr lang="cs-CZ" sz="3200" dirty="0" smtClean="0"/>
              <a:t> </a:t>
            </a:r>
            <a:r>
              <a:rPr lang="cs-CZ" sz="3200" dirty="0" err="1" smtClean="0"/>
              <a:t>Zentralparkplatz</a:t>
            </a:r>
            <a:r>
              <a:rPr lang="cs-CZ" sz="3200" dirty="0" smtClean="0"/>
              <a:t> Štrbské Pleso. </a:t>
            </a:r>
            <a:r>
              <a:rPr lang="cs-CZ" sz="3200" dirty="0" err="1" smtClean="0"/>
              <a:t>Hinter</a:t>
            </a:r>
            <a:r>
              <a:rPr lang="cs-CZ" sz="3200" dirty="0" smtClean="0"/>
              <a:t> </a:t>
            </a:r>
            <a:r>
              <a:rPr lang="cs-CZ" sz="3200" dirty="0" err="1" smtClean="0"/>
              <a:t>dem</a:t>
            </a:r>
            <a:r>
              <a:rPr lang="cs-CZ" sz="3200" dirty="0" smtClean="0"/>
              <a:t> </a:t>
            </a:r>
            <a:r>
              <a:rPr lang="cs-CZ" sz="3200" dirty="0" err="1" smtClean="0"/>
              <a:t>Parkplatz</a:t>
            </a:r>
            <a:r>
              <a:rPr lang="cs-CZ" sz="3200" dirty="0" smtClean="0"/>
              <a:t> </a:t>
            </a:r>
            <a:r>
              <a:rPr lang="cs-CZ" sz="3200" dirty="0" err="1" smtClean="0"/>
              <a:t>steht</a:t>
            </a:r>
            <a:r>
              <a:rPr lang="cs-CZ" sz="3200" dirty="0" smtClean="0"/>
              <a:t> Hotel </a:t>
            </a:r>
            <a:r>
              <a:rPr lang="cs-CZ" sz="3200" dirty="0" err="1" smtClean="0"/>
              <a:t>Crocus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zo\Desktop\Strbske pleso\2 - 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30000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457200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bekommen</a:t>
            </a:r>
            <a:r>
              <a:rPr lang="cs-CZ" sz="3200" dirty="0" smtClean="0"/>
              <a:t> </a:t>
            </a:r>
            <a:r>
              <a:rPr lang="cs-CZ" sz="3200" dirty="0" err="1" smtClean="0"/>
              <a:t>Anleitung</a:t>
            </a:r>
            <a:r>
              <a:rPr lang="cs-CZ" sz="3200" dirty="0" smtClean="0"/>
              <a:t> </a:t>
            </a:r>
            <a:r>
              <a:rPr lang="cs-CZ" sz="3200" dirty="0" err="1" smtClean="0"/>
              <a:t>zur</a:t>
            </a:r>
            <a:r>
              <a:rPr lang="cs-CZ" sz="3200" dirty="0" smtClean="0"/>
              <a:t> </a:t>
            </a:r>
            <a:r>
              <a:rPr lang="cs-CZ" sz="3200" dirty="0" err="1" smtClean="0"/>
              <a:t>Wanderung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zo\Desktop\Strbske pleso\3 - 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30000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457200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Die </a:t>
            </a:r>
            <a:r>
              <a:rPr lang="cs-CZ" sz="3200" dirty="0" err="1" smtClean="0"/>
              <a:t>Bushaltestelle</a:t>
            </a:r>
            <a:r>
              <a:rPr lang="cs-CZ" sz="3200" dirty="0" smtClean="0"/>
              <a:t> Štrbské Pleso. </a:t>
            </a:r>
            <a:r>
              <a:rPr lang="de-DE" sz="3200" dirty="0" smtClean="0"/>
              <a:t>Sie wurde im Jahr 2006 gebaut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zo\Desktop\Strbske pleso\4 -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30000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Hotel Oliver</a:t>
            </a:r>
            <a:br>
              <a:rPr lang="cs-CZ" sz="3200" dirty="0" smtClean="0"/>
            </a:br>
            <a:r>
              <a:rPr lang="cs-CZ" sz="3200" dirty="0" smtClean="0"/>
              <a:t>Es </a:t>
            </a:r>
            <a:r>
              <a:rPr lang="cs-CZ" sz="3200" dirty="0" err="1" smtClean="0"/>
              <a:t>hat</a:t>
            </a:r>
            <a:r>
              <a:rPr lang="cs-CZ" sz="3200" dirty="0" smtClean="0"/>
              <a:t> </a:t>
            </a:r>
            <a:r>
              <a:rPr lang="cs-CZ" sz="3200" dirty="0" err="1" smtClean="0"/>
              <a:t>vier</a:t>
            </a:r>
            <a:r>
              <a:rPr lang="cs-CZ" sz="3200" dirty="0" smtClean="0"/>
              <a:t> </a:t>
            </a:r>
            <a:r>
              <a:rPr lang="cs-CZ" sz="3200" dirty="0" err="1" smtClean="0"/>
              <a:t>Sterne</a:t>
            </a:r>
            <a:r>
              <a:rPr lang="cs-CZ" sz="3200" dirty="0" smtClean="0"/>
              <a:t>,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dirty="0" err="1" smtClean="0"/>
              <a:t>modern</a:t>
            </a:r>
            <a:r>
              <a:rPr lang="cs-CZ" sz="3200" dirty="0" smtClean="0"/>
              <a:t>, </a:t>
            </a:r>
            <a:r>
              <a:rPr lang="cs-CZ" sz="3200" dirty="0" err="1" smtClean="0"/>
              <a:t>luxuri</a:t>
            </a:r>
            <a:r>
              <a:rPr lang="sk-SK" sz="3200" dirty="0" err="1" smtClean="0"/>
              <a:t>ö</a:t>
            </a:r>
            <a:r>
              <a:rPr lang="sk-SK" sz="3200" i="1" dirty="0" err="1" smtClean="0"/>
              <a:t>s</a:t>
            </a:r>
            <a:r>
              <a:rPr lang="cs-CZ" sz="3200" dirty="0" smtClean="0"/>
              <a:t>.</a:t>
            </a:r>
            <a:br>
              <a:rPr lang="cs-CZ" sz="3200" dirty="0" smtClean="0"/>
            </a:br>
            <a:r>
              <a:rPr lang="cs-CZ" sz="3200" dirty="0" smtClean="0"/>
              <a:t>Es </a:t>
            </a:r>
            <a:r>
              <a:rPr lang="cs-CZ" sz="3200" dirty="0" err="1" smtClean="0"/>
              <a:t>liegt</a:t>
            </a:r>
            <a:r>
              <a:rPr lang="cs-CZ" sz="3200" dirty="0" smtClean="0"/>
              <a:t> </a:t>
            </a:r>
            <a:r>
              <a:rPr lang="cs-CZ" sz="3200" dirty="0" err="1" smtClean="0"/>
              <a:t>nur</a:t>
            </a:r>
            <a:r>
              <a:rPr lang="cs-CZ" sz="3200" dirty="0" smtClean="0"/>
              <a:t> 500 Meter </a:t>
            </a:r>
            <a:r>
              <a:rPr lang="cs-CZ" sz="3200" dirty="0" err="1" smtClean="0"/>
              <a:t>vom</a:t>
            </a:r>
            <a:r>
              <a:rPr lang="cs-CZ" sz="3200" dirty="0" smtClean="0"/>
              <a:t> </a:t>
            </a:r>
            <a:r>
              <a:rPr lang="cs-CZ" sz="3200" dirty="0" err="1" smtClean="0"/>
              <a:t>See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37384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Štrbské Pleso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dirty="0" err="1" smtClean="0"/>
              <a:t>ein</a:t>
            </a:r>
            <a:r>
              <a:rPr lang="cs-CZ" sz="3200" dirty="0" smtClean="0"/>
              <a:t> </a:t>
            </a:r>
            <a:r>
              <a:rPr lang="cs-CZ" sz="3200" dirty="0" err="1" smtClean="0"/>
              <a:t>See</a:t>
            </a:r>
            <a:r>
              <a:rPr lang="cs-CZ" sz="3200" dirty="0" smtClean="0"/>
              <a:t> </a:t>
            </a:r>
            <a:r>
              <a:rPr lang="cs-CZ" sz="3200" dirty="0" err="1" smtClean="0"/>
              <a:t>und</a:t>
            </a:r>
            <a:r>
              <a:rPr lang="cs-CZ" sz="3200" dirty="0" smtClean="0"/>
              <a:t> </a:t>
            </a:r>
            <a:r>
              <a:rPr lang="cs-CZ" sz="3200" dirty="0" err="1" smtClean="0"/>
              <a:t>auch</a:t>
            </a:r>
            <a:r>
              <a:rPr lang="cs-CZ" sz="3200" dirty="0" smtClean="0"/>
              <a:t> </a:t>
            </a:r>
            <a:r>
              <a:rPr lang="cs-CZ" sz="3200" dirty="0" err="1" smtClean="0"/>
              <a:t>ein</a:t>
            </a:r>
            <a:r>
              <a:rPr lang="cs-CZ" sz="3200" dirty="0" smtClean="0"/>
              <a:t> </a:t>
            </a:r>
            <a:r>
              <a:rPr lang="cs-CZ" sz="3200" dirty="0" err="1" smtClean="0"/>
              <a:t>Urlaubsort</a:t>
            </a:r>
            <a:r>
              <a:rPr lang="cs-CZ" sz="3200" dirty="0" smtClean="0"/>
              <a:t>. </a:t>
            </a:r>
            <a:br>
              <a:rPr lang="cs-CZ" sz="3200" dirty="0" smtClean="0"/>
            </a:br>
            <a:r>
              <a:rPr lang="cs-CZ" sz="3200" dirty="0" err="1" smtClean="0"/>
              <a:t>Ansiedlung</a:t>
            </a:r>
            <a:r>
              <a:rPr lang="cs-CZ" sz="3200" dirty="0" smtClean="0"/>
              <a:t> Štrbské Pleso </a:t>
            </a:r>
            <a:r>
              <a:rPr lang="cs-CZ" sz="3200" dirty="0" err="1" smtClean="0"/>
              <a:t>gehört</a:t>
            </a:r>
            <a:r>
              <a:rPr lang="cs-CZ" sz="3200" dirty="0" smtClean="0"/>
              <a:t> </a:t>
            </a:r>
            <a:r>
              <a:rPr lang="cs-CZ" sz="3200" dirty="0" err="1" smtClean="0"/>
              <a:t>zur</a:t>
            </a:r>
            <a:r>
              <a:rPr lang="cs-CZ" sz="3200" dirty="0" smtClean="0"/>
              <a:t> </a:t>
            </a:r>
            <a:r>
              <a:rPr lang="cs-CZ" sz="3200" dirty="0" err="1" smtClean="0"/>
              <a:t>Gemeinde</a:t>
            </a:r>
            <a:r>
              <a:rPr lang="cs-CZ" sz="3200" dirty="0" smtClean="0"/>
              <a:t> Štrba.</a:t>
            </a:r>
            <a:endParaRPr lang="cs-CZ" sz="3200" dirty="0"/>
          </a:p>
        </p:txBody>
      </p:sp>
      <p:pic>
        <p:nvPicPr>
          <p:cNvPr id="4" name="Obrázok 3" descr="7a - 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6840000" cy="4906028"/>
          </a:xfrm>
          <a:prstGeom prst="rect">
            <a:avLst/>
          </a:prstGeom>
        </p:spPr>
      </p:pic>
      <p:pic>
        <p:nvPicPr>
          <p:cNvPr id="6" name="Obrázok 5" descr="7b - P.JPG"/>
          <p:cNvPicPr>
            <a:picLocks noChangeAspect="1"/>
          </p:cNvPicPr>
          <p:nvPr/>
        </p:nvPicPr>
        <p:blipFill>
          <a:blip r:embed="rId3" cstate="print"/>
          <a:srcRect l="10991" t="8374" r="21495" b="22542"/>
          <a:stretch>
            <a:fillRect/>
          </a:stretch>
        </p:blipFill>
        <p:spPr>
          <a:xfrm>
            <a:off x="4929190" y="2786058"/>
            <a:ext cx="3071834" cy="2357454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rot="10800000">
            <a:off x="2928926" y="3357562"/>
            <a:ext cx="2928958" cy="930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zo\Desktop\Strbske pleso\5 -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4819393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dirty="0" err="1" smtClean="0"/>
              <a:t>Großes</a:t>
            </a:r>
            <a:r>
              <a:rPr lang="sk-SK" sz="3200" dirty="0" smtClean="0"/>
              <a:t> </a:t>
            </a:r>
            <a:r>
              <a:rPr lang="sk-SK" sz="3200" dirty="0" err="1" smtClean="0"/>
              <a:t>Gebäude</a:t>
            </a:r>
            <a:r>
              <a:rPr lang="sk-SK" sz="3200" dirty="0" smtClean="0"/>
              <a:t> </a:t>
            </a:r>
            <a:r>
              <a:rPr lang="sk-SK" sz="3200" i="1" dirty="0" smtClean="0"/>
              <a:t/>
            </a:r>
            <a:br>
              <a:rPr lang="sk-SK" sz="3200" i="1" dirty="0" smtClean="0"/>
            </a:br>
            <a:r>
              <a:rPr lang="sk-SK" sz="3200" dirty="0" err="1" smtClean="0"/>
              <a:t>Werbetafel</a:t>
            </a:r>
            <a:r>
              <a:rPr lang="sk-SK" sz="3200" dirty="0" smtClean="0"/>
              <a:t> - „</a:t>
            </a:r>
            <a:r>
              <a:rPr lang="sk-SK" sz="3200" dirty="0" err="1" smtClean="0"/>
              <a:t>Woran</a:t>
            </a:r>
            <a:r>
              <a:rPr lang="sk-SK" sz="3200" dirty="0" smtClean="0"/>
              <a:t> </a:t>
            </a:r>
            <a:r>
              <a:rPr lang="sk-SK" sz="3200" dirty="0" err="1" smtClean="0"/>
              <a:t>Sie</a:t>
            </a:r>
            <a:r>
              <a:rPr lang="sk-SK" sz="3200" dirty="0" smtClean="0"/>
              <a:t> </a:t>
            </a:r>
            <a:r>
              <a:rPr lang="sk-SK" sz="3200" dirty="0" err="1" smtClean="0"/>
              <a:t>immer</a:t>
            </a:r>
            <a:r>
              <a:rPr lang="sk-SK" sz="3200" dirty="0" smtClean="0"/>
              <a:t> </a:t>
            </a:r>
            <a:r>
              <a:rPr lang="sk-SK" sz="3200" dirty="0" err="1" smtClean="0"/>
              <a:t>stolz</a:t>
            </a:r>
            <a:r>
              <a:rPr lang="sk-SK" sz="3200" dirty="0" smtClean="0"/>
              <a:t> </a:t>
            </a:r>
            <a:r>
              <a:rPr lang="sk-SK" sz="3200" dirty="0" err="1" smtClean="0"/>
              <a:t>waren</a:t>
            </a:r>
            <a:r>
              <a:rPr lang="sk-SK" sz="3200" dirty="0" smtClean="0"/>
              <a:t>, </a:t>
            </a:r>
            <a:r>
              <a:rPr lang="sk-SK" sz="3200" dirty="0" err="1" smtClean="0"/>
              <a:t>können</a:t>
            </a:r>
            <a:r>
              <a:rPr lang="sk-SK" sz="3200" dirty="0" smtClean="0"/>
              <a:t>  </a:t>
            </a:r>
            <a:r>
              <a:rPr lang="sk-SK" sz="3200" dirty="0" err="1" smtClean="0"/>
              <a:t>Sie</a:t>
            </a:r>
            <a:r>
              <a:rPr lang="sk-SK" sz="3200" dirty="0" smtClean="0"/>
              <a:t> </a:t>
            </a:r>
            <a:r>
              <a:rPr lang="sk-SK" sz="3200" dirty="0" err="1" smtClean="0"/>
              <a:t>jetzt</a:t>
            </a:r>
            <a:r>
              <a:rPr lang="sk-SK" sz="3200" dirty="0" smtClean="0"/>
              <a:t> </a:t>
            </a:r>
            <a:r>
              <a:rPr lang="sk-SK" sz="3200" dirty="0" err="1" smtClean="0"/>
              <a:t>besitzen</a:t>
            </a:r>
            <a:r>
              <a:rPr lang="sk-SK" sz="3200" dirty="0" smtClean="0"/>
              <a:t>.“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zo\Desktop\Strbske pleso\6a -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30000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Hotel </a:t>
            </a:r>
            <a:r>
              <a:rPr lang="cs-CZ" sz="3200" dirty="0" err="1" smtClean="0"/>
              <a:t>Patria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Es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dirty="0" err="1" smtClean="0"/>
              <a:t>populär</a:t>
            </a:r>
            <a:r>
              <a:rPr lang="cs-CZ" sz="3200" dirty="0" smtClean="0"/>
              <a:t>, </a:t>
            </a:r>
            <a:r>
              <a:rPr lang="cs-CZ" sz="3200" dirty="0" err="1" smtClean="0"/>
              <a:t>beliebt</a:t>
            </a:r>
            <a:r>
              <a:rPr lang="cs-CZ" sz="3200" dirty="0" smtClean="0"/>
              <a:t>, </a:t>
            </a:r>
            <a:r>
              <a:rPr lang="cs-CZ" sz="3200" dirty="0" err="1" smtClean="0"/>
              <a:t>hat</a:t>
            </a:r>
            <a:r>
              <a:rPr lang="cs-CZ" sz="3200" dirty="0" smtClean="0"/>
              <a:t> </a:t>
            </a:r>
            <a:r>
              <a:rPr lang="cs-CZ" sz="3200" dirty="0" err="1" smtClean="0"/>
              <a:t>vier</a:t>
            </a:r>
            <a:r>
              <a:rPr lang="cs-CZ" sz="3200" dirty="0" smtClean="0"/>
              <a:t> </a:t>
            </a:r>
            <a:r>
              <a:rPr lang="cs-CZ" sz="3200" dirty="0" err="1" smtClean="0"/>
              <a:t>Sterne</a:t>
            </a:r>
            <a:r>
              <a:rPr lang="cs-CZ" sz="3200" dirty="0" smtClean="0"/>
              <a:t>.</a:t>
            </a:r>
            <a:br>
              <a:rPr lang="cs-CZ" sz="3200" dirty="0" smtClean="0"/>
            </a:br>
            <a:r>
              <a:rPr lang="cs-CZ" sz="3200" dirty="0" smtClean="0"/>
              <a:t>Es </a:t>
            </a:r>
            <a:r>
              <a:rPr lang="cs-CZ" sz="3200" dirty="0" err="1" smtClean="0"/>
              <a:t>ist</a:t>
            </a:r>
            <a:r>
              <a:rPr lang="cs-CZ" sz="3200" dirty="0" smtClean="0"/>
              <a:t> nach </a:t>
            </a:r>
            <a:r>
              <a:rPr lang="cs-CZ" sz="3200" dirty="0" err="1" smtClean="0"/>
              <a:t>dem</a:t>
            </a:r>
            <a:r>
              <a:rPr lang="cs-CZ" sz="3200" dirty="0" smtClean="0"/>
              <a:t> </a:t>
            </a:r>
            <a:r>
              <a:rPr lang="cs-CZ" sz="3200" dirty="0" err="1" smtClean="0"/>
              <a:t>Berg</a:t>
            </a:r>
            <a:r>
              <a:rPr lang="cs-CZ" sz="3200" dirty="0" smtClean="0"/>
              <a:t> </a:t>
            </a:r>
            <a:r>
              <a:rPr lang="cs-CZ" sz="3200" dirty="0" err="1" smtClean="0"/>
              <a:t>Patria</a:t>
            </a:r>
            <a:r>
              <a:rPr lang="cs-CZ" sz="3200" dirty="0" smtClean="0"/>
              <a:t> </a:t>
            </a:r>
            <a:r>
              <a:rPr lang="cs-CZ" sz="3200" dirty="0" err="1" smtClean="0"/>
              <a:t>genannt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>
                <a:lumMod val="60000"/>
                <a:lumOff val="40000"/>
              </a:schemeClr>
            </a:gs>
            <a:gs pos="58000">
              <a:schemeClr val="bg2">
                <a:lumMod val="75000"/>
              </a:schemeClr>
            </a:gs>
            <a:gs pos="99000">
              <a:schemeClr val="bg2"/>
            </a:gs>
          </a:gsLst>
          <a:lin ang="3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ezo\Desktop\Strbske pleso\6b -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270000"/>
            <a:ext cx="6840000" cy="5129416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Zimmer</a:t>
            </a:r>
            <a:r>
              <a:rPr lang="cs-CZ" sz="3200" dirty="0" smtClean="0"/>
              <a:t> </a:t>
            </a:r>
            <a:r>
              <a:rPr lang="cs-CZ" sz="3200" dirty="0" err="1" smtClean="0"/>
              <a:t>mit</a:t>
            </a:r>
            <a:r>
              <a:rPr lang="cs-CZ" sz="3200" dirty="0" smtClean="0"/>
              <a:t> </a:t>
            </a:r>
            <a:r>
              <a:rPr lang="cs-CZ" sz="3200" dirty="0" err="1" smtClean="0"/>
              <a:t>Blick</a:t>
            </a:r>
            <a:r>
              <a:rPr lang="cs-CZ" sz="3200" dirty="0" smtClean="0"/>
              <a:t> </a:t>
            </a:r>
            <a:r>
              <a:rPr lang="cs-CZ" sz="3200" dirty="0" err="1" smtClean="0"/>
              <a:t>auf</a:t>
            </a:r>
            <a:r>
              <a:rPr lang="cs-CZ" sz="3200" dirty="0" smtClean="0"/>
              <a:t> Štrbské pleso.</a:t>
            </a:r>
            <a:br>
              <a:rPr lang="cs-CZ" sz="3200" dirty="0" smtClean="0"/>
            </a:br>
            <a:r>
              <a:rPr lang="cs-CZ" sz="3200" dirty="0" err="1" smtClean="0"/>
              <a:t>Dieses</a:t>
            </a:r>
            <a:r>
              <a:rPr lang="cs-CZ" sz="3200" dirty="0" smtClean="0"/>
              <a:t> Hotel </a:t>
            </a:r>
            <a:r>
              <a:rPr lang="cs-CZ" sz="3200" dirty="0" err="1" smtClean="0"/>
              <a:t>hat</a:t>
            </a:r>
            <a:r>
              <a:rPr lang="cs-CZ" sz="3200" dirty="0" smtClean="0"/>
              <a:t> </a:t>
            </a:r>
            <a:r>
              <a:rPr lang="cs-CZ" sz="3200" dirty="0" err="1" smtClean="0"/>
              <a:t>dreieckige</a:t>
            </a:r>
            <a:r>
              <a:rPr lang="cs-CZ" sz="3200" dirty="0" smtClean="0"/>
              <a:t> </a:t>
            </a:r>
            <a:r>
              <a:rPr lang="cs-CZ" sz="3200" dirty="0" err="1" smtClean="0"/>
              <a:t>Form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141</Words>
  <Application>Microsoft Office PowerPoint</Application>
  <PresentationFormat>Prezentácia na obrazovke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18</vt:i4>
      </vt:variant>
    </vt:vector>
  </HeadingPairs>
  <TitlesOfParts>
    <vt:vector size="20" baseType="lpstr">
      <vt:lpstr>Motiv sady Office</vt:lpstr>
      <vt:lpstr>1_Motiv sady Office</vt:lpstr>
      <vt:lpstr>Hohe Tatra</vt:lpstr>
      <vt:lpstr>Hier gibt es das Zentralparkplatz Štrbské Pleso. Hinter dem Parkplatz steht Hotel Crocus.</vt:lpstr>
      <vt:lpstr>Snímka 3</vt:lpstr>
      <vt:lpstr>Snímka 4</vt:lpstr>
      <vt:lpstr>Hotel Oliver Es hat vier Sterne, ist modern, luxuriös. Es liegt nur 500 Meter vom See.</vt:lpstr>
      <vt:lpstr>Štrbské Pleso ist ein See und auch ein Urlaubsort.  Ansiedlung Štrbské Pleso gehört zur Gemeinde Štrba.</vt:lpstr>
      <vt:lpstr>Großes Gebäude  Werbetafel - „Woran Sie immer stolz waren, können  Sie jetzt besitzen.“</vt:lpstr>
      <vt:lpstr>Hotel Patria Es ist populär, beliebt, hat vier Sterne. Es ist nach dem Berg Patria genannt.</vt:lpstr>
      <vt:lpstr>Zimmer mit Blick auf Štrbské pleso. Dieses Hotel hat dreieckige Form.</vt:lpstr>
      <vt:lpstr>Die  Eichhörnchenstrecke</vt:lpstr>
      <vt:lpstr>Hier kann man sich unterhalten.</vt:lpstr>
      <vt:lpstr>Der Weg zum Hotel FIS und zur Sesselbahn.</vt:lpstr>
      <vt:lpstr>Zwei Sprungschanzen und  Abfahrtstrecken</vt:lpstr>
      <vt:lpstr>Štrbské pleso - der bekannteste und meistbesuchte See in der Hohen Tatra.</vt:lpstr>
      <vt:lpstr>Jozef Szentivany lebte von 1817 bis 1905. Er gründete die Siedlung  Štrbské Pleso im Jahr 1872.</vt:lpstr>
      <vt:lpstr>II.B und II.D am Štrbské pleso</vt:lpstr>
      <vt:lpstr>Mittagessen im Restaurant u Lenky.</vt:lpstr>
      <vt:lpstr>Vielen Dank für eure Aufmerksamkeit.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Tatry</dc:title>
  <dc:creator>Bezo</dc:creator>
  <cp:lastModifiedBy>student</cp:lastModifiedBy>
  <cp:revision>48</cp:revision>
  <dcterms:created xsi:type="dcterms:W3CDTF">2011-10-07T18:17:08Z</dcterms:created>
  <dcterms:modified xsi:type="dcterms:W3CDTF">2011-10-24T10:30:44Z</dcterms:modified>
</cp:coreProperties>
</file>