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5" r:id="rId5"/>
    <p:sldId id="257" r:id="rId6"/>
    <p:sldId id="266" r:id="rId7"/>
    <p:sldId id="258" r:id="rId8"/>
    <p:sldId id="259" r:id="rId9"/>
    <p:sldId id="264" r:id="rId10"/>
    <p:sldId id="267" r:id="rId11"/>
    <p:sldId id="270" r:id="rId12"/>
    <p:sldId id="262" r:id="rId13"/>
    <p:sldId id="263" r:id="rId14"/>
    <p:sldId id="269" r:id="rId15"/>
    <p:sldId id="268" r:id="rId16"/>
    <p:sldId id="271" r:id="rId17"/>
    <p:sldId id="272" r:id="rId18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FF428-6A87-4690-A502-149875CBF916}" type="datetimeFigureOut">
              <a:rPr lang="sk-SK" smtClean="0"/>
              <a:pPr/>
              <a:t>5. 12. 2011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FF756-870C-4FF0-9E0E-662DF61F3D5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FF428-6A87-4690-A502-149875CBF916}" type="datetimeFigureOut">
              <a:rPr lang="sk-SK" smtClean="0"/>
              <a:pPr/>
              <a:t>5. 12. 2011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FF756-870C-4FF0-9E0E-662DF61F3D5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FF428-6A87-4690-A502-149875CBF916}" type="datetimeFigureOut">
              <a:rPr lang="sk-SK" smtClean="0"/>
              <a:pPr/>
              <a:t>5. 12. 2011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FF756-870C-4FF0-9E0E-662DF61F3D5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FF428-6A87-4690-A502-149875CBF916}" type="datetimeFigureOut">
              <a:rPr lang="sk-SK" smtClean="0"/>
              <a:pPr/>
              <a:t>5. 12. 2011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FF756-870C-4FF0-9E0E-662DF61F3D5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FF428-6A87-4690-A502-149875CBF916}" type="datetimeFigureOut">
              <a:rPr lang="sk-SK" smtClean="0"/>
              <a:pPr/>
              <a:t>5. 12. 2011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FF756-870C-4FF0-9E0E-662DF61F3D5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FF428-6A87-4690-A502-149875CBF916}" type="datetimeFigureOut">
              <a:rPr lang="sk-SK" smtClean="0"/>
              <a:pPr/>
              <a:t>5. 12. 2011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FF756-870C-4FF0-9E0E-662DF61F3D5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FF428-6A87-4690-A502-149875CBF916}" type="datetimeFigureOut">
              <a:rPr lang="sk-SK" smtClean="0"/>
              <a:pPr/>
              <a:t>5. 12. 2011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FF756-870C-4FF0-9E0E-662DF61F3D5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FF428-6A87-4690-A502-149875CBF916}" type="datetimeFigureOut">
              <a:rPr lang="sk-SK" smtClean="0"/>
              <a:pPr/>
              <a:t>5. 12. 2011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FF756-870C-4FF0-9E0E-662DF61F3D5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FF428-6A87-4690-A502-149875CBF916}" type="datetimeFigureOut">
              <a:rPr lang="sk-SK" smtClean="0"/>
              <a:pPr/>
              <a:t>5. 12. 2011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FF756-870C-4FF0-9E0E-662DF61F3D5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FF428-6A87-4690-A502-149875CBF916}" type="datetimeFigureOut">
              <a:rPr lang="sk-SK" smtClean="0"/>
              <a:pPr/>
              <a:t>5. 12. 2011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FF756-870C-4FF0-9E0E-662DF61F3D5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FF428-6A87-4690-A502-149875CBF916}" type="datetimeFigureOut">
              <a:rPr lang="sk-SK" smtClean="0"/>
              <a:pPr/>
              <a:t>5. 12. 2011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FF756-870C-4FF0-9E0E-662DF61F3D5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5FF428-6A87-4690-A502-149875CBF916}" type="datetimeFigureOut">
              <a:rPr lang="sk-SK" smtClean="0"/>
              <a:pPr/>
              <a:t>5. 12. 2011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FF756-870C-4FF0-9E0E-662DF61F3D5C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>
                <a:solidFill>
                  <a:schemeClr val="bg1"/>
                </a:solidFill>
              </a:rPr>
              <a:t>Projekt Učíme sa pre život, Štrbské Pleso – </a:t>
            </a:r>
            <a:r>
              <a:rPr lang="sk-SK" dirty="0" err="1" smtClean="0">
                <a:solidFill>
                  <a:schemeClr val="bg1"/>
                </a:solidFill>
              </a:rPr>
              <a:t>Wasserfall</a:t>
            </a:r>
            <a:r>
              <a:rPr lang="sk-SK" dirty="0" smtClean="0">
                <a:solidFill>
                  <a:schemeClr val="bg1"/>
                </a:solidFill>
              </a:rPr>
              <a:t> Skok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5" name="Zástupný symbol obrázka 4" descr="img_3361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/>
          <a:stretch>
            <a:fillRect/>
          </a:stretch>
        </p:blipFill>
        <p:spPr/>
      </p:pic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sz="2000" dirty="0"/>
              <a:t> </a:t>
            </a:r>
            <a:endParaRPr lang="sk-SK" sz="2000" dirty="0"/>
          </a:p>
          <a:p>
            <a:r>
              <a:rPr lang="cs-CZ" sz="3200" dirty="0"/>
              <a:t>Wir </a:t>
            </a:r>
            <a:r>
              <a:rPr lang="cs-CZ" sz="3200" dirty="0" err="1"/>
              <a:t>sitzen</a:t>
            </a:r>
            <a:r>
              <a:rPr lang="cs-CZ" sz="3200" dirty="0"/>
              <a:t> </a:t>
            </a:r>
            <a:r>
              <a:rPr lang="cs-CZ" sz="3200" dirty="0" err="1" smtClean="0"/>
              <a:t>am</a:t>
            </a:r>
            <a:r>
              <a:rPr lang="cs-CZ" sz="3200" dirty="0" smtClean="0"/>
              <a:t> </a:t>
            </a:r>
            <a:r>
              <a:rPr lang="cs-CZ" sz="3200" dirty="0" err="1"/>
              <a:t>Gebirgssee</a:t>
            </a:r>
            <a:r>
              <a:rPr lang="cs-CZ" sz="3200" dirty="0"/>
              <a:t> nach </a:t>
            </a:r>
            <a:r>
              <a:rPr lang="cs-CZ" sz="3200" dirty="0" err="1"/>
              <a:t>einer</a:t>
            </a:r>
            <a:r>
              <a:rPr lang="cs-CZ" sz="3200" dirty="0"/>
              <a:t> </a:t>
            </a:r>
            <a:r>
              <a:rPr lang="cs-CZ" sz="3200" dirty="0" err="1" smtClean="0"/>
              <a:t>langen</a:t>
            </a:r>
            <a:r>
              <a:rPr lang="cs-CZ" sz="3200" dirty="0" smtClean="0"/>
              <a:t> </a:t>
            </a:r>
            <a:r>
              <a:rPr lang="cs-CZ" sz="3200" dirty="0" err="1" smtClean="0"/>
              <a:t>Wanderung</a:t>
            </a:r>
            <a:r>
              <a:rPr lang="cs-CZ" sz="3200" dirty="0"/>
              <a:t>.</a:t>
            </a:r>
            <a:endParaRPr lang="sk-SK" sz="3200" dirty="0"/>
          </a:p>
          <a:p>
            <a:endParaRPr lang="sk-SK" sz="20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5" name="Zástupný symbol obrázka 4" descr="img_3349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/>
          <a:stretch>
            <a:fillRect/>
          </a:stretch>
        </p:blipFill>
        <p:spPr/>
      </p:pic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sk-SK" sz="2000" dirty="0" err="1" smtClean="0"/>
              <a:t>Berge</a:t>
            </a:r>
            <a:r>
              <a:rPr lang="sk-SK" sz="2000" dirty="0" smtClean="0"/>
              <a:t>...</a:t>
            </a:r>
            <a:endParaRPr lang="sk-SK" sz="20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5" name="Zástupný symbol obrázka 4" descr="img_3336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/>
          <a:stretch>
            <a:fillRect/>
          </a:stretch>
        </p:blipFill>
        <p:spPr/>
      </p:pic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de-DE" sz="2000" dirty="0" smtClean="0"/>
              <a:t>Wir haben eine Pause. Wir gehen zurück und</a:t>
            </a:r>
            <a:r>
              <a:rPr lang="sk-SK" sz="2000" dirty="0" smtClean="0"/>
              <a:t> </a:t>
            </a:r>
            <a:r>
              <a:rPr lang="de-DE" sz="2000" dirty="0" smtClean="0"/>
              <a:t>sind müde.</a:t>
            </a:r>
            <a:endParaRPr lang="sk-SK" sz="20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5" name="Zástupný symbol obrázka 4" descr="img_3342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/>
          <a:stretch>
            <a:fillRect/>
          </a:stretch>
        </p:blipFill>
        <p:spPr/>
      </p:pic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sz="2200" dirty="0" smtClean="0"/>
              <a:t>Di</a:t>
            </a:r>
            <a:r>
              <a:rPr lang="sk-SK" sz="2200" dirty="0" smtClean="0"/>
              <a:t>e</a:t>
            </a:r>
            <a:r>
              <a:rPr lang="de-DE" sz="2200" dirty="0" smtClean="0"/>
              <a:t>s ist der See.</a:t>
            </a:r>
            <a:r>
              <a:rPr lang="sk-SK" sz="2200" dirty="0" smtClean="0"/>
              <a:t> </a:t>
            </a:r>
            <a:r>
              <a:rPr lang="de-DE" sz="2200" dirty="0" smtClean="0"/>
              <a:t>Der See ist sehr schön und es ist kalt.</a:t>
            </a:r>
            <a:r>
              <a:rPr lang="de-DE" dirty="0" smtClean="0"/>
              <a:t/>
            </a:r>
            <a:br>
              <a:rPr lang="de-DE" dirty="0" smtClean="0"/>
            </a:br>
            <a:endParaRPr lang="sk-SK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5" name="Zástupný symbol obrázka 4" descr="3358.jpe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21875" b="21875"/>
          <a:stretch>
            <a:fillRect/>
          </a:stretch>
        </p:blipFill>
        <p:spPr/>
      </p:pic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sk-SK" sz="2000" dirty="0" err="1" smtClean="0"/>
              <a:t>Wir</a:t>
            </a:r>
            <a:r>
              <a:rPr lang="sk-SK" sz="2000" smtClean="0"/>
              <a:t> </a:t>
            </a:r>
            <a:r>
              <a:rPr lang="de-DE" sz="2000" smtClean="0"/>
              <a:t>gehen </a:t>
            </a:r>
            <a:r>
              <a:rPr lang="de-DE" sz="2000" dirty="0" smtClean="0"/>
              <a:t>nach unten</a:t>
            </a:r>
            <a:r>
              <a:rPr lang="sk-SK" sz="2000" dirty="0" smtClean="0"/>
              <a:t>.</a:t>
            </a:r>
            <a:endParaRPr lang="sk-SK" sz="20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5" name="Zástupný symbol obrázka 4" descr="img_3373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/>
          <a:stretch>
            <a:fillRect/>
          </a:stretch>
        </p:blipFill>
        <p:spPr/>
      </p:pic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25000" lnSpcReduction="20000"/>
          </a:bodyPr>
          <a:lstStyle/>
          <a:p>
            <a:r>
              <a:rPr lang="cs-CZ" sz="8000" dirty="0"/>
              <a:t> </a:t>
            </a:r>
            <a:r>
              <a:rPr lang="cs-CZ" sz="8000" dirty="0" err="1"/>
              <a:t>Berge</a:t>
            </a:r>
            <a:r>
              <a:rPr lang="cs-CZ" sz="8000" dirty="0"/>
              <a:t>,</a:t>
            </a:r>
            <a:r>
              <a:rPr lang="de-DE" sz="8000" dirty="0"/>
              <a:t> </a:t>
            </a:r>
            <a:r>
              <a:rPr lang="de-DE" sz="8000" dirty="0" err="1"/>
              <a:t>Tschirmer</a:t>
            </a:r>
            <a:r>
              <a:rPr lang="de-DE" sz="8000" dirty="0"/>
              <a:t> See und </a:t>
            </a:r>
            <a:r>
              <a:rPr lang="de-DE" sz="8000" dirty="0" err="1"/>
              <a:t>wundersch</a:t>
            </a:r>
            <a:r>
              <a:rPr lang="de-AT" sz="8000" dirty="0" err="1"/>
              <a:t>öne</a:t>
            </a:r>
            <a:r>
              <a:rPr lang="de-AT" sz="8000" dirty="0"/>
              <a:t> Natur</a:t>
            </a:r>
            <a:r>
              <a:rPr lang="de-AT" sz="8000" dirty="0" smtClean="0"/>
              <a:t>.</a:t>
            </a:r>
            <a:r>
              <a:rPr lang="sk-SK" sz="8000" dirty="0" smtClean="0"/>
              <a:t> </a:t>
            </a:r>
            <a:r>
              <a:rPr lang="cs-CZ" sz="8000" dirty="0" err="1" smtClean="0"/>
              <a:t>Alles</a:t>
            </a:r>
            <a:r>
              <a:rPr lang="cs-CZ" sz="8000" dirty="0" smtClean="0"/>
              <a:t> </a:t>
            </a:r>
            <a:r>
              <a:rPr lang="cs-CZ" sz="8000" dirty="0" err="1"/>
              <a:t>sahen</a:t>
            </a:r>
            <a:r>
              <a:rPr lang="cs-CZ" sz="8000" dirty="0"/>
              <a:t> wir in der </a:t>
            </a:r>
            <a:r>
              <a:rPr lang="cs-CZ" sz="8000" dirty="0" err="1"/>
              <a:t>Hohen</a:t>
            </a:r>
            <a:r>
              <a:rPr lang="cs-CZ" sz="8000" dirty="0"/>
              <a:t> Tatra</a:t>
            </a:r>
            <a:r>
              <a:rPr lang="de-DE" sz="8000" dirty="0"/>
              <a:t>.</a:t>
            </a:r>
            <a:endParaRPr lang="sk-SK" sz="8000" dirty="0"/>
          </a:p>
          <a:p>
            <a:endParaRPr lang="sk-SK" sz="8000" dirty="0"/>
          </a:p>
          <a:p>
            <a:r>
              <a:rPr lang="cs-CZ" dirty="0"/>
              <a:t> </a:t>
            </a:r>
            <a:endParaRPr lang="sk-SK" dirty="0"/>
          </a:p>
          <a:p>
            <a:r>
              <a:rPr lang="cs-CZ" dirty="0"/>
              <a:t> </a:t>
            </a:r>
            <a:endParaRPr lang="sk-SK" dirty="0"/>
          </a:p>
          <a:p>
            <a:r>
              <a:rPr lang="cs-CZ" dirty="0"/>
              <a:t> </a:t>
            </a:r>
            <a:endParaRPr lang="sk-SK" dirty="0"/>
          </a:p>
          <a:p>
            <a:r>
              <a:rPr lang="cs-CZ" dirty="0"/>
              <a:t> </a:t>
            </a:r>
            <a:endParaRPr lang="sk-SK" dirty="0"/>
          </a:p>
          <a:p>
            <a:r>
              <a:rPr lang="cs-CZ" dirty="0"/>
              <a:t> </a:t>
            </a:r>
            <a:endParaRPr lang="sk-SK" dirty="0"/>
          </a:p>
          <a:p>
            <a:r>
              <a:rPr lang="cs-CZ" dirty="0"/>
              <a:t> </a:t>
            </a:r>
            <a:endParaRPr lang="sk-SK" dirty="0"/>
          </a:p>
          <a:p>
            <a:r>
              <a:rPr lang="cs-CZ" dirty="0"/>
              <a:t> </a:t>
            </a:r>
            <a:endParaRPr lang="sk-SK" dirty="0"/>
          </a:p>
          <a:p>
            <a:r>
              <a:rPr lang="cs-CZ" dirty="0"/>
              <a:t> </a:t>
            </a:r>
            <a:endParaRPr lang="sk-SK" sz="80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85918" y="1428736"/>
            <a:ext cx="5486400" cy="5172092"/>
          </a:xfrm>
        </p:spPr>
        <p:txBody>
          <a:bodyPr/>
          <a:lstStyle/>
          <a:p>
            <a:pPr algn="ctr"/>
            <a:r>
              <a:rPr lang="sk-SK" dirty="0" smtClean="0"/>
              <a:t> </a:t>
            </a:r>
          </a:p>
          <a:p>
            <a:pPr algn="ctr"/>
            <a:endParaRPr lang="sk-SK" dirty="0" smtClean="0"/>
          </a:p>
          <a:p>
            <a:pPr algn="ctr"/>
            <a:endParaRPr lang="sk-SK" dirty="0" smtClean="0"/>
          </a:p>
          <a:p>
            <a:pPr algn="ctr"/>
            <a:endParaRPr lang="sk-SK" dirty="0" smtClean="0"/>
          </a:p>
          <a:p>
            <a:pPr algn="ctr"/>
            <a:endParaRPr lang="sk-SK" dirty="0" smtClean="0"/>
          </a:p>
          <a:p>
            <a:pPr algn="ctr"/>
            <a:r>
              <a:rPr lang="sk-SK" sz="6000" dirty="0" smtClean="0"/>
              <a:t>DANKE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1214422"/>
            <a:ext cx="5486400" cy="4957778"/>
          </a:xfrm>
        </p:spPr>
        <p:txBody>
          <a:bodyPr/>
          <a:lstStyle/>
          <a:p>
            <a:r>
              <a:rPr lang="sk-SK" dirty="0" smtClean="0"/>
              <a:t>T. </a:t>
            </a:r>
            <a:r>
              <a:rPr lang="sk-SK" dirty="0" err="1" smtClean="0"/>
              <a:t>Palágyi</a:t>
            </a:r>
            <a:endParaRPr lang="sk-SK" dirty="0" smtClean="0"/>
          </a:p>
          <a:p>
            <a:r>
              <a:rPr lang="sk-SK" dirty="0" smtClean="0"/>
              <a:t>M. </a:t>
            </a:r>
            <a:r>
              <a:rPr lang="sk-SK" dirty="0" err="1" smtClean="0"/>
              <a:t>Jakab</a:t>
            </a:r>
            <a:endParaRPr lang="sk-SK" dirty="0" smtClean="0"/>
          </a:p>
          <a:p>
            <a:r>
              <a:rPr lang="sk-SK" dirty="0" smtClean="0"/>
              <a:t>D. </a:t>
            </a:r>
            <a:r>
              <a:rPr lang="sk-SK" dirty="0" err="1" smtClean="0"/>
              <a:t>Resmer</a:t>
            </a:r>
            <a:endParaRPr lang="sk-SK" dirty="0" smtClean="0"/>
          </a:p>
          <a:p>
            <a:r>
              <a:rPr lang="sk-SK" dirty="0" smtClean="0"/>
              <a:t>D. </a:t>
            </a:r>
            <a:r>
              <a:rPr lang="sk-SK" dirty="0" err="1" smtClean="0"/>
              <a:t>Kovářová</a:t>
            </a:r>
            <a:endParaRPr lang="sk-SK" dirty="0" smtClean="0"/>
          </a:p>
          <a:p>
            <a:r>
              <a:rPr lang="sk-SK" dirty="0" smtClean="0"/>
              <a:t>K. </a:t>
            </a:r>
            <a:r>
              <a:rPr lang="sk-SK" dirty="0" err="1" smtClean="0"/>
              <a:t>Birnšteinová</a:t>
            </a:r>
            <a:endParaRPr lang="sk-SK" dirty="0" smtClean="0"/>
          </a:p>
          <a:p>
            <a:r>
              <a:rPr lang="sk-SK" dirty="0" smtClean="0"/>
              <a:t>L. Ďuricová</a:t>
            </a:r>
          </a:p>
          <a:p>
            <a:r>
              <a:rPr lang="sk-SK" dirty="0" smtClean="0"/>
              <a:t>W. </a:t>
            </a:r>
            <a:r>
              <a:rPr lang="sk-SK" dirty="0" err="1" smtClean="0"/>
              <a:t>Klimková</a:t>
            </a:r>
            <a:endParaRPr lang="sk-SK" dirty="0" smtClean="0"/>
          </a:p>
          <a:p>
            <a:r>
              <a:rPr lang="sk-SK" dirty="0" smtClean="0"/>
              <a:t>J. </a:t>
            </a:r>
            <a:r>
              <a:rPr lang="sk-SK" smtClean="0"/>
              <a:t>Bizub</a:t>
            </a:r>
            <a:endParaRPr lang="sk-SK" dirty="0" smtClean="0"/>
          </a:p>
          <a:p>
            <a:endParaRPr lang="sk-SK" dirty="0" smtClean="0"/>
          </a:p>
          <a:p>
            <a:endParaRPr lang="sk-SK" dirty="0" smtClean="0"/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5" name="Zástupný symbol obrázka 4" descr="img_3280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8125" r="8125"/>
          <a:stretch>
            <a:fillRect/>
          </a:stretch>
        </p:blipFill>
        <p:spPr/>
      </p:pic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sk-SK" sz="2000" dirty="0" smtClean="0"/>
              <a:t>1. D </a:t>
            </a:r>
            <a:r>
              <a:rPr lang="sk-SK" sz="2000" dirty="0" err="1" smtClean="0"/>
              <a:t>und</a:t>
            </a:r>
            <a:r>
              <a:rPr lang="sk-SK" sz="2000" smtClean="0"/>
              <a:t> 1.E </a:t>
            </a:r>
            <a:r>
              <a:rPr lang="sk-SK" sz="2000" dirty="0" err="1" smtClean="0"/>
              <a:t>auf</a:t>
            </a:r>
            <a:r>
              <a:rPr lang="sk-SK" sz="2000" dirty="0" smtClean="0"/>
              <a:t> </a:t>
            </a:r>
            <a:r>
              <a:rPr lang="sk-SK" sz="2000" dirty="0" err="1" smtClean="0"/>
              <a:t>dem</a:t>
            </a:r>
            <a:r>
              <a:rPr lang="sk-SK" sz="2000" dirty="0" smtClean="0"/>
              <a:t> </a:t>
            </a:r>
            <a:r>
              <a:rPr lang="sk-SK" sz="2000" dirty="0" err="1" smtClean="0"/>
              <a:t>Parkplatz</a:t>
            </a:r>
            <a:r>
              <a:rPr lang="sk-SK" sz="2000" dirty="0" smtClean="0"/>
              <a:t> - Štrbské Pleso.</a:t>
            </a:r>
            <a:endParaRPr lang="sk-SK" sz="20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5" name="Zástupný symbol obrázka 4" descr="img_3285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/>
          <a:stretch>
            <a:fillRect/>
          </a:stretch>
        </p:blipFill>
        <p:spPr/>
      </p:pic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de-DE" sz="2000" dirty="0" smtClean="0"/>
              <a:t>Wir</a:t>
            </a:r>
            <a:r>
              <a:rPr lang="sk-SK" sz="2000" dirty="0" smtClean="0"/>
              <a:t> </a:t>
            </a:r>
            <a:r>
              <a:rPr lang="sk-SK" sz="2000" dirty="0" err="1" smtClean="0"/>
              <a:t>beginnen</a:t>
            </a:r>
            <a:r>
              <a:rPr lang="sk-SK" sz="2000" dirty="0" smtClean="0"/>
              <a:t> </a:t>
            </a:r>
            <a:r>
              <a:rPr lang="sk-SK" sz="2000" dirty="0" err="1" smtClean="0"/>
              <a:t>unseren</a:t>
            </a:r>
            <a:r>
              <a:rPr lang="sk-SK" sz="2000" dirty="0" smtClean="0"/>
              <a:t> Spaziergang. </a:t>
            </a:r>
            <a:endParaRPr lang="sk-SK" sz="20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5" name="Zástupný symbol obrázka 4" descr="img_3291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2708" r="2708"/>
          <a:stretch>
            <a:fillRect/>
          </a:stretch>
        </p:blipFill>
        <p:spPr/>
      </p:pic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63688" y="5445224"/>
            <a:ext cx="5486400" cy="804862"/>
          </a:xfrm>
        </p:spPr>
        <p:txBody>
          <a:bodyPr>
            <a:normAutofit/>
          </a:bodyPr>
          <a:lstStyle/>
          <a:p>
            <a:r>
              <a:rPr lang="sk-SK" sz="2000" dirty="0" err="1" smtClean="0"/>
              <a:t>Blick</a:t>
            </a:r>
            <a:r>
              <a:rPr lang="sk-SK" sz="2000" dirty="0" smtClean="0"/>
              <a:t> </a:t>
            </a:r>
            <a:r>
              <a:rPr lang="sk-SK" sz="2000" dirty="0" err="1" smtClean="0"/>
              <a:t>auf</a:t>
            </a:r>
            <a:r>
              <a:rPr lang="sk-SK" sz="2000" dirty="0" smtClean="0"/>
              <a:t> Solisko </a:t>
            </a:r>
            <a:r>
              <a:rPr lang="sk-SK" sz="2000" dirty="0" err="1" smtClean="0"/>
              <a:t>und</a:t>
            </a:r>
            <a:r>
              <a:rPr lang="sk-SK" sz="2000" dirty="0" smtClean="0"/>
              <a:t> Patria</a:t>
            </a:r>
            <a:r>
              <a:rPr lang="de-DE" sz="2000" dirty="0" smtClean="0"/>
              <a:t>.</a:t>
            </a:r>
            <a:endParaRPr lang="sk-SK" sz="20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4" name="Zástupný symbol obsahu 3" descr="img_3310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/>
          <a:stretch>
            <a:fillRect/>
          </a:stretch>
        </p:blipFill>
        <p:spPr/>
      </p:pic>
      <p:sp>
        <p:nvSpPr>
          <p:cNvPr id="6" name="Zástupný symbol textu 5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sk-SK" sz="2000" dirty="0" smtClean="0"/>
              <a:t>D</a:t>
            </a:r>
            <a:r>
              <a:rPr lang="de-DE" sz="2000" dirty="0" smtClean="0"/>
              <a:t>er Bach mit d</a:t>
            </a:r>
            <a:r>
              <a:rPr lang="sk-SK" sz="2000" dirty="0" smtClean="0"/>
              <a:t>en</a:t>
            </a:r>
            <a:r>
              <a:rPr lang="de-DE" sz="2000" dirty="0" smtClean="0"/>
              <a:t> Steine</a:t>
            </a:r>
            <a:r>
              <a:rPr lang="sk-SK" sz="2000" dirty="0" smtClean="0"/>
              <a:t>n</a:t>
            </a:r>
            <a:r>
              <a:rPr lang="de-DE" sz="2000" dirty="0" smtClean="0"/>
              <a:t>. </a:t>
            </a:r>
            <a:r>
              <a:rPr lang="sk-SK" sz="2000" dirty="0" smtClean="0"/>
              <a:t>H</a:t>
            </a:r>
            <a:r>
              <a:rPr lang="de-DE" sz="2000" dirty="0" err="1" smtClean="0"/>
              <a:t>inter</a:t>
            </a:r>
            <a:r>
              <a:rPr lang="sk-SK" sz="2000" dirty="0" smtClean="0"/>
              <a:t> d</a:t>
            </a:r>
            <a:r>
              <a:rPr lang="de-DE" sz="2000" dirty="0" smtClean="0"/>
              <a:t>e</a:t>
            </a:r>
            <a:r>
              <a:rPr lang="sk-SK" sz="2000" dirty="0" smtClean="0"/>
              <a:t>m</a:t>
            </a:r>
            <a:r>
              <a:rPr lang="de-DE" sz="2000" dirty="0" smtClean="0"/>
              <a:t> </a:t>
            </a:r>
            <a:r>
              <a:rPr lang="sk-SK" sz="2000" dirty="0" smtClean="0"/>
              <a:t>B</a:t>
            </a:r>
            <a:r>
              <a:rPr lang="de-DE" sz="2000" dirty="0" smtClean="0"/>
              <a:t>ach </a:t>
            </a:r>
            <a:r>
              <a:rPr lang="sk-SK" sz="2000" dirty="0" smtClean="0"/>
              <a:t>d</a:t>
            </a:r>
            <a:r>
              <a:rPr lang="de-DE" sz="2000" dirty="0" err="1" smtClean="0"/>
              <a:t>ie</a:t>
            </a:r>
            <a:r>
              <a:rPr lang="de-DE" sz="2000" dirty="0" smtClean="0"/>
              <a:t> B</a:t>
            </a:r>
            <a:r>
              <a:rPr lang="sk-SK" sz="2000" dirty="0" smtClean="0"/>
              <a:t>ä</a:t>
            </a:r>
            <a:r>
              <a:rPr lang="de-DE" sz="2000" dirty="0" err="1" smtClean="0"/>
              <a:t>ume</a:t>
            </a:r>
            <a:r>
              <a:rPr lang="de-DE" sz="2000" dirty="0" smtClean="0"/>
              <a:t>.</a:t>
            </a:r>
            <a:endParaRPr lang="sk-SK" sz="20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5" name="Zástupný symbol obrázka 4" descr="img_3303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/>
          <a:stretch>
            <a:fillRect/>
          </a:stretch>
        </p:blipFill>
        <p:spPr/>
      </p:pic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sk-SK" sz="2000" dirty="0" err="1" smtClean="0"/>
              <a:t>Wanderweg</a:t>
            </a:r>
            <a:r>
              <a:rPr lang="sk-SK" sz="2000" dirty="0" smtClean="0"/>
              <a:t>.</a:t>
            </a:r>
            <a:endParaRPr lang="sk-SK" sz="20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 dirty="0"/>
          </a:p>
        </p:txBody>
      </p:sp>
      <p:pic>
        <p:nvPicPr>
          <p:cNvPr id="8" name="Zástupný symbol obrázka 7" descr="img_3312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/>
          <a:stretch>
            <a:fillRect/>
          </a:stretch>
        </p:blipFill>
        <p:spPr/>
      </p:pic>
      <p:sp>
        <p:nvSpPr>
          <p:cNvPr id="7" name="Zástupný symbol textu 6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sk-SK" sz="2000" dirty="0" smtClean="0"/>
              <a:t>B</a:t>
            </a:r>
            <a:r>
              <a:rPr lang="de-DE" sz="2000" dirty="0" smtClean="0"/>
              <a:t>lau</a:t>
            </a:r>
            <a:r>
              <a:rPr lang="sk-SK" sz="2000" dirty="0" err="1" smtClean="0"/>
              <a:t>er</a:t>
            </a:r>
            <a:r>
              <a:rPr lang="de-DE" sz="2000" dirty="0" smtClean="0"/>
              <a:t> </a:t>
            </a:r>
            <a:r>
              <a:rPr lang="sk-SK" sz="2000" dirty="0" err="1" smtClean="0"/>
              <a:t>Himmel</a:t>
            </a:r>
            <a:r>
              <a:rPr lang="sk-SK" sz="2000" dirty="0" smtClean="0"/>
              <a:t> </a:t>
            </a:r>
            <a:r>
              <a:rPr lang="sk-SK" sz="2000" dirty="0" err="1" smtClean="0"/>
              <a:t>über</a:t>
            </a:r>
            <a:r>
              <a:rPr lang="sk-SK" sz="2000" dirty="0" smtClean="0"/>
              <a:t> </a:t>
            </a:r>
            <a:r>
              <a:rPr lang="sk-SK" sz="2000" dirty="0" err="1" smtClean="0"/>
              <a:t>den</a:t>
            </a:r>
            <a:r>
              <a:rPr lang="sk-SK" sz="2000" dirty="0" smtClean="0"/>
              <a:t> </a:t>
            </a:r>
            <a:r>
              <a:rPr lang="sk-SK" sz="2000" dirty="0" err="1" smtClean="0"/>
              <a:t>Bergen</a:t>
            </a:r>
            <a:r>
              <a:rPr lang="de-DE" sz="2000" dirty="0" smtClean="0"/>
              <a:t>.</a:t>
            </a:r>
            <a:endParaRPr lang="sk-SK" sz="20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sk-SK" sz="2000" dirty="0" smtClean="0"/>
              <a:t>D</a:t>
            </a:r>
            <a:r>
              <a:rPr lang="de-DE" sz="2000" dirty="0" err="1" smtClean="0"/>
              <a:t>ie</a:t>
            </a:r>
            <a:r>
              <a:rPr lang="de-DE" sz="2000" dirty="0" smtClean="0"/>
              <a:t> schöne Aussicht</a:t>
            </a:r>
            <a:r>
              <a:rPr lang="sk-SK" sz="2000" dirty="0" smtClean="0"/>
              <a:t> nach </a:t>
            </a:r>
            <a:r>
              <a:rPr lang="sk-SK" sz="2000" dirty="0" err="1" smtClean="0"/>
              <a:t>langer</a:t>
            </a:r>
            <a:r>
              <a:rPr lang="sk-SK" sz="2000" dirty="0" smtClean="0"/>
              <a:t> </a:t>
            </a:r>
            <a:r>
              <a:rPr lang="sk-SK" sz="2000" dirty="0" err="1" smtClean="0"/>
              <a:t>Wanderung</a:t>
            </a:r>
            <a:r>
              <a:rPr lang="sk-SK" sz="2000" dirty="0" smtClean="0"/>
              <a:t>.</a:t>
            </a:r>
            <a:endParaRPr lang="sk-SK" sz="2000" dirty="0"/>
          </a:p>
        </p:txBody>
      </p:sp>
      <p:pic>
        <p:nvPicPr>
          <p:cNvPr id="7" name="Zástupný symbol obrázka 6" descr="img_3314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8437" r="8437"/>
          <a:stretch>
            <a:fillRect/>
          </a:stretch>
        </p:blipFill>
        <p:spPr/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5" name="Zástupný symbol obrázka 4" descr="resize_image.php.jpe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21875" b="21875"/>
          <a:stretch>
            <a:fillRect/>
          </a:stretch>
        </p:blipFill>
        <p:spPr/>
      </p:pic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sk-SK" sz="2000" dirty="0" smtClean="0"/>
              <a:t>G</a:t>
            </a:r>
            <a:r>
              <a:rPr lang="de-DE" sz="2000" dirty="0" err="1" smtClean="0"/>
              <a:t>roße</a:t>
            </a:r>
            <a:r>
              <a:rPr lang="sk-SK" sz="2000" dirty="0" smtClean="0"/>
              <a:t>r</a:t>
            </a:r>
            <a:r>
              <a:rPr lang="de-DE" sz="2000" dirty="0" smtClean="0"/>
              <a:t> Wasserfall </a:t>
            </a:r>
            <a:r>
              <a:rPr lang="de-DE" sz="2000" dirty="0" err="1" smtClean="0"/>
              <a:t>Skok</a:t>
            </a:r>
            <a:r>
              <a:rPr lang="de-DE" sz="2000" dirty="0" smtClean="0"/>
              <a:t>.</a:t>
            </a:r>
            <a:endParaRPr lang="sk-SK" sz="20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</TotalTime>
  <Words>142</Words>
  <Application>Microsoft Office PowerPoint</Application>
  <PresentationFormat>Prezentácia na obrazovke (4:3)</PresentationFormat>
  <Paragraphs>40</Paragraphs>
  <Slides>17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17</vt:i4>
      </vt:variant>
    </vt:vector>
  </HeadingPairs>
  <TitlesOfParts>
    <vt:vector size="18" baseType="lpstr">
      <vt:lpstr>Motív Office</vt:lpstr>
      <vt:lpstr>Projekt Učíme sa pre život, Štrbské Pleso – Wasserfall Skok</vt:lpstr>
      <vt:lpstr>Snímka 2</vt:lpstr>
      <vt:lpstr>Snímka 3</vt:lpstr>
      <vt:lpstr>Snímka 4</vt:lpstr>
      <vt:lpstr>Snímka 5</vt:lpstr>
      <vt:lpstr>Snímka 6</vt:lpstr>
      <vt:lpstr>Snímka 7</vt:lpstr>
      <vt:lpstr>Snímka 8</vt:lpstr>
      <vt:lpstr>Snímka 9</vt:lpstr>
      <vt:lpstr>Snímka 10</vt:lpstr>
      <vt:lpstr>Snímka 11</vt:lpstr>
      <vt:lpstr>Snímka 12</vt:lpstr>
      <vt:lpstr>Snímka 13</vt:lpstr>
      <vt:lpstr>Snímka 14</vt:lpstr>
      <vt:lpstr>Snímka 15</vt:lpstr>
      <vt:lpstr>Snímka 16</vt:lpstr>
      <vt:lpstr>Snímka 17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Vysoké Tatry  Štrbské Pleso - Vodopád Skok</dc:title>
  <dc:creator>Tomi</dc:creator>
  <cp:lastModifiedBy>student</cp:lastModifiedBy>
  <cp:revision>22</cp:revision>
  <dcterms:created xsi:type="dcterms:W3CDTF">2011-10-18T14:31:19Z</dcterms:created>
  <dcterms:modified xsi:type="dcterms:W3CDTF">2011-12-05T08:43:21Z</dcterms:modified>
</cp:coreProperties>
</file>