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2800B-4587-41F8-9994-3A23340E2714}" v="4" dt="2023-04-23T16:42:59.792"/>
    <p1510:client id="{67561D4C-48DC-4742-8D1F-4588F01AB19C}" v="993" dt="2023-04-23T13:32:56.466"/>
    <p1510:client id="{882165B6-F23E-426C-9D81-B6D5CA16E407}" v="7" dt="2023-04-23T19:21:52.038"/>
    <p1510:client id="{C6F581CC-1ABC-47D2-B028-605E1B5F6FAC}" v="794" dt="2023-04-23T14:48:03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ora Lehetova" userId="3bf672a4fc148302" providerId="Windows Live" clId="Web-{4E92800B-4587-41F8-9994-3A23340E2714}"/>
    <pc:docChg chg="modSld">
      <pc:chgData name="Barbora Lehetova" userId="3bf672a4fc148302" providerId="Windows Live" clId="Web-{4E92800B-4587-41F8-9994-3A23340E2714}" dt="2023-04-23T16:42:59.792" v="3" actId="20577"/>
      <pc:docMkLst>
        <pc:docMk/>
      </pc:docMkLst>
      <pc:sldChg chg="modSp">
        <pc:chgData name="Barbora Lehetova" userId="3bf672a4fc148302" providerId="Windows Live" clId="Web-{4E92800B-4587-41F8-9994-3A23340E2714}" dt="2023-04-23T16:42:59.792" v="3" actId="20577"/>
        <pc:sldMkLst>
          <pc:docMk/>
          <pc:sldMk cId="1780979618" sldId="263"/>
        </pc:sldMkLst>
        <pc:spChg chg="mod">
          <ac:chgData name="Barbora Lehetova" userId="3bf672a4fc148302" providerId="Windows Live" clId="Web-{4E92800B-4587-41F8-9994-3A23340E2714}" dt="2023-04-23T16:42:59.792" v="3" actId="20577"/>
          <ac:spMkLst>
            <pc:docMk/>
            <pc:sldMk cId="1780979618" sldId="263"/>
            <ac:spMk id="3" creationId="{0036C926-FB3A-A714-476A-BB5FA29989C9}"/>
          </ac:spMkLst>
        </pc:spChg>
      </pc:sldChg>
    </pc:docChg>
  </pc:docChgLst>
  <pc:docChgLst>
    <pc:chgData name="Barbora Lehetova" userId="3bf672a4fc148302" providerId="Windows Live" clId="Web-{882165B6-F23E-426C-9D81-B6D5CA16E407}"/>
    <pc:docChg chg="modSld">
      <pc:chgData name="Barbora Lehetova" userId="3bf672a4fc148302" providerId="Windows Live" clId="Web-{882165B6-F23E-426C-9D81-B6D5CA16E407}" dt="2023-04-23T19:21:52.038" v="6" actId="20577"/>
      <pc:docMkLst>
        <pc:docMk/>
      </pc:docMkLst>
      <pc:sldChg chg="modSp">
        <pc:chgData name="Barbora Lehetova" userId="3bf672a4fc148302" providerId="Windows Live" clId="Web-{882165B6-F23E-426C-9D81-B6D5CA16E407}" dt="2023-04-23T19:18:24.812" v="3" actId="20577"/>
        <pc:sldMkLst>
          <pc:docMk/>
          <pc:sldMk cId="3677926971" sldId="261"/>
        </pc:sldMkLst>
        <pc:spChg chg="mod">
          <ac:chgData name="Barbora Lehetova" userId="3bf672a4fc148302" providerId="Windows Live" clId="Web-{882165B6-F23E-426C-9D81-B6D5CA16E407}" dt="2023-04-23T19:18:24.812" v="3" actId="20577"/>
          <ac:spMkLst>
            <pc:docMk/>
            <pc:sldMk cId="3677926971" sldId="261"/>
            <ac:spMk id="3" creationId="{6EB4ED2C-6660-B55C-AB26-5FD8A5E3AC40}"/>
          </ac:spMkLst>
        </pc:spChg>
      </pc:sldChg>
      <pc:sldChg chg="modSp">
        <pc:chgData name="Barbora Lehetova" userId="3bf672a4fc148302" providerId="Windows Live" clId="Web-{882165B6-F23E-426C-9D81-B6D5CA16E407}" dt="2023-04-23T19:21:52.038" v="6" actId="20577"/>
        <pc:sldMkLst>
          <pc:docMk/>
          <pc:sldMk cId="2484328057" sldId="262"/>
        </pc:sldMkLst>
        <pc:spChg chg="mod">
          <ac:chgData name="Barbora Lehetova" userId="3bf672a4fc148302" providerId="Windows Live" clId="Web-{882165B6-F23E-426C-9D81-B6D5CA16E407}" dt="2023-04-23T19:21:52.038" v="6" actId="20577"/>
          <ac:spMkLst>
            <pc:docMk/>
            <pc:sldMk cId="2484328057" sldId="262"/>
            <ac:spMk id="8" creationId="{CCCDDF9D-BF40-50DD-6A8D-D0C707E61B1F}"/>
          </ac:spMkLst>
        </pc:spChg>
      </pc:sldChg>
    </pc:docChg>
  </pc:docChgLst>
  <pc:docChgLst>
    <pc:chgData name="Barbora Lehetova" userId="3bf672a4fc148302" providerId="Windows Live" clId="Web-{67561D4C-48DC-4742-8D1F-4588F01AB19C}"/>
    <pc:docChg chg="addSld modSld">
      <pc:chgData name="Barbora Lehetova" userId="3bf672a4fc148302" providerId="Windows Live" clId="Web-{67561D4C-48DC-4742-8D1F-4588F01AB19C}" dt="2023-04-23T13:32:56.466" v="977" actId="20577"/>
      <pc:docMkLst>
        <pc:docMk/>
      </pc:docMkLst>
      <pc:sldChg chg="modSp">
        <pc:chgData name="Barbora Lehetova" userId="3bf672a4fc148302" providerId="Windows Live" clId="Web-{67561D4C-48DC-4742-8D1F-4588F01AB19C}" dt="2023-04-23T10:39:30.416" v="1" actId="20577"/>
        <pc:sldMkLst>
          <pc:docMk/>
          <pc:sldMk cId="3828350812" sldId="256"/>
        </pc:sldMkLst>
        <pc:spChg chg="mod">
          <ac:chgData name="Barbora Lehetova" userId="3bf672a4fc148302" providerId="Windows Live" clId="Web-{67561D4C-48DC-4742-8D1F-4588F01AB19C}" dt="2023-04-23T10:39:30.416" v="1" actId="20577"/>
          <ac:spMkLst>
            <pc:docMk/>
            <pc:sldMk cId="3828350812" sldId="256"/>
            <ac:spMk id="3" creationId="{996C19B9-A887-46F0-B609-8ABF6836867B}"/>
          </ac:spMkLst>
        </pc:spChg>
      </pc:sldChg>
      <pc:sldChg chg="modSp mod setBg">
        <pc:chgData name="Barbora Lehetova" userId="3bf672a4fc148302" providerId="Windows Live" clId="Web-{67561D4C-48DC-4742-8D1F-4588F01AB19C}" dt="2023-04-23T10:52:32.938" v="61" actId="20577"/>
        <pc:sldMkLst>
          <pc:docMk/>
          <pc:sldMk cId="2206274126" sldId="257"/>
        </pc:sldMkLst>
        <pc:spChg chg="mod">
          <ac:chgData name="Barbora Lehetova" userId="3bf672a4fc148302" providerId="Windows Live" clId="Web-{67561D4C-48DC-4742-8D1F-4588F01AB19C}" dt="2023-04-23T10:48:08.884" v="16"/>
          <ac:spMkLst>
            <pc:docMk/>
            <pc:sldMk cId="2206274126" sldId="257"/>
            <ac:spMk id="2" creationId="{54ADEA7B-D5BA-407E-BDC0-94B2CB32EDFA}"/>
          </ac:spMkLst>
        </pc:spChg>
        <pc:spChg chg="mod">
          <ac:chgData name="Barbora Lehetova" userId="3bf672a4fc148302" providerId="Windows Live" clId="Web-{67561D4C-48DC-4742-8D1F-4588F01AB19C}" dt="2023-04-23T10:52:32.938" v="61" actId="20577"/>
          <ac:spMkLst>
            <pc:docMk/>
            <pc:sldMk cId="2206274126" sldId="257"/>
            <ac:spMk id="3" creationId="{4F7DAB49-F047-425B-AFB7-3AA5D468FD2C}"/>
          </ac:spMkLst>
        </pc:spChg>
        <pc:picChg chg="mod modCrop">
          <ac:chgData name="Barbora Lehetova" userId="3bf672a4fc148302" providerId="Windows Live" clId="Web-{67561D4C-48DC-4742-8D1F-4588F01AB19C}" dt="2023-04-23T10:49:08.714" v="21" actId="14100"/>
          <ac:picMkLst>
            <pc:docMk/>
            <pc:sldMk cId="2206274126" sldId="257"/>
            <ac:picMk id="5" creationId="{7365969D-BB98-45D5-898C-F3A27E543311}"/>
          </ac:picMkLst>
        </pc:picChg>
      </pc:sldChg>
      <pc:sldChg chg="modSp new">
        <pc:chgData name="Barbora Lehetova" userId="3bf672a4fc148302" providerId="Windows Live" clId="Web-{67561D4C-48DC-4742-8D1F-4588F01AB19C}" dt="2023-04-23T10:39:42.510" v="4" actId="20577"/>
        <pc:sldMkLst>
          <pc:docMk/>
          <pc:sldMk cId="3739632695" sldId="258"/>
        </pc:sldMkLst>
        <pc:spChg chg="mod">
          <ac:chgData name="Barbora Lehetova" userId="3bf672a4fc148302" providerId="Windows Live" clId="Web-{67561D4C-48DC-4742-8D1F-4588F01AB19C}" dt="2023-04-23T10:39:42.510" v="4" actId="20577"/>
          <ac:spMkLst>
            <pc:docMk/>
            <pc:sldMk cId="3739632695" sldId="258"/>
            <ac:spMk id="2" creationId="{86AB8E58-5A0E-C2BD-B9ED-7B04AFDAAAE2}"/>
          </ac:spMkLst>
        </pc:spChg>
      </pc:sldChg>
      <pc:sldChg chg="addSp delSp modSp new mod setBg">
        <pc:chgData name="Barbora Lehetova" userId="3bf672a4fc148302" providerId="Windows Live" clId="Web-{67561D4C-48DC-4742-8D1F-4588F01AB19C}" dt="2023-04-23T13:04:24.631" v="495" actId="20577"/>
        <pc:sldMkLst>
          <pc:docMk/>
          <pc:sldMk cId="343491438" sldId="259"/>
        </pc:sldMkLst>
        <pc:spChg chg="mod">
          <ac:chgData name="Barbora Lehetova" userId="3bf672a4fc148302" providerId="Windows Live" clId="Web-{67561D4C-48DC-4742-8D1F-4588F01AB19C}" dt="2023-04-23T12:56:22.799" v="350"/>
          <ac:spMkLst>
            <pc:docMk/>
            <pc:sldMk cId="343491438" sldId="259"/>
            <ac:spMk id="2" creationId="{93AA4770-5388-0331-5501-41CD98486C07}"/>
          </ac:spMkLst>
        </pc:spChg>
        <pc:spChg chg="mod">
          <ac:chgData name="Barbora Lehetova" userId="3bf672a4fc148302" providerId="Windows Live" clId="Web-{67561D4C-48DC-4742-8D1F-4588F01AB19C}" dt="2023-04-23T13:04:24.631" v="495" actId="20577"/>
          <ac:spMkLst>
            <pc:docMk/>
            <pc:sldMk cId="343491438" sldId="259"/>
            <ac:spMk id="3" creationId="{ACB18853-FEB5-F0A0-1D6A-3E3F27F01500}"/>
          </ac:spMkLst>
        </pc:spChg>
        <pc:spChg chg="add">
          <ac:chgData name="Barbora Lehetova" userId="3bf672a4fc148302" providerId="Windows Live" clId="Web-{67561D4C-48DC-4742-8D1F-4588F01AB19C}" dt="2023-04-23T12:56:22.799" v="350"/>
          <ac:spMkLst>
            <pc:docMk/>
            <pc:sldMk cId="343491438" sldId="259"/>
            <ac:spMk id="10" creationId="{B9F89C22-0475-4427-B7C8-0269AD40E3EC}"/>
          </ac:spMkLst>
        </pc:spChg>
        <pc:picChg chg="add del mod">
          <ac:chgData name="Barbora Lehetova" userId="3bf672a4fc148302" providerId="Windows Live" clId="Web-{67561D4C-48DC-4742-8D1F-4588F01AB19C}" dt="2023-04-23T12:50:09.769" v="322"/>
          <ac:picMkLst>
            <pc:docMk/>
            <pc:sldMk cId="343491438" sldId="259"/>
            <ac:picMk id="4" creationId="{599D487E-CB95-5ABD-89FE-B1A2A97B0C02}"/>
          </ac:picMkLst>
        </pc:picChg>
        <pc:picChg chg="add mod modCrop">
          <ac:chgData name="Barbora Lehetova" userId="3bf672a4fc148302" providerId="Windows Live" clId="Web-{67561D4C-48DC-4742-8D1F-4588F01AB19C}" dt="2023-04-23T13:00:32.794" v="387" actId="1076"/>
          <ac:picMkLst>
            <pc:docMk/>
            <pc:sldMk cId="343491438" sldId="259"/>
            <ac:picMk id="5" creationId="{7D13A1FE-998E-B9B9-BBB7-332DADB9F4EB}"/>
          </ac:picMkLst>
        </pc:picChg>
        <pc:picChg chg="add mod modCrop">
          <ac:chgData name="Barbora Lehetova" userId="3bf672a4fc148302" providerId="Windows Live" clId="Web-{67561D4C-48DC-4742-8D1F-4588F01AB19C}" dt="2023-04-23T13:00:35.935" v="388" actId="1076"/>
          <ac:picMkLst>
            <pc:docMk/>
            <pc:sldMk cId="343491438" sldId="259"/>
            <ac:picMk id="6" creationId="{5124FA02-791F-116E-5FF3-D87A58462F68}"/>
          </ac:picMkLst>
        </pc:picChg>
      </pc:sldChg>
      <pc:sldChg chg="addSp modSp new mod setBg">
        <pc:chgData name="Barbora Lehetova" userId="3bf672a4fc148302" providerId="Windows Live" clId="Web-{67561D4C-48DC-4742-8D1F-4588F01AB19C}" dt="2023-04-23T13:31:15.446" v="963" actId="14100"/>
        <pc:sldMkLst>
          <pc:docMk/>
          <pc:sldMk cId="2092085455" sldId="260"/>
        </pc:sldMkLst>
        <pc:spChg chg="mod ord">
          <ac:chgData name="Barbora Lehetova" userId="3bf672a4fc148302" providerId="Windows Live" clId="Web-{67561D4C-48DC-4742-8D1F-4588F01AB19C}" dt="2023-04-23T13:22:15.128" v="802"/>
          <ac:spMkLst>
            <pc:docMk/>
            <pc:sldMk cId="2092085455" sldId="260"/>
            <ac:spMk id="2" creationId="{6BDB9CF8-C141-BDA6-2B15-042409FBC467}"/>
          </ac:spMkLst>
        </pc:spChg>
        <pc:spChg chg="mod">
          <ac:chgData name="Barbora Lehetova" userId="3bf672a4fc148302" providerId="Windows Live" clId="Web-{67561D4C-48DC-4742-8D1F-4588F01AB19C}" dt="2023-04-23T13:30:58.539" v="960" actId="20577"/>
          <ac:spMkLst>
            <pc:docMk/>
            <pc:sldMk cId="2092085455" sldId="260"/>
            <ac:spMk id="3" creationId="{E09D5863-D79E-391B-FC0C-652DA1E8A0F8}"/>
          </ac:spMkLst>
        </pc:spChg>
        <pc:spChg chg="add">
          <ac:chgData name="Barbora Lehetova" userId="3bf672a4fc148302" providerId="Windows Live" clId="Web-{67561D4C-48DC-4742-8D1F-4588F01AB19C}" dt="2023-04-23T13:22:15.128" v="802"/>
          <ac:spMkLst>
            <pc:docMk/>
            <pc:sldMk cId="2092085455" sldId="260"/>
            <ac:spMk id="9" creationId="{B9F89C22-0475-4427-B7C8-0269AD40E3EC}"/>
          </ac:spMkLst>
        </pc:spChg>
        <pc:picChg chg="add mod">
          <ac:chgData name="Barbora Lehetova" userId="3bf672a4fc148302" providerId="Windows Live" clId="Web-{67561D4C-48DC-4742-8D1F-4588F01AB19C}" dt="2023-04-23T13:31:15.446" v="963" actId="14100"/>
          <ac:picMkLst>
            <pc:docMk/>
            <pc:sldMk cId="2092085455" sldId="260"/>
            <ac:picMk id="4" creationId="{ADF56DE9-CFE0-280D-4136-F3B70719DE79}"/>
          </ac:picMkLst>
        </pc:picChg>
      </pc:sldChg>
      <pc:sldChg chg="modSp new">
        <pc:chgData name="Barbora Lehetova" userId="3bf672a4fc148302" providerId="Windows Live" clId="Web-{67561D4C-48DC-4742-8D1F-4588F01AB19C}" dt="2023-04-23T13:32:56.466" v="977" actId="20577"/>
        <pc:sldMkLst>
          <pc:docMk/>
          <pc:sldMk cId="3677926971" sldId="261"/>
        </pc:sldMkLst>
        <pc:spChg chg="mod">
          <ac:chgData name="Barbora Lehetova" userId="3bf672a4fc148302" providerId="Windows Live" clId="Web-{67561D4C-48DC-4742-8D1F-4588F01AB19C}" dt="2023-04-23T13:32:11.073" v="968" actId="1076"/>
          <ac:spMkLst>
            <pc:docMk/>
            <pc:sldMk cId="3677926971" sldId="261"/>
            <ac:spMk id="2" creationId="{DAD5082F-282C-D2B7-5691-0CFF5EB69555}"/>
          </ac:spMkLst>
        </pc:spChg>
        <pc:spChg chg="mod">
          <ac:chgData name="Barbora Lehetova" userId="3bf672a4fc148302" providerId="Windows Live" clId="Web-{67561D4C-48DC-4742-8D1F-4588F01AB19C}" dt="2023-04-23T13:32:56.466" v="977" actId="20577"/>
          <ac:spMkLst>
            <pc:docMk/>
            <pc:sldMk cId="3677926971" sldId="261"/>
            <ac:spMk id="3" creationId="{6EB4ED2C-6660-B55C-AB26-5FD8A5E3AC40}"/>
          </ac:spMkLst>
        </pc:spChg>
      </pc:sldChg>
    </pc:docChg>
  </pc:docChgLst>
  <pc:docChgLst>
    <pc:chgData name="Barbora Lehetova" userId="3bf672a4fc148302" providerId="Windows Live" clId="Web-{C6F581CC-1ABC-47D2-B028-605E1B5F6FAC}"/>
    <pc:docChg chg="addSld modSld modMainMaster">
      <pc:chgData name="Barbora Lehetova" userId="3bf672a4fc148302" providerId="Windows Live" clId="Web-{C6F581CC-1ABC-47D2-B028-605E1B5F6FAC}" dt="2023-04-23T14:48:03.132" v="778"/>
      <pc:docMkLst>
        <pc:docMk/>
      </pc:docMkLst>
      <pc:sldChg chg="modTransition">
        <pc:chgData name="Barbora Lehetova" userId="3bf672a4fc148302" providerId="Windows Live" clId="Web-{C6F581CC-1ABC-47D2-B028-605E1B5F6FAC}" dt="2023-04-23T14:48:03.132" v="778"/>
        <pc:sldMkLst>
          <pc:docMk/>
          <pc:sldMk cId="3828350812" sldId="256"/>
        </pc:sldMkLst>
      </pc:sldChg>
      <pc:sldChg chg="modTransition">
        <pc:chgData name="Barbora Lehetova" userId="3bf672a4fc148302" providerId="Windows Live" clId="Web-{C6F581CC-1ABC-47D2-B028-605E1B5F6FAC}" dt="2023-04-23T14:48:03.132" v="778"/>
        <pc:sldMkLst>
          <pc:docMk/>
          <pc:sldMk cId="2206274126" sldId="257"/>
        </pc:sldMkLst>
      </pc:sldChg>
      <pc:sldChg chg="modSp modTransition">
        <pc:chgData name="Barbora Lehetova" userId="3bf672a4fc148302" providerId="Windows Live" clId="Web-{C6F581CC-1ABC-47D2-B028-605E1B5F6FAC}" dt="2023-04-23T14:48:03.132" v="778"/>
        <pc:sldMkLst>
          <pc:docMk/>
          <pc:sldMk cId="3739632695" sldId="258"/>
        </pc:sldMkLst>
        <pc:spChg chg="mod">
          <ac:chgData name="Barbora Lehetova" userId="3bf672a4fc148302" providerId="Windows Live" clId="Web-{C6F581CC-1ABC-47D2-B028-605E1B5F6FAC}" dt="2023-04-23T14:27:45.778" v="523" actId="20577"/>
          <ac:spMkLst>
            <pc:docMk/>
            <pc:sldMk cId="3739632695" sldId="258"/>
            <ac:spMk id="3" creationId="{EBF05BE7-A871-4C5C-75AF-6EC706173F59}"/>
          </ac:spMkLst>
        </pc:spChg>
      </pc:sldChg>
      <pc:sldChg chg="modTransition">
        <pc:chgData name="Barbora Lehetova" userId="3bf672a4fc148302" providerId="Windows Live" clId="Web-{C6F581CC-1ABC-47D2-B028-605E1B5F6FAC}" dt="2023-04-23T14:48:03.132" v="778"/>
        <pc:sldMkLst>
          <pc:docMk/>
          <pc:sldMk cId="343491438" sldId="259"/>
        </pc:sldMkLst>
      </pc:sldChg>
      <pc:sldChg chg="modTransition">
        <pc:chgData name="Barbora Lehetova" userId="3bf672a4fc148302" providerId="Windows Live" clId="Web-{C6F581CC-1ABC-47D2-B028-605E1B5F6FAC}" dt="2023-04-23T14:48:03.132" v="778"/>
        <pc:sldMkLst>
          <pc:docMk/>
          <pc:sldMk cId="2092085455" sldId="260"/>
        </pc:sldMkLst>
      </pc:sldChg>
      <pc:sldChg chg="addSp delSp modSp mod modTransition setBg">
        <pc:chgData name="Barbora Lehetova" userId="3bf672a4fc148302" providerId="Windows Live" clId="Web-{C6F581CC-1ABC-47D2-B028-605E1B5F6FAC}" dt="2023-04-23T14:48:03.132" v="778"/>
        <pc:sldMkLst>
          <pc:docMk/>
          <pc:sldMk cId="3677926971" sldId="261"/>
        </pc:sldMkLst>
        <pc:spChg chg="ord">
          <ac:chgData name="Barbora Lehetova" userId="3bf672a4fc148302" providerId="Windows Live" clId="Web-{C6F581CC-1ABC-47D2-B028-605E1B5F6FAC}" dt="2023-04-23T13:51:37.299" v="253"/>
          <ac:spMkLst>
            <pc:docMk/>
            <pc:sldMk cId="3677926971" sldId="261"/>
            <ac:spMk id="2" creationId="{DAD5082F-282C-D2B7-5691-0CFF5EB69555}"/>
          </ac:spMkLst>
        </pc:spChg>
        <pc:spChg chg="mod">
          <ac:chgData name="Barbora Lehetova" userId="3bf672a4fc148302" providerId="Windows Live" clId="Web-{C6F581CC-1ABC-47D2-B028-605E1B5F6FAC}" dt="2023-04-23T14:01:02.208" v="433" actId="14100"/>
          <ac:spMkLst>
            <pc:docMk/>
            <pc:sldMk cId="3677926971" sldId="261"/>
            <ac:spMk id="3" creationId="{6EB4ED2C-6660-B55C-AB26-5FD8A5E3AC40}"/>
          </ac:spMkLst>
        </pc:spChg>
        <pc:picChg chg="add del mod">
          <ac:chgData name="Barbora Lehetova" userId="3bf672a4fc148302" providerId="Windows Live" clId="Web-{C6F581CC-1ABC-47D2-B028-605E1B5F6FAC}" dt="2023-04-23T13:58:36.860" v="418"/>
          <ac:picMkLst>
            <pc:docMk/>
            <pc:sldMk cId="3677926971" sldId="261"/>
            <ac:picMk id="4" creationId="{CAAFA6E2-2AE0-1D9D-DA32-6FFCF3DABC1C}"/>
          </ac:picMkLst>
        </pc:picChg>
        <pc:picChg chg="add mod">
          <ac:chgData name="Barbora Lehetova" userId="3bf672a4fc148302" providerId="Windows Live" clId="Web-{C6F581CC-1ABC-47D2-B028-605E1B5F6FAC}" dt="2023-04-23T14:01:11.318" v="435" actId="1076"/>
          <ac:picMkLst>
            <pc:docMk/>
            <pc:sldMk cId="3677926971" sldId="261"/>
            <ac:picMk id="5" creationId="{4BA64CBA-AEA6-B0DE-DC2F-F1F0433CD7C2}"/>
          </ac:picMkLst>
        </pc:picChg>
      </pc:sldChg>
      <pc:sldChg chg="addSp delSp modSp new mod modTransition setBg">
        <pc:chgData name="Barbora Lehetova" userId="3bf672a4fc148302" providerId="Windows Live" clId="Web-{C6F581CC-1ABC-47D2-B028-605E1B5F6FAC}" dt="2023-04-23T14:48:03.132" v="778"/>
        <pc:sldMkLst>
          <pc:docMk/>
          <pc:sldMk cId="2484328057" sldId="262"/>
        </pc:sldMkLst>
        <pc:spChg chg="mod">
          <ac:chgData name="Barbora Lehetova" userId="3bf672a4fc148302" providerId="Windows Live" clId="Web-{C6F581CC-1ABC-47D2-B028-605E1B5F6FAC}" dt="2023-04-23T14:32:40.882" v="527"/>
          <ac:spMkLst>
            <pc:docMk/>
            <pc:sldMk cId="2484328057" sldId="262"/>
            <ac:spMk id="2" creationId="{02CAAC8C-7E4A-E98A-77D0-23E554A1878B}"/>
          </ac:spMkLst>
        </pc:spChg>
        <pc:spChg chg="del mod">
          <ac:chgData name="Barbora Lehetova" userId="3bf672a4fc148302" providerId="Windows Live" clId="Web-{C6F581CC-1ABC-47D2-B028-605E1B5F6FAC}" dt="2023-04-23T14:32:35.382" v="525"/>
          <ac:spMkLst>
            <pc:docMk/>
            <pc:sldMk cId="2484328057" sldId="262"/>
            <ac:spMk id="3" creationId="{1E4A502A-9160-A7D1-F586-3CEE35912D4B}"/>
          </ac:spMkLst>
        </pc:spChg>
        <pc:spChg chg="add mod">
          <ac:chgData name="Barbora Lehetova" userId="3bf672a4fc148302" providerId="Windows Live" clId="Web-{C6F581CC-1ABC-47D2-B028-605E1B5F6FAC}" dt="2023-04-23T14:41:44.650" v="747" actId="20577"/>
          <ac:spMkLst>
            <pc:docMk/>
            <pc:sldMk cId="2484328057" sldId="262"/>
            <ac:spMk id="8" creationId="{CCCDDF9D-BF40-50DD-6A8D-D0C707E61B1F}"/>
          </ac:spMkLst>
        </pc:spChg>
        <pc:spChg chg="add">
          <ac:chgData name="Barbora Lehetova" userId="3bf672a4fc148302" providerId="Windows Live" clId="Web-{C6F581CC-1ABC-47D2-B028-605E1B5F6FAC}" dt="2023-04-23T14:32:40.882" v="527"/>
          <ac:spMkLst>
            <pc:docMk/>
            <pc:sldMk cId="2484328057" sldId="262"/>
            <ac:spMk id="11" creationId="{B9F89C22-0475-4427-B7C8-0269AD40E3EC}"/>
          </ac:spMkLst>
        </pc:spChg>
        <pc:picChg chg="add mod ord">
          <ac:chgData name="Barbora Lehetova" userId="3bf672a4fc148302" providerId="Windows Live" clId="Web-{C6F581CC-1ABC-47D2-B028-605E1B5F6FAC}" dt="2023-04-23T14:40:57.993" v="736" actId="1076"/>
          <ac:picMkLst>
            <pc:docMk/>
            <pc:sldMk cId="2484328057" sldId="262"/>
            <ac:picMk id="4" creationId="{0B0E7D78-4BAE-D444-5B5E-21A892CD1771}"/>
          </ac:picMkLst>
        </pc:picChg>
      </pc:sldChg>
      <pc:sldChg chg="modSp new modTransition">
        <pc:chgData name="Barbora Lehetova" userId="3bf672a4fc148302" providerId="Windows Live" clId="Web-{C6F581CC-1ABC-47D2-B028-605E1B5F6FAC}" dt="2023-04-23T14:48:03.132" v="778"/>
        <pc:sldMkLst>
          <pc:docMk/>
          <pc:sldMk cId="1780979618" sldId="263"/>
        </pc:sldMkLst>
        <pc:spChg chg="mod">
          <ac:chgData name="Barbora Lehetova" userId="3bf672a4fc148302" providerId="Windows Live" clId="Web-{C6F581CC-1ABC-47D2-B028-605E1B5F6FAC}" dt="2023-04-23T14:42:00.995" v="750" actId="20577"/>
          <ac:spMkLst>
            <pc:docMk/>
            <pc:sldMk cId="1780979618" sldId="263"/>
            <ac:spMk id="2" creationId="{D6C5C749-6252-DEC0-0FB4-D8ADCCBA3A9C}"/>
          </ac:spMkLst>
        </pc:spChg>
        <pc:spChg chg="mod">
          <ac:chgData name="Barbora Lehetova" userId="3bf672a4fc148302" providerId="Windows Live" clId="Web-{C6F581CC-1ABC-47D2-B028-605E1B5F6FAC}" dt="2023-04-23T14:47:41.897" v="776" actId="20577"/>
          <ac:spMkLst>
            <pc:docMk/>
            <pc:sldMk cId="1780979618" sldId="263"/>
            <ac:spMk id="3" creationId="{0036C926-FB3A-A714-476A-BB5FA29989C9}"/>
          </ac:spMkLst>
        </pc:spChg>
      </pc:sldChg>
      <pc:sldMasterChg chg="modTransition modSldLayout">
        <pc:chgData name="Barbora Lehetova" userId="3bf672a4fc148302" providerId="Windows Live" clId="Web-{C6F581CC-1ABC-47D2-B028-605E1B5F6FAC}" dt="2023-04-23T14:48:03.132" v="778"/>
        <pc:sldMasterMkLst>
          <pc:docMk/>
          <pc:sldMasterMk cId="2069998284" sldId="2147483720"/>
        </pc:sldMasterMkLst>
        <pc:sldLayoutChg chg="modTransition">
          <pc:chgData name="Barbora Lehetova" userId="3bf672a4fc148302" providerId="Windows Live" clId="Web-{C6F581CC-1ABC-47D2-B028-605E1B5F6FAC}" dt="2023-04-23T14:48:03.132" v="778"/>
          <pc:sldLayoutMkLst>
            <pc:docMk/>
            <pc:sldMasterMk cId="2069998284" sldId="2147483720"/>
            <pc:sldLayoutMk cId="2311937977" sldId="2147483721"/>
          </pc:sldLayoutMkLst>
        </pc:sldLayoutChg>
        <pc:sldLayoutChg chg="modTransition">
          <pc:chgData name="Barbora Lehetova" userId="3bf672a4fc148302" providerId="Windows Live" clId="Web-{C6F581CC-1ABC-47D2-B028-605E1B5F6FAC}" dt="2023-04-23T14:48:03.132" v="778"/>
          <pc:sldLayoutMkLst>
            <pc:docMk/>
            <pc:sldMasterMk cId="2069998284" sldId="2147483720"/>
            <pc:sldLayoutMk cId="3930175239" sldId="2147483722"/>
          </pc:sldLayoutMkLst>
        </pc:sldLayoutChg>
        <pc:sldLayoutChg chg="modTransition">
          <pc:chgData name="Barbora Lehetova" userId="3bf672a4fc148302" providerId="Windows Live" clId="Web-{C6F581CC-1ABC-47D2-B028-605E1B5F6FAC}" dt="2023-04-23T14:48:03.132" v="778"/>
          <pc:sldLayoutMkLst>
            <pc:docMk/>
            <pc:sldMasterMk cId="2069998284" sldId="2147483720"/>
            <pc:sldLayoutMk cId="2239847208" sldId="2147483723"/>
          </pc:sldLayoutMkLst>
        </pc:sldLayoutChg>
        <pc:sldLayoutChg chg="modTransition">
          <pc:chgData name="Barbora Lehetova" userId="3bf672a4fc148302" providerId="Windows Live" clId="Web-{C6F581CC-1ABC-47D2-B028-605E1B5F6FAC}" dt="2023-04-23T14:48:03.132" v="778"/>
          <pc:sldLayoutMkLst>
            <pc:docMk/>
            <pc:sldMasterMk cId="2069998284" sldId="2147483720"/>
            <pc:sldLayoutMk cId="281858671" sldId="2147483724"/>
          </pc:sldLayoutMkLst>
        </pc:sldLayoutChg>
        <pc:sldLayoutChg chg="modTransition">
          <pc:chgData name="Barbora Lehetova" userId="3bf672a4fc148302" providerId="Windows Live" clId="Web-{C6F581CC-1ABC-47D2-B028-605E1B5F6FAC}" dt="2023-04-23T14:48:03.132" v="778"/>
          <pc:sldLayoutMkLst>
            <pc:docMk/>
            <pc:sldMasterMk cId="2069998284" sldId="2147483720"/>
            <pc:sldLayoutMk cId="2333407972" sldId="2147483725"/>
          </pc:sldLayoutMkLst>
        </pc:sldLayoutChg>
        <pc:sldLayoutChg chg="modTransition">
          <pc:chgData name="Barbora Lehetova" userId="3bf672a4fc148302" providerId="Windows Live" clId="Web-{C6F581CC-1ABC-47D2-B028-605E1B5F6FAC}" dt="2023-04-23T14:48:03.132" v="778"/>
          <pc:sldLayoutMkLst>
            <pc:docMk/>
            <pc:sldMasterMk cId="2069998284" sldId="2147483720"/>
            <pc:sldLayoutMk cId="2535047880" sldId="2147483726"/>
          </pc:sldLayoutMkLst>
        </pc:sldLayoutChg>
        <pc:sldLayoutChg chg="modTransition">
          <pc:chgData name="Barbora Lehetova" userId="3bf672a4fc148302" providerId="Windows Live" clId="Web-{C6F581CC-1ABC-47D2-B028-605E1B5F6FAC}" dt="2023-04-23T14:48:03.132" v="778"/>
          <pc:sldLayoutMkLst>
            <pc:docMk/>
            <pc:sldMasterMk cId="2069998284" sldId="2147483720"/>
            <pc:sldLayoutMk cId="2524820953" sldId="2147483727"/>
          </pc:sldLayoutMkLst>
        </pc:sldLayoutChg>
        <pc:sldLayoutChg chg="modTransition">
          <pc:chgData name="Barbora Lehetova" userId="3bf672a4fc148302" providerId="Windows Live" clId="Web-{C6F581CC-1ABC-47D2-B028-605E1B5F6FAC}" dt="2023-04-23T14:48:03.132" v="778"/>
          <pc:sldLayoutMkLst>
            <pc:docMk/>
            <pc:sldMasterMk cId="2069998284" sldId="2147483720"/>
            <pc:sldLayoutMk cId="492468596" sldId="2147483728"/>
          </pc:sldLayoutMkLst>
        </pc:sldLayoutChg>
        <pc:sldLayoutChg chg="modTransition">
          <pc:chgData name="Barbora Lehetova" userId="3bf672a4fc148302" providerId="Windows Live" clId="Web-{C6F581CC-1ABC-47D2-B028-605E1B5F6FAC}" dt="2023-04-23T14:48:03.132" v="778"/>
          <pc:sldLayoutMkLst>
            <pc:docMk/>
            <pc:sldMasterMk cId="2069998284" sldId="2147483720"/>
            <pc:sldLayoutMk cId="157368416" sldId="2147483729"/>
          </pc:sldLayoutMkLst>
        </pc:sldLayoutChg>
        <pc:sldLayoutChg chg="modTransition">
          <pc:chgData name="Barbora Lehetova" userId="3bf672a4fc148302" providerId="Windows Live" clId="Web-{C6F581CC-1ABC-47D2-B028-605E1B5F6FAC}" dt="2023-04-23T14:48:03.132" v="778"/>
          <pc:sldLayoutMkLst>
            <pc:docMk/>
            <pc:sldMasterMk cId="2069998284" sldId="2147483720"/>
            <pc:sldLayoutMk cId="490833950" sldId="2147483730"/>
          </pc:sldLayoutMkLst>
        </pc:sldLayoutChg>
        <pc:sldLayoutChg chg="modTransition">
          <pc:chgData name="Barbora Lehetova" userId="3bf672a4fc148302" providerId="Windows Live" clId="Web-{C6F581CC-1ABC-47D2-B028-605E1B5F6FAC}" dt="2023-04-23T14:48:03.132" v="778"/>
          <pc:sldLayoutMkLst>
            <pc:docMk/>
            <pc:sldMasterMk cId="2069998284" sldId="2147483720"/>
            <pc:sldLayoutMk cId="468454333" sldId="214748373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03AC6D0-47E6-4E74-8710-D39E0F29A889}" type="datetimeFigureOut">
              <a:rPr lang="sk-SK" smtClean="0"/>
              <a:t>23. 4. 2023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754AAC1-3E5C-4A81-954A-7FF087F3733B}" type="slidenum">
              <a:rPr lang="sk-SK" smtClean="0"/>
              <a:t>‹#›</a:t>
            </a:fld>
            <a:endParaRPr lang="sk-SK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11937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6D0-47E6-4E74-8710-D39E0F29A889}" type="datetimeFigureOut">
              <a:rPr lang="sk-SK" smtClean="0"/>
              <a:t>23. 4. 2023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AC1-3E5C-4A81-954A-7FF087F373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083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6D0-47E6-4E74-8710-D39E0F29A889}" type="datetimeFigureOut">
              <a:rPr lang="sk-SK" smtClean="0"/>
              <a:t>23. 4. 2023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AC1-3E5C-4A81-954A-7FF087F373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845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6D0-47E6-4E74-8710-D39E0F29A889}" type="datetimeFigureOut">
              <a:rPr lang="sk-SK" smtClean="0"/>
              <a:t>23. 4. 2023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AC1-3E5C-4A81-954A-7FF087F373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0175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3AC6D0-47E6-4E74-8710-D39E0F29A889}" type="datetimeFigureOut">
              <a:rPr lang="sk-SK" smtClean="0"/>
              <a:t>23. 4. 2023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54AAC1-3E5C-4A81-954A-7FF087F3733B}" type="slidenum">
              <a:rPr lang="sk-SK" smtClean="0"/>
              <a:t>‹#›</a:t>
            </a:fld>
            <a:endParaRPr lang="sk-SK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39847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6D0-47E6-4E74-8710-D39E0F29A889}" type="datetimeFigureOut">
              <a:rPr lang="sk-SK" smtClean="0"/>
              <a:t>23. 4. 2023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AC1-3E5C-4A81-954A-7FF087F373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85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6D0-47E6-4E74-8710-D39E0F29A889}" type="datetimeFigureOut">
              <a:rPr lang="sk-SK" smtClean="0"/>
              <a:t>23. 4. 2023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AC1-3E5C-4A81-954A-7FF087F373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340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6D0-47E6-4E74-8710-D39E0F29A889}" type="datetimeFigureOut">
              <a:rPr lang="sk-SK" smtClean="0"/>
              <a:t>23. 4. 2023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AC1-3E5C-4A81-954A-7FF087F373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504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6D0-47E6-4E74-8710-D39E0F29A889}" type="datetimeFigureOut">
              <a:rPr lang="sk-SK" smtClean="0"/>
              <a:t>23. 4. 2023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AC1-3E5C-4A81-954A-7FF087F373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4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3AC6D0-47E6-4E74-8710-D39E0F29A889}" type="datetimeFigureOut">
              <a:rPr lang="sk-SK" smtClean="0"/>
              <a:t>23. 4. 2023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54AAC1-3E5C-4A81-954A-7FF087F3733B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246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3AC6D0-47E6-4E74-8710-D39E0F29A889}" type="datetimeFigureOut">
              <a:rPr lang="sk-SK" smtClean="0"/>
              <a:t>23. 4. 2023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54AAC1-3E5C-4A81-954A-7FF087F3733B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36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03AC6D0-47E6-4E74-8710-D39E0F29A889}" type="datetimeFigureOut">
              <a:rPr lang="sk-SK" smtClean="0"/>
              <a:t>23. 4. 2023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754AAC1-3E5C-4A81-954A-7FF087F3733B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999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dtools.com/aejjzul/body-language" TargetMode="External"/><Relationship Id="rId2" Type="http://schemas.openxmlformats.org/officeDocument/2006/relationships/hyperlink" Target="https://time.com/5443204/signs-lying-body-language-expert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.wikipedia.org/wiki/%C5%98e%C4%8D_t%C4%9Bla" TargetMode="External"/><Relationship Id="rId4" Type="http://schemas.openxmlformats.org/officeDocument/2006/relationships/hyperlink" Target="https://www.psychologytoday.com/us/basics/body-langu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D994F-CD6E-4321-B380-FC084889E2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/>
              <a:t>Viem, že mi klameš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6C19B9-A887-46F0-B609-8ABF683686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Barbora </a:t>
            </a:r>
            <a:r>
              <a:rPr lang="sk-SK" err="1"/>
              <a:t>Lehetová</a:t>
            </a:r>
            <a:r>
              <a:rPr lang="sk-SK"/>
              <a:t> 1. A</a:t>
            </a:r>
          </a:p>
        </p:txBody>
      </p:sp>
    </p:spTree>
    <p:extLst>
      <p:ext uri="{BB962C8B-B14F-4D97-AF65-F5344CB8AC3E}">
        <p14:creationId xmlns:p14="http://schemas.microsoft.com/office/powerpoint/2010/main" val="382835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AB8E58-5A0E-C2BD-B9ED-7B04AFDAA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Obsah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BF05BE7-A871-4C5C-75AF-6EC706173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91519"/>
            <a:ext cx="9601200" cy="43723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Wingdings" panose="020B0503020102020204" pitchFamily="34" charset="0"/>
              <a:buChar char="§"/>
            </a:pPr>
            <a:r>
              <a:rPr lang="sk-SK" sz="2400"/>
              <a:t>Reč tela</a:t>
            </a:r>
            <a:endParaRPr lang="sk-SK"/>
          </a:p>
          <a:p>
            <a:pPr marL="342900" indent="-342900">
              <a:buFont typeface="Wingdings" panose="020B0503020102020204" pitchFamily="34" charset="0"/>
              <a:buChar char="§"/>
            </a:pPr>
            <a:r>
              <a:rPr lang="sk-SK" sz="2400"/>
              <a:t>Znaky, že vám niekto klame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sk-SK" sz="2400"/>
              <a:t>Gestá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sk-SK" sz="2400"/>
              <a:t>Postoj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sk-SK" sz="2400"/>
              <a:t>Mimika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sk-SK" sz="2400"/>
              <a:t>Hlas</a:t>
            </a:r>
          </a:p>
          <a:p>
            <a:pPr marL="342900" indent="-342900">
              <a:buFont typeface="Wingdings" panose="020B0503020102020204" pitchFamily="34" charset="0"/>
              <a:buChar char="§"/>
            </a:pPr>
            <a:r>
              <a:rPr lang="sk-SK" sz="2400"/>
              <a:t>Ako využiť reč tela vo svoj prospech?</a:t>
            </a:r>
          </a:p>
          <a:p>
            <a:pPr marL="342900" indent="-342900">
              <a:buFont typeface="Wingdings" panose="020B0503020102020204" pitchFamily="34" charset="0"/>
              <a:buChar char="§"/>
            </a:pPr>
            <a:r>
              <a:rPr lang="sk-SK" sz="2400"/>
              <a:t>Zdroje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963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DEA7B-D5BA-407E-BDC0-94B2CB32E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sk-SK"/>
              <a:t>REČ TELA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F7DAB49-F047-425B-AFB7-3AA5D468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1929114"/>
            <a:ext cx="6176776" cy="3581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sk-SK" sz="2400"/>
              <a:t>Súčasť neverbálnej komunikácie</a:t>
            </a:r>
          </a:p>
          <a:p>
            <a:pPr marL="383540" indent="-383540"/>
            <a:r>
              <a:rPr lang="sk-SK" sz="2400"/>
              <a:t>Informácie, ktoré dokážeme vyčítať z mimiky, gest, postoja jedinca alebo podľa tónu hlasu</a:t>
            </a:r>
          </a:p>
          <a:p>
            <a:pPr marL="383540" indent="-383540"/>
            <a:r>
              <a:rPr lang="sk-SK" sz="2400"/>
              <a:t>Etnológia a psychológia</a:t>
            </a:r>
          </a:p>
          <a:p>
            <a:pPr marL="383540" indent="-383540"/>
            <a:r>
              <a:rPr lang="sk-SK" sz="2400"/>
              <a:t>Je užitočná pri policajných výsluchoch, herectve, dorozumievaní sa pri cudzích jazykoch  </a:t>
            </a:r>
          </a:p>
          <a:p>
            <a:pPr marL="383540" indent="-383540"/>
            <a:endParaRPr lang="sk-SK"/>
          </a:p>
          <a:p>
            <a:pPr marL="383540" indent="-383540"/>
            <a:endParaRPr lang="sk-SK"/>
          </a:p>
          <a:p>
            <a:pPr marL="383540" indent="-383540"/>
            <a:endParaRPr lang="sk-SK"/>
          </a:p>
          <a:p>
            <a:pPr marL="383540" indent="-383540"/>
            <a:endParaRPr lang="sk-SK"/>
          </a:p>
        </p:txBody>
      </p:sp>
      <p:pic>
        <p:nvPicPr>
          <p:cNvPr id="5" name="Obrázok 4" descr="Obrázok, na ktorom je šíp&#10;&#10;Automaticky generovaný popis">
            <a:extLst>
              <a:ext uri="{FF2B5EF4-FFF2-40B4-BE49-F238E27FC236}">
                <a16:creationId xmlns:a16="http://schemas.microsoft.com/office/drawing/2014/main" id="{7365969D-BB98-45D5-898C-F3A27E543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78" r="15993" b="9732"/>
          <a:stretch/>
        </p:blipFill>
        <p:spPr>
          <a:xfrm>
            <a:off x="7637034" y="1533456"/>
            <a:ext cx="3768835" cy="373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7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A4770-5388-0331-5501-41CD98486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562" y="685800"/>
            <a:ext cx="10493524" cy="1485900"/>
          </a:xfrm>
        </p:spPr>
        <p:txBody>
          <a:bodyPr>
            <a:normAutofit/>
          </a:bodyPr>
          <a:lstStyle/>
          <a:p>
            <a:r>
              <a:rPr lang="sk-SK"/>
              <a:t>Znaky, že vám niekto klame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CB18853-FEB5-F0A0-1D6A-3E3F27F01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562" y="1801092"/>
            <a:ext cx="7160514" cy="442256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83540" indent="-383540"/>
            <a:r>
              <a:rPr lang="sk-SK" sz="2400"/>
              <a:t>Dôležité je pozorovať ich reč tela, kým ste si istý, že neklamú (jednoduché otázky)</a:t>
            </a:r>
          </a:p>
          <a:p>
            <a:pPr marL="383540" indent="-383540"/>
            <a:r>
              <a:rPr lang="sk-SK" sz="2400" b="1"/>
              <a:t>Gestá: </a:t>
            </a:r>
            <a:r>
              <a:rPr lang="sk-SK" sz="2400"/>
              <a:t>-</a:t>
            </a:r>
            <a:r>
              <a:rPr lang="sk-SK" sz="2400" b="1"/>
              <a:t> </a:t>
            </a:r>
            <a:r>
              <a:rPr lang="sk-SK" sz="2400"/>
              <a:t>tiky v rukách            </a:t>
            </a:r>
          </a:p>
          <a:p>
            <a:pPr marL="0" indent="0">
              <a:buNone/>
            </a:pPr>
            <a:r>
              <a:rPr lang="sk-SK" sz="2400"/>
              <a:t>                 - dotyk tváre (úst, nosa, vlasov)</a:t>
            </a:r>
          </a:p>
          <a:p>
            <a:pPr marL="0" indent="0">
              <a:buNone/>
            </a:pPr>
            <a:r>
              <a:rPr lang="sk-SK" sz="2400"/>
              <a:t>                 - odvracanie dlaní (vo vreckách, pod stolom)</a:t>
            </a:r>
          </a:p>
          <a:p>
            <a:pPr marL="342900" indent="-342900"/>
            <a:r>
              <a:rPr lang="sk-SK" sz="2400" b="1"/>
              <a:t>Postoj: </a:t>
            </a:r>
            <a:r>
              <a:rPr lang="sk-SK" sz="2400"/>
              <a:t>- nepokojné </a:t>
            </a:r>
            <a:r>
              <a:rPr lang="sk-SK" sz="2400" err="1"/>
              <a:t>stánie</a:t>
            </a:r>
            <a:r>
              <a:rPr lang="sk-SK" sz="2400"/>
              <a:t> alebo sedenie (neustále prekladanie nôh a rúk, vrtenie sa na mieste...)</a:t>
            </a:r>
          </a:p>
          <a:p>
            <a:pPr marL="0" indent="0">
              <a:buNone/>
            </a:pPr>
            <a:r>
              <a:rPr lang="sk-SK" sz="2400"/>
              <a:t>                 - prekrižovanie končatín</a:t>
            </a:r>
          </a:p>
          <a:p>
            <a:pPr marL="0" indent="0">
              <a:buNone/>
            </a:pPr>
            <a:r>
              <a:rPr lang="sk-SK" sz="2400"/>
              <a:t>                 - odvrátenie sa od vás</a:t>
            </a:r>
          </a:p>
          <a:p>
            <a:pPr marL="342900" indent="-342900"/>
            <a:endParaRPr lang="sk-SK" sz="1500"/>
          </a:p>
        </p:txBody>
      </p:sp>
      <p:pic>
        <p:nvPicPr>
          <p:cNvPr id="5" name="Obrázok 5" descr="Obrázok, na ktorom je text, snímka obrazovky, monitor, zástena&#10;&#10;Automaticky generovaný popis">
            <a:extLst>
              <a:ext uri="{FF2B5EF4-FFF2-40B4-BE49-F238E27FC236}">
                <a16:creationId xmlns:a16="http://schemas.microsoft.com/office/drawing/2014/main" id="{7D13A1FE-998E-B9B9-BBB7-332DADB9F4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553" t="52291" r="51549" b="26698"/>
          <a:stretch/>
        </p:blipFill>
        <p:spPr>
          <a:xfrm>
            <a:off x="8618471" y="1428833"/>
            <a:ext cx="3216076" cy="2070543"/>
          </a:xfrm>
          <a:prstGeom prst="rect">
            <a:avLst/>
          </a:prstGeom>
        </p:spPr>
      </p:pic>
      <p:pic>
        <p:nvPicPr>
          <p:cNvPr id="6" name="Obrázok 6" descr="Obrázok, na ktorom je text, snímka obrazovky, monitor, zástena&#10;&#10;Automaticky generovaný popis">
            <a:extLst>
              <a:ext uri="{FF2B5EF4-FFF2-40B4-BE49-F238E27FC236}">
                <a16:creationId xmlns:a16="http://schemas.microsoft.com/office/drawing/2014/main" id="{5124FA02-791F-116E-5FF3-D87A58462F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637" t="52239" r="28721" b="25373"/>
          <a:stretch/>
        </p:blipFill>
        <p:spPr>
          <a:xfrm>
            <a:off x="8504711" y="3934073"/>
            <a:ext cx="3365129" cy="188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9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9D5863-D79E-391B-FC0C-652DA1E8A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562" y="482279"/>
            <a:ext cx="7136588" cy="58963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83540" indent="-383540"/>
            <a:r>
              <a:rPr lang="sk-SK" sz="2400" b="1"/>
              <a:t>Mimika: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sk-SK" sz="2400"/>
              <a:t>OČI: - odvrátenie pohľadu (do "opačnej" strany)</a:t>
            </a:r>
          </a:p>
          <a:p>
            <a:pPr marL="0" indent="0">
              <a:buNone/>
            </a:pPr>
            <a:r>
              <a:rPr lang="sk-SK" sz="2400"/>
              <a:t>            -  intenzívne pozeranie do očí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sk-SK" sz="2400"/>
              <a:t>ÚSTA: - úplne stisnutie pier</a:t>
            </a:r>
          </a:p>
          <a:p>
            <a:pPr marL="0" indent="0">
              <a:buNone/>
            </a:pPr>
            <a:r>
              <a:rPr lang="sk-SK" sz="2400"/>
              <a:t>               - našpúlenie pier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sk-SK" sz="2400"/>
              <a:t>POTENIE: - pot v T-oblasti tváre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sk-SK" sz="2400"/>
              <a:t>SUCHOTY: - v ústach </a:t>
            </a:r>
            <a:r>
              <a:rPr lang="sk-SK" sz="2400">
                <a:ea typeface="+mn-lt"/>
                <a:cs typeface="+mn-lt"/>
              </a:rPr>
              <a:t>→ pregĺganie alebo</a:t>
            </a:r>
            <a:r>
              <a:rPr lang="sk-SK" sz="2400"/>
              <a:t> </a:t>
            </a:r>
          </a:p>
          <a:p>
            <a:pPr marL="0" indent="0">
              <a:buNone/>
            </a:pPr>
            <a:r>
              <a:rPr lang="sk-SK" sz="2400"/>
              <a:t>                                             olizovanie pier</a:t>
            </a:r>
            <a:endParaRPr lang="sk-SK"/>
          </a:p>
          <a:p>
            <a:pPr marL="0" indent="0">
              <a:buNone/>
            </a:pPr>
            <a:r>
              <a:rPr lang="sk-SK" sz="2400"/>
              <a:t>                      - suché oči </a:t>
            </a:r>
            <a:r>
              <a:rPr lang="sk-SK" sz="2400">
                <a:ea typeface="+mn-lt"/>
                <a:cs typeface="+mn-lt"/>
              </a:rPr>
              <a:t>→ časté žmurkanie</a:t>
            </a:r>
            <a:endParaRPr lang="sk-SK" sz="2400"/>
          </a:p>
          <a:p>
            <a:pPr marL="0" indent="0">
              <a:buNone/>
            </a:pPr>
            <a:r>
              <a:rPr lang="sk-SK" sz="1400"/>
              <a:t>  </a:t>
            </a:r>
          </a:p>
        </p:txBody>
      </p:sp>
      <p:pic>
        <p:nvPicPr>
          <p:cNvPr id="4" name="Obrázok 4" descr="Obrázok, na ktorom je diagram&#10;&#10;Automaticky generovaný popis">
            <a:extLst>
              <a:ext uri="{FF2B5EF4-FFF2-40B4-BE49-F238E27FC236}">
                <a16:creationId xmlns:a16="http://schemas.microsoft.com/office/drawing/2014/main" id="{ADF56DE9-CFE0-280D-4136-F3B70719DE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1946" y="1948671"/>
            <a:ext cx="4227699" cy="291820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BDB9CF8-C141-BDA6-2B15-042409FBC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3886" y="151410"/>
            <a:ext cx="61357" cy="100446"/>
          </a:xfrm>
        </p:spPr>
        <p:txBody>
          <a:bodyPr>
            <a:normAutofit fontScale="90000"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208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EB4ED2C-6660-B55C-AB26-5FD8A5E3A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244" y="443697"/>
            <a:ext cx="8163764" cy="623393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sk-SK" sz="1700" b="1"/>
          </a:p>
          <a:p>
            <a:pPr marL="383540" indent="-383540"/>
            <a:r>
              <a:rPr lang="sk-SK" sz="2400" b="1" dirty="0"/>
              <a:t>Hlas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sk-SK" sz="2400" dirty="0"/>
              <a:t>VYSOKÝ HLAS: - napnutie hlasiviek kvôli nervozite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sk-SK" sz="2400" dirty="0"/>
              <a:t>NEZVYČAJNÁ HLASITOSŤ: - snažíme sa obraňovať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sk-SK" sz="2400" dirty="0"/>
              <a:t>"VOCAL FILLERS": - no, uh, proste, </a:t>
            </a:r>
            <a:r>
              <a:rPr lang="sk-SK" sz="2400" dirty="0" err="1"/>
              <a:t>hmm</a:t>
            </a:r>
            <a:r>
              <a:rPr lang="sk-SK" sz="2400" dirty="0"/>
              <a:t>...</a:t>
            </a:r>
          </a:p>
          <a:p>
            <a:pPr marL="2514600" indent="-2514600">
              <a:buNone/>
            </a:pPr>
            <a:r>
              <a:rPr lang="sk-SK" sz="2400" dirty="0"/>
              <a:t>                                 - snaha získať čas na vymyslenie klamstva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sk-SK" sz="2400" dirty="0"/>
              <a:t>FRÁZY: - „Chcem byť k tebe úprimný/á...“ „pravdupovediac“</a:t>
            </a:r>
          </a:p>
          <a:p>
            <a:pPr marL="1314450" indent="-1314450">
              <a:buNone/>
            </a:pPr>
            <a:r>
              <a:rPr lang="sk-SK" sz="2400" dirty="0"/>
              <a:t>                 - ich časté opakovanie vyvoláva dojem, že sa nás snaží až veľmi presvedčiť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D5082F-282C-D2B7-5691-0CFF5EB69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320" y="521825"/>
            <a:ext cx="52088" cy="68000"/>
          </a:xfrm>
        </p:spPr>
        <p:txBody>
          <a:bodyPr>
            <a:normAutofit fontScale="90000"/>
          </a:bodyPr>
          <a:lstStyle/>
          <a:p>
            <a:endParaRPr lang="sk-SK"/>
          </a:p>
        </p:txBody>
      </p:sp>
      <p:pic>
        <p:nvPicPr>
          <p:cNvPr id="5" name="Obrázok 5">
            <a:extLst>
              <a:ext uri="{FF2B5EF4-FFF2-40B4-BE49-F238E27FC236}">
                <a16:creationId xmlns:a16="http://schemas.microsoft.com/office/drawing/2014/main" id="{4BA64CBA-AEA6-B0DE-DC2F-F1F0433CD7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2425" y="1524452"/>
            <a:ext cx="2694973" cy="296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92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CAAC8C-7E4A-E98A-77D0-23E554A18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562" y="685800"/>
            <a:ext cx="10493524" cy="1485900"/>
          </a:xfrm>
        </p:spPr>
        <p:txBody>
          <a:bodyPr>
            <a:normAutofit/>
          </a:bodyPr>
          <a:lstStyle/>
          <a:p>
            <a:r>
              <a:rPr lang="sk-SK"/>
              <a:t>Ako využiť reč tela vo svoj prospech?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CDDF9D-BF40-50DD-6A8D-D0C707E61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562" y="1745849"/>
            <a:ext cx="7030486" cy="45652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Wingdings" panose="020B0503020102020204" pitchFamily="34" charset="0"/>
              <a:buChar char="§"/>
            </a:pPr>
            <a:r>
              <a:rPr lang="en-US" sz="2400" b="1" dirty="0" err="1"/>
              <a:t>Otvorený</a:t>
            </a:r>
            <a:r>
              <a:rPr lang="en-US" sz="2400" b="1" dirty="0"/>
              <a:t> </a:t>
            </a:r>
            <a:r>
              <a:rPr lang="en-US" sz="2400" b="1" dirty="0" err="1"/>
              <a:t>postoj</a:t>
            </a:r>
            <a:r>
              <a:rPr lang="en-US" sz="2400" b="1" dirty="0"/>
              <a:t>: </a:t>
            </a:r>
            <a:r>
              <a:rPr lang="en-US" sz="2400" dirty="0"/>
              <a:t>- </a:t>
            </a:r>
            <a:r>
              <a:rPr lang="en-US" sz="2400" dirty="0" err="1"/>
              <a:t>stáť</a:t>
            </a:r>
            <a:r>
              <a:rPr lang="en-US" sz="2400" dirty="0"/>
              <a:t> </a:t>
            </a:r>
            <a:r>
              <a:rPr lang="en-US" sz="2400" dirty="0" err="1"/>
              <a:t>vyrovnane</a:t>
            </a:r>
            <a:r>
              <a:rPr lang="en-US" sz="2400" dirty="0"/>
              <a:t>, ale </a:t>
            </a:r>
            <a:r>
              <a:rPr lang="en-US" sz="2400" dirty="0" err="1"/>
              <a:t>uvoľnene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                                 - </a:t>
            </a:r>
            <a:r>
              <a:rPr lang="en-US" sz="2400" dirty="0" err="1"/>
              <a:t>nezakrývajte</a:t>
            </a:r>
            <a:r>
              <a:rPr lang="en-US" sz="2400" dirty="0"/>
              <a:t> </a:t>
            </a:r>
            <a:r>
              <a:rPr lang="en-US" sz="2400" dirty="0" err="1"/>
              <a:t>dlane</a:t>
            </a:r>
            <a:endParaRPr lang="en-US" sz="2400" dirty="0"/>
          </a:p>
          <a:p>
            <a:pPr marL="342900" indent="-342900">
              <a:buFont typeface="Wingdings" panose="020B0503020102020204" pitchFamily="34" charset="0"/>
              <a:buChar char="§"/>
            </a:pPr>
            <a:r>
              <a:rPr lang="en-US" sz="2400" b="1" dirty="0" err="1"/>
              <a:t>Pevné</a:t>
            </a:r>
            <a:r>
              <a:rPr lang="en-US" sz="2400" b="1" dirty="0"/>
              <a:t> </a:t>
            </a:r>
            <a:r>
              <a:rPr lang="en-US" sz="2400" b="1" dirty="0" err="1"/>
              <a:t>podanie</a:t>
            </a:r>
            <a:r>
              <a:rPr lang="en-US" sz="2400" b="1" dirty="0"/>
              <a:t> </a:t>
            </a:r>
            <a:r>
              <a:rPr lang="en-US" sz="2400" b="1" dirty="0" err="1"/>
              <a:t>rúk</a:t>
            </a:r>
            <a:r>
              <a:rPr lang="en-US" sz="2400" b="1" dirty="0"/>
              <a:t>: </a:t>
            </a:r>
            <a:r>
              <a:rPr lang="en-US" sz="2400" dirty="0"/>
              <a:t>- </a:t>
            </a:r>
            <a:r>
              <a:rPr lang="en-US" sz="2400" dirty="0" err="1"/>
              <a:t>samozrejme</a:t>
            </a:r>
            <a:r>
              <a:rPr lang="en-US" sz="2400" dirty="0"/>
              <a:t> s </a:t>
            </a:r>
            <a:r>
              <a:rPr lang="en-US" sz="2400" dirty="0" err="1"/>
              <a:t>mierou</a:t>
            </a:r>
            <a:endParaRPr lang="en-US" sz="2400" dirty="0"/>
          </a:p>
          <a:p>
            <a:pPr marL="342900" indent="-342900">
              <a:buFont typeface="Wingdings" panose="020B0503020102020204" pitchFamily="34" charset="0"/>
              <a:buChar char="§"/>
            </a:pPr>
            <a:r>
              <a:rPr lang="en-US" sz="2400" b="1" dirty="0" err="1"/>
              <a:t>Dobrý</a:t>
            </a:r>
            <a:r>
              <a:rPr lang="en-US" sz="2400" b="1" dirty="0"/>
              <a:t> </a:t>
            </a:r>
            <a:r>
              <a:rPr lang="en-US" sz="2400" b="1" dirty="0" err="1"/>
              <a:t>očný</a:t>
            </a:r>
            <a:r>
              <a:rPr lang="en-US" sz="2400" b="1" dirty="0"/>
              <a:t> </a:t>
            </a:r>
            <a:r>
              <a:rPr lang="en-US" sz="2400" b="1" dirty="0" err="1"/>
              <a:t>kontakt</a:t>
            </a:r>
            <a:r>
              <a:rPr lang="en-US" sz="2400" b="1" dirty="0"/>
              <a:t>: </a:t>
            </a:r>
            <a:r>
              <a:rPr lang="en-US" sz="2400" dirty="0"/>
              <a:t>- </a:t>
            </a:r>
            <a:r>
              <a:rPr lang="en-US" sz="2400" dirty="0" err="1"/>
              <a:t>udražť</a:t>
            </a:r>
            <a:r>
              <a:rPr lang="en-US" sz="2400" dirty="0"/>
              <a:t> ho </a:t>
            </a:r>
            <a:r>
              <a:rPr lang="en-US" sz="2400" dirty="0" err="1"/>
              <a:t>niekoľko</a:t>
            </a:r>
            <a:r>
              <a:rPr lang="en-US" sz="2400" dirty="0"/>
              <a:t> </a:t>
            </a:r>
            <a:r>
              <a:rPr lang="en-US" sz="2400" dirty="0" err="1"/>
              <a:t>sekúnd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                                       - </a:t>
            </a:r>
            <a:r>
              <a:rPr lang="en-US" sz="2400" dirty="0" err="1"/>
              <a:t>dokazuje</a:t>
            </a:r>
            <a:r>
              <a:rPr lang="en-US" sz="2400" dirty="0"/>
              <a:t> to,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ste</a:t>
            </a:r>
            <a:r>
              <a:rPr lang="en-US" sz="2400" dirty="0"/>
              <a:t> </a:t>
            </a:r>
            <a:r>
              <a:rPr lang="en-US" sz="2400" dirty="0" err="1"/>
              <a:t>úprimný</a:t>
            </a:r>
            <a:endParaRPr lang="en-US" sz="2400" dirty="0"/>
          </a:p>
          <a:p>
            <a:pPr marL="342900" indent="-342900">
              <a:buFont typeface="Wingdings" panose="020B0503020102020204" pitchFamily="34" charset="0"/>
              <a:buChar char="§"/>
            </a:pPr>
            <a:r>
              <a:rPr lang="en-US" sz="2400" b="1" dirty="0" err="1"/>
              <a:t>Nedotýkajte</a:t>
            </a:r>
            <a:r>
              <a:rPr lang="en-US" sz="2400" b="1" dirty="0"/>
              <a:t> </a:t>
            </a:r>
            <a:r>
              <a:rPr lang="en-US" sz="2400" b="1" dirty="0" err="1"/>
              <a:t>sa</a:t>
            </a:r>
            <a:r>
              <a:rPr lang="en-US" sz="2400" b="1" dirty="0"/>
              <a:t> </a:t>
            </a:r>
            <a:r>
              <a:rPr lang="en-US" sz="2400" b="1" dirty="0" err="1"/>
              <a:t>tváre</a:t>
            </a:r>
            <a:endParaRPr lang="en-US" sz="2400" b="1" dirty="0"/>
          </a:p>
          <a:p>
            <a:pPr marL="342900" indent="-342900">
              <a:buFont typeface="Wingdings" panose="020B0503020102020204" pitchFamily="34" charset="0"/>
              <a:buChar char="§"/>
            </a:pPr>
            <a:r>
              <a:rPr lang="en-US" sz="2400" b="1" dirty="0" err="1"/>
              <a:t>Úsmev</a:t>
            </a:r>
            <a:r>
              <a:rPr lang="en-US" sz="2400" b="1" dirty="0"/>
              <a:t>: </a:t>
            </a:r>
            <a:r>
              <a:rPr lang="en-US" sz="2400" dirty="0"/>
              <a:t>- </a:t>
            </a:r>
            <a:r>
              <a:rPr lang="en-US" sz="2400" dirty="0" err="1"/>
              <a:t>srdečný</a:t>
            </a:r>
            <a:r>
              <a:rPr lang="en-US" sz="2400" dirty="0"/>
              <a:t> </a:t>
            </a:r>
            <a:r>
              <a:rPr lang="en-US" sz="2400" dirty="0" err="1"/>
              <a:t>úsmev</a:t>
            </a:r>
            <a:r>
              <a:rPr lang="en-US" sz="2400" dirty="0"/>
              <a:t> je </a:t>
            </a:r>
            <a:r>
              <a:rPr lang="en-US" sz="2400" dirty="0" err="1"/>
              <a:t>upokojujúci</a:t>
            </a:r>
          </a:p>
          <a:p>
            <a:pPr marL="0" indent="0">
              <a:buNone/>
            </a:pPr>
            <a:r>
              <a:rPr lang="en-US" sz="2400" dirty="0"/>
              <a:t>                  - </a:t>
            </a:r>
            <a:r>
              <a:rPr lang="en-US" sz="2400" dirty="0" err="1"/>
              <a:t>pozor</a:t>
            </a:r>
            <a:r>
              <a:rPr lang="en-US" sz="2400" dirty="0"/>
              <a:t>, aby </a:t>
            </a:r>
            <a:r>
              <a:rPr lang="en-US" sz="2400" dirty="0" err="1"/>
              <a:t>úsmev</a:t>
            </a:r>
            <a:r>
              <a:rPr lang="en-US" sz="2400" dirty="0"/>
              <a:t> </a:t>
            </a:r>
            <a:r>
              <a:rPr lang="en-US" sz="2400" dirty="0" err="1"/>
              <a:t>nepôsobil</a:t>
            </a:r>
            <a:r>
              <a:rPr lang="en-US" sz="2400" dirty="0"/>
              <a:t> silene</a:t>
            </a:r>
          </a:p>
        </p:txBody>
      </p:sp>
      <p:pic>
        <p:nvPicPr>
          <p:cNvPr id="4" name="Obrázok 4" descr="Obrázok, na ktorom je diagram&#10;&#10;Automaticky generovaný popis">
            <a:extLst>
              <a:ext uri="{FF2B5EF4-FFF2-40B4-BE49-F238E27FC236}">
                <a16:creationId xmlns:a16="http://schemas.microsoft.com/office/drawing/2014/main" id="{0B0E7D78-4BAE-D444-5B5E-21A892CD1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048" y="1974058"/>
            <a:ext cx="4222326" cy="369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32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5C749-6252-DEC0-0FB4-D8ADCCBA3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Zdroje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036C926-FB3A-A714-476A-BB5FA2998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sk-SK" sz="2400" dirty="0">
                <a:ea typeface="+mn-lt"/>
                <a:cs typeface="+mn-lt"/>
                <a:hlinkClick r:id="rId2"/>
              </a:rPr>
              <a:t>How to Tell If Someone Is Lying to You, According to Experts | Time</a:t>
            </a:r>
            <a:endParaRPr lang="sk-SK" sz="2400" dirty="0"/>
          </a:p>
          <a:p>
            <a:pPr marL="383540" indent="-383540"/>
            <a:r>
              <a:rPr lang="sk-SK" sz="2400" dirty="0">
                <a:ea typeface="+mn-lt"/>
                <a:cs typeface="+mn-lt"/>
                <a:hlinkClick r:id="rId3"/>
              </a:rPr>
              <a:t>Reč tela - Beyond Words - Ako čítať nevyslovené signály (mindtools.com)</a:t>
            </a:r>
            <a:endParaRPr lang="sk-SK" sz="2400" dirty="0"/>
          </a:p>
          <a:p>
            <a:pPr marL="383540" indent="-383540"/>
            <a:r>
              <a:rPr lang="sk-SK" sz="2400" dirty="0">
                <a:ea typeface="+mn-lt"/>
                <a:cs typeface="+mn-lt"/>
                <a:hlinkClick r:id="rId4"/>
              </a:rPr>
              <a:t>Body Language | Psychology Today</a:t>
            </a:r>
            <a:endParaRPr lang="sk-SK" sz="2400" dirty="0"/>
          </a:p>
          <a:p>
            <a:pPr marL="383540" indent="-383540"/>
            <a:r>
              <a:rPr lang="sk-SK" sz="2400" dirty="0">
                <a:ea typeface="+mn-lt"/>
                <a:cs typeface="+mn-lt"/>
                <a:hlinkClick r:id="rId5"/>
              </a:rPr>
              <a:t>Řeč těla – Wikipedie (wikipedia.org)</a:t>
            </a:r>
            <a:endParaRPr lang="sk-SK" sz="2400"/>
          </a:p>
          <a:p>
            <a:pPr marL="383540" indent="-383540"/>
            <a:endParaRPr lang="sk-SK" dirty="0"/>
          </a:p>
          <a:p>
            <a:pPr marL="383540" indent="-383540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097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rezať">
  <a:themeElements>
    <a:clrScheme name="Orezať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rezať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rezať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TM10001105[[fn=Orezanie]]</Template>
  <Application>Microsoft Office PowerPoint</Application>
  <PresentationFormat>Širokouhlá</PresentationFormat>
  <Slides>8</Slides>
  <Notes>0</Notes>
  <HiddenSlides>0</HiddenSlide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Orezať</vt:lpstr>
      <vt:lpstr>Viem, že mi klameš</vt:lpstr>
      <vt:lpstr>Obsah</vt:lpstr>
      <vt:lpstr>REČ TELA</vt:lpstr>
      <vt:lpstr>Znaky, že vám niekto klame</vt:lpstr>
      <vt:lpstr>Prezentácia programu PowerPoint</vt:lpstr>
      <vt:lpstr>Prezentácia programu PowerPoint</vt:lpstr>
      <vt:lpstr>Ako využiť reč tela vo svoj prospech?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Viem ,že mi klameš</dc:title>
  <dc:creator>student08</dc:creator>
  <cp:revision>11</cp:revision>
  <dcterms:created xsi:type="dcterms:W3CDTF">2023-04-18T06:17:15Z</dcterms:created>
  <dcterms:modified xsi:type="dcterms:W3CDTF">2023-04-23T19:21:54Z</dcterms:modified>
</cp:coreProperties>
</file>