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6" r:id="rId9"/>
    <p:sldId id="267" r:id="rId10"/>
    <p:sldId id="268" r:id="rId11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6C2349-AA8A-490E-8482-739338C0DCA1}" v="464" dt="2023-05-02T17:36:26.339"/>
    <p1510:client id="{D0801147-C4CA-42DE-8A02-162BB978A134}" v="2" dt="2023-05-02T18:01:32.596"/>
    <p1510:client id="{624B0971-13DA-4F58-910E-FE061041EDC1}" v="98" dt="2023-05-02T18:12:45.834"/>
    <p1510:client id="{41A2EFC9-4A29-4B65-8EEA-8F695CC2659C}" v="82" dt="2023-05-02T17:58:00.4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5" autoAdjust="0"/>
    <p:restoredTop sz="94660"/>
  </p:normalViewPr>
  <p:slideViewPr>
    <p:cSldViewPr snapToGrid="0">
      <p:cViewPr varScale="1">
        <p:scale>
          <a:sx n="62" d="100"/>
          <a:sy n="62" d="100"/>
        </p:scale>
        <p:origin x="180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rik Vaňo" userId="33a80ff491b34b8f" providerId="Windows Live" clId="Web-{0F6C2349-AA8A-490E-8482-739338C0DCA1}"/>
    <pc:docChg chg="addSld delSld modSld addMainMaster delMainMaster">
      <pc:chgData name="Erik Vaňo" userId="33a80ff491b34b8f" providerId="Windows Live" clId="Web-{0F6C2349-AA8A-490E-8482-739338C0DCA1}" dt="2023-05-02T17:36:26.339" v="416" actId="20577"/>
      <pc:docMkLst>
        <pc:docMk/>
      </pc:docMkLst>
      <pc:sldChg chg="addSp delSp modSp mod setBg modClrScheme addAnim delAnim chgLayout">
        <pc:chgData name="Erik Vaňo" userId="33a80ff491b34b8f" providerId="Windows Live" clId="Web-{0F6C2349-AA8A-490E-8482-739338C0DCA1}" dt="2023-05-02T16:17:59.698" v="53" actId="20577"/>
        <pc:sldMkLst>
          <pc:docMk/>
          <pc:sldMk cId="3676557245" sldId="256"/>
        </pc:sldMkLst>
        <pc:spChg chg="mod">
          <ac:chgData name="Erik Vaňo" userId="33a80ff491b34b8f" providerId="Windows Live" clId="Web-{0F6C2349-AA8A-490E-8482-739338C0DCA1}" dt="2023-05-02T16:17:23.228" v="17"/>
          <ac:spMkLst>
            <pc:docMk/>
            <pc:sldMk cId="3676557245" sldId="256"/>
            <ac:spMk id="2" creationId="{00000000-0000-0000-0000-000000000000}"/>
          </ac:spMkLst>
        </pc:spChg>
        <pc:spChg chg="mod">
          <ac:chgData name="Erik Vaňo" userId="33a80ff491b34b8f" providerId="Windows Live" clId="Web-{0F6C2349-AA8A-490E-8482-739338C0DCA1}" dt="2023-05-02T16:17:59.698" v="53" actId="20577"/>
          <ac:spMkLst>
            <pc:docMk/>
            <pc:sldMk cId="3676557245" sldId="256"/>
            <ac:spMk id="3" creationId="{00000000-0000-0000-0000-000000000000}"/>
          </ac:spMkLst>
        </pc:spChg>
        <pc:spChg chg="add del">
          <ac:chgData name="Erik Vaňo" userId="33a80ff491b34b8f" providerId="Windows Live" clId="Web-{0F6C2349-AA8A-490E-8482-739338C0DCA1}" dt="2023-05-02T16:17:18.541" v="12"/>
          <ac:spMkLst>
            <pc:docMk/>
            <pc:sldMk cId="3676557245" sldId="256"/>
            <ac:spMk id="9" creationId="{F2E5B6AE-5EFE-45F0-A2AE-ED771CA3D7DD}"/>
          </ac:spMkLst>
        </pc:spChg>
        <pc:spChg chg="add del">
          <ac:chgData name="Erik Vaňo" userId="33a80ff491b34b8f" providerId="Windows Live" clId="Web-{0F6C2349-AA8A-490E-8482-739338C0DCA1}" dt="2023-05-02T16:17:23.150" v="16"/>
          <ac:spMkLst>
            <pc:docMk/>
            <pc:sldMk cId="3676557245" sldId="256"/>
            <ac:spMk id="13" creationId="{9B7AD9F6-8CE7-4299-8FC6-328F4DCD3FF9}"/>
          </ac:spMkLst>
        </pc:spChg>
        <pc:spChg chg="add del">
          <ac:chgData name="Erik Vaňo" userId="33a80ff491b34b8f" providerId="Windows Live" clId="Web-{0F6C2349-AA8A-490E-8482-739338C0DCA1}" dt="2023-05-02T16:17:23.150" v="16"/>
          <ac:spMkLst>
            <pc:docMk/>
            <pc:sldMk cId="3676557245" sldId="256"/>
            <ac:spMk id="14" creationId="{F49775AF-8896-43EE-92C6-83497D6DC56F}"/>
          </ac:spMkLst>
        </pc:spChg>
        <pc:spChg chg="add">
          <ac:chgData name="Erik Vaňo" userId="33a80ff491b34b8f" providerId="Windows Live" clId="Web-{0F6C2349-AA8A-490E-8482-739338C0DCA1}" dt="2023-05-02T16:17:23.228" v="17"/>
          <ac:spMkLst>
            <pc:docMk/>
            <pc:sldMk cId="3676557245" sldId="256"/>
            <ac:spMk id="17" creationId="{8930EBA3-4D2E-42E8-B828-834555328D85}"/>
          </ac:spMkLst>
        </pc:spChg>
        <pc:spChg chg="add">
          <ac:chgData name="Erik Vaňo" userId="33a80ff491b34b8f" providerId="Windows Live" clId="Web-{0F6C2349-AA8A-490E-8482-739338C0DCA1}" dt="2023-05-02T16:17:23.228" v="17"/>
          <ac:spMkLst>
            <pc:docMk/>
            <pc:sldMk cId="3676557245" sldId="256"/>
            <ac:spMk id="18" creationId="{E58B2195-5055-402F-A3E7-53FF0E4980C3}"/>
          </ac:spMkLst>
        </pc:spChg>
        <pc:spChg chg="add">
          <ac:chgData name="Erik Vaňo" userId="33a80ff491b34b8f" providerId="Windows Live" clId="Web-{0F6C2349-AA8A-490E-8482-739338C0DCA1}" dt="2023-05-02T16:17:23.228" v="17"/>
          <ac:spMkLst>
            <pc:docMk/>
            <pc:sldMk cId="3676557245" sldId="256"/>
            <ac:spMk id="20" creationId="{528AA953-F4F9-4DC5-97C7-491F4AF937DC}"/>
          </ac:spMkLst>
        </pc:spChg>
        <pc:picChg chg="add del">
          <ac:chgData name="Erik Vaňo" userId="33a80ff491b34b8f" providerId="Windows Live" clId="Web-{0F6C2349-AA8A-490E-8482-739338C0DCA1}" dt="2023-05-02T16:17:18.541" v="12"/>
          <ac:picMkLst>
            <pc:docMk/>
            <pc:sldMk cId="3676557245" sldId="256"/>
            <ac:picMk id="4" creationId="{5149A89F-316D-0267-7FA9-04CB3AF595D5}"/>
          </ac:picMkLst>
        </pc:picChg>
        <pc:picChg chg="add del">
          <ac:chgData name="Erik Vaňo" userId="33a80ff491b34b8f" providerId="Windows Live" clId="Web-{0F6C2349-AA8A-490E-8482-739338C0DCA1}" dt="2023-05-02T16:17:23.150" v="16"/>
          <ac:picMkLst>
            <pc:docMk/>
            <pc:sldMk cId="3676557245" sldId="256"/>
            <ac:picMk id="15" creationId="{3CE1CA73-2774-9E03-11D5-F49B0AE362F4}"/>
          </ac:picMkLst>
        </pc:picChg>
        <pc:picChg chg="add">
          <ac:chgData name="Erik Vaňo" userId="33a80ff491b34b8f" providerId="Windows Live" clId="Web-{0F6C2349-AA8A-490E-8482-739338C0DCA1}" dt="2023-05-02T16:17:23.228" v="17"/>
          <ac:picMkLst>
            <pc:docMk/>
            <pc:sldMk cId="3676557245" sldId="256"/>
            <ac:picMk id="19" creationId="{BF7D5E0F-91BF-E7A4-B202-DA3D3CC53F3D}"/>
          </ac:picMkLst>
        </pc:picChg>
        <pc:cxnChg chg="add del">
          <ac:chgData name="Erik Vaňo" userId="33a80ff491b34b8f" providerId="Windows Live" clId="Web-{0F6C2349-AA8A-490E-8482-739338C0DCA1}" dt="2023-05-02T16:17:18.541" v="12"/>
          <ac:cxnSpMkLst>
            <pc:docMk/>
            <pc:sldMk cId="3676557245" sldId="256"/>
            <ac:cxnSpMk id="11" creationId="{D255B435-D9F3-4A31-B89E-36741390DB4B}"/>
          </ac:cxnSpMkLst>
        </pc:cxnChg>
      </pc:sldChg>
      <pc:sldChg chg="modSp new">
        <pc:chgData name="Erik Vaňo" userId="33a80ff491b34b8f" providerId="Windows Live" clId="Web-{0F6C2349-AA8A-490E-8482-739338C0DCA1}" dt="2023-05-02T17:02:08.111" v="290" actId="20577"/>
        <pc:sldMkLst>
          <pc:docMk/>
          <pc:sldMk cId="991404898" sldId="257"/>
        </pc:sldMkLst>
        <pc:spChg chg="mod">
          <ac:chgData name="Erik Vaňo" userId="33a80ff491b34b8f" providerId="Windows Live" clId="Web-{0F6C2349-AA8A-490E-8482-739338C0DCA1}" dt="2023-05-02T16:54:56.939" v="61" actId="20577"/>
          <ac:spMkLst>
            <pc:docMk/>
            <pc:sldMk cId="991404898" sldId="257"/>
            <ac:spMk id="2" creationId="{B5CA24D2-4C10-0EDB-2AD6-284C4B56D3FD}"/>
          </ac:spMkLst>
        </pc:spChg>
        <pc:spChg chg="mod">
          <ac:chgData name="Erik Vaňo" userId="33a80ff491b34b8f" providerId="Windows Live" clId="Web-{0F6C2349-AA8A-490E-8482-739338C0DCA1}" dt="2023-05-02T17:02:08.111" v="290" actId="20577"/>
          <ac:spMkLst>
            <pc:docMk/>
            <pc:sldMk cId="991404898" sldId="257"/>
            <ac:spMk id="3" creationId="{8D789372-0576-3441-A939-1AA81D14241B}"/>
          </ac:spMkLst>
        </pc:spChg>
      </pc:sldChg>
      <pc:sldChg chg="new del">
        <pc:chgData name="Erik Vaňo" userId="33a80ff491b34b8f" providerId="Windows Live" clId="Web-{0F6C2349-AA8A-490E-8482-739338C0DCA1}" dt="2023-05-02T17:28:38.010" v="314"/>
        <pc:sldMkLst>
          <pc:docMk/>
          <pc:sldMk cId="3103105576" sldId="258"/>
        </pc:sldMkLst>
      </pc:sldChg>
      <pc:sldChg chg="addSp modSp new mod setBg setClrOvrMap">
        <pc:chgData name="Erik Vaňo" userId="33a80ff491b34b8f" providerId="Windows Live" clId="Web-{0F6C2349-AA8A-490E-8482-739338C0DCA1}" dt="2023-05-02T17:36:26.339" v="416" actId="20577"/>
        <pc:sldMkLst>
          <pc:docMk/>
          <pc:sldMk cId="1121989146" sldId="259"/>
        </pc:sldMkLst>
        <pc:spChg chg="add mod ord">
          <ac:chgData name="Erik Vaňo" userId="33a80ff491b34b8f" providerId="Windows Live" clId="Web-{0F6C2349-AA8A-490E-8482-739338C0DCA1}" dt="2023-05-02T17:36:26.339" v="416" actId="20577"/>
          <ac:spMkLst>
            <pc:docMk/>
            <pc:sldMk cId="1121989146" sldId="259"/>
            <ac:spMk id="2" creationId="{339910F6-B628-DD3F-B8F6-2527FC71CAA5}"/>
          </ac:spMkLst>
        </pc:spChg>
        <pc:spChg chg="add">
          <ac:chgData name="Erik Vaňo" userId="33a80ff491b34b8f" providerId="Windows Live" clId="Web-{0F6C2349-AA8A-490E-8482-739338C0DCA1}" dt="2023-05-02T17:27:29.148" v="306"/>
          <ac:spMkLst>
            <pc:docMk/>
            <pc:sldMk cId="1121989146" sldId="259"/>
            <ac:spMk id="8" creationId="{8A7BA06D-B3FF-4E91-8639-B4569AE3AA23}"/>
          </ac:spMkLst>
        </pc:spChg>
        <pc:spChg chg="add">
          <ac:chgData name="Erik Vaňo" userId="33a80ff491b34b8f" providerId="Windows Live" clId="Web-{0F6C2349-AA8A-490E-8482-739338C0DCA1}" dt="2023-05-02T17:27:29.148" v="306"/>
          <ac:spMkLst>
            <pc:docMk/>
            <pc:sldMk cId="1121989146" sldId="259"/>
            <ac:spMk id="10" creationId="{2B30C86D-5A07-48BC-9C9D-6F9A2DB1E9E1}"/>
          </ac:spMkLst>
        </pc:spChg>
        <pc:spChg chg="add">
          <ac:chgData name="Erik Vaňo" userId="33a80ff491b34b8f" providerId="Windows Live" clId="Web-{0F6C2349-AA8A-490E-8482-739338C0DCA1}" dt="2023-05-02T17:27:29.148" v="306"/>
          <ac:spMkLst>
            <pc:docMk/>
            <pc:sldMk cId="1121989146" sldId="259"/>
            <ac:spMk id="12" creationId="{0671A8AE-40A1-4631-A6B8-581AFF065482}"/>
          </ac:spMkLst>
        </pc:spChg>
        <pc:spChg chg="add">
          <ac:chgData name="Erik Vaňo" userId="33a80ff491b34b8f" providerId="Windows Live" clId="Web-{0F6C2349-AA8A-490E-8482-739338C0DCA1}" dt="2023-05-02T17:27:29.148" v="306"/>
          <ac:spMkLst>
            <pc:docMk/>
            <pc:sldMk cId="1121989146" sldId="259"/>
            <ac:spMk id="14" creationId="{A44CD100-6267-4E62-AA64-2182A3A6A1C0}"/>
          </ac:spMkLst>
        </pc:spChg>
        <pc:picChg chg="add mod">
          <ac:chgData name="Erik Vaňo" userId="33a80ff491b34b8f" providerId="Windows Live" clId="Web-{0F6C2349-AA8A-490E-8482-739338C0DCA1}" dt="2023-05-02T17:27:29.148" v="306"/>
          <ac:picMkLst>
            <pc:docMk/>
            <pc:sldMk cId="1121989146" sldId="259"/>
            <ac:picMk id="3" creationId="{5417D5E1-F825-8EBD-6C44-1426A33D222F}"/>
          </ac:picMkLst>
        </pc:picChg>
      </pc:sldChg>
      <pc:sldChg chg="addSp delSp modSp new mod setBg">
        <pc:chgData name="Erik Vaňo" userId="33a80ff491b34b8f" providerId="Windows Live" clId="Web-{0F6C2349-AA8A-490E-8482-739338C0DCA1}" dt="2023-05-02T17:36:17.839" v="415" actId="1076"/>
        <pc:sldMkLst>
          <pc:docMk/>
          <pc:sldMk cId="429654323" sldId="260"/>
        </pc:sldMkLst>
        <pc:spChg chg="add mod">
          <ac:chgData name="Erik Vaňo" userId="33a80ff491b34b8f" providerId="Windows Live" clId="Web-{0F6C2349-AA8A-490E-8482-739338C0DCA1}" dt="2023-05-02T17:36:17.839" v="415" actId="1076"/>
          <ac:spMkLst>
            <pc:docMk/>
            <pc:sldMk cId="429654323" sldId="260"/>
            <ac:spMk id="3" creationId="{88337586-45EF-F1A6-E2E6-419EC0E8E17C}"/>
          </ac:spMkLst>
        </pc:spChg>
        <pc:spChg chg="add">
          <ac:chgData name="Erik Vaňo" userId="33a80ff491b34b8f" providerId="Windows Live" clId="Web-{0F6C2349-AA8A-490E-8482-739338C0DCA1}" dt="2023-05-02T17:28:50.229" v="317"/>
          <ac:spMkLst>
            <pc:docMk/>
            <pc:sldMk cId="429654323" sldId="260"/>
            <ac:spMk id="7" creationId="{8ECBFEF8-9038-4E5E-A5F1-E4DC2303553E}"/>
          </ac:spMkLst>
        </pc:spChg>
        <pc:spChg chg="add">
          <ac:chgData name="Erik Vaňo" userId="33a80ff491b34b8f" providerId="Windows Live" clId="Web-{0F6C2349-AA8A-490E-8482-739338C0DCA1}" dt="2023-05-02T17:28:50.229" v="317"/>
          <ac:spMkLst>
            <pc:docMk/>
            <pc:sldMk cId="429654323" sldId="260"/>
            <ac:spMk id="9" creationId="{F37E8EB2-7BE0-4F3D-921C-F4E9C2C14929}"/>
          </ac:spMkLst>
        </pc:spChg>
        <pc:spChg chg="add">
          <ac:chgData name="Erik Vaňo" userId="33a80ff491b34b8f" providerId="Windows Live" clId="Web-{0F6C2349-AA8A-490E-8482-739338C0DCA1}" dt="2023-05-02T17:28:50.229" v="317"/>
          <ac:spMkLst>
            <pc:docMk/>
            <pc:sldMk cId="429654323" sldId="260"/>
            <ac:spMk id="11" creationId="{E77AE46B-A945-4A7E-9911-903176079DD0}"/>
          </ac:spMkLst>
        </pc:spChg>
        <pc:picChg chg="add mod">
          <ac:chgData name="Erik Vaňo" userId="33a80ff491b34b8f" providerId="Windows Live" clId="Web-{0F6C2349-AA8A-490E-8482-739338C0DCA1}" dt="2023-05-02T17:36:14.417" v="413" actId="1076"/>
          <ac:picMkLst>
            <pc:docMk/>
            <pc:sldMk cId="429654323" sldId="260"/>
            <ac:picMk id="2" creationId="{C19BAC2F-11D5-3100-D0EA-DD22D537BCAF}"/>
          </ac:picMkLst>
        </pc:picChg>
        <pc:picChg chg="add del mod">
          <ac:chgData name="Erik Vaňo" userId="33a80ff491b34b8f" providerId="Windows Live" clId="Web-{0F6C2349-AA8A-490E-8482-739338C0DCA1}" dt="2023-05-02T17:33:00.457" v="348"/>
          <ac:picMkLst>
            <pc:docMk/>
            <pc:sldMk cId="429654323" sldId="260"/>
            <ac:picMk id="4" creationId="{D6CA24C8-873E-7A4E-AF5D-367D909710B1}"/>
          </ac:picMkLst>
        </pc:picChg>
      </pc:sldChg>
      <pc:sldChg chg="addSp delSp modSp new mod setBg">
        <pc:chgData name="Erik Vaňo" userId="33a80ff491b34b8f" providerId="Windows Live" clId="Web-{0F6C2349-AA8A-490E-8482-739338C0DCA1}" dt="2023-05-02T17:35:57.198" v="409" actId="1076"/>
        <pc:sldMkLst>
          <pc:docMk/>
          <pc:sldMk cId="1359641208" sldId="261"/>
        </pc:sldMkLst>
        <pc:spChg chg="add mod">
          <ac:chgData name="Erik Vaňo" userId="33a80ff491b34b8f" providerId="Windows Live" clId="Web-{0F6C2349-AA8A-490E-8482-739338C0DCA1}" dt="2023-05-02T17:35:57.198" v="409" actId="1076"/>
          <ac:spMkLst>
            <pc:docMk/>
            <pc:sldMk cId="1359641208" sldId="261"/>
            <ac:spMk id="7" creationId="{A4EC3923-3553-54F8-575F-1CCA0A0E9180}"/>
          </ac:spMkLst>
        </pc:spChg>
        <pc:spChg chg="add del">
          <ac:chgData name="Erik Vaňo" userId="33a80ff491b34b8f" providerId="Windows Live" clId="Web-{0F6C2349-AA8A-490E-8482-739338C0DCA1}" dt="2023-05-02T17:33:24.552" v="350"/>
          <ac:spMkLst>
            <pc:docMk/>
            <pc:sldMk cId="1359641208" sldId="261"/>
            <ac:spMk id="11" creationId="{8ECBFEF8-9038-4E5E-A5F1-E4DC2303553E}"/>
          </ac:spMkLst>
        </pc:spChg>
        <pc:spChg chg="add del">
          <ac:chgData name="Erik Vaňo" userId="33a80ff491b34b8f" providerId="Windows Live" clId="Web-{0F6C2349-AA8A-490E-8482-739338C0DCA1}" dt="2023-05-02T17:33:24.552" v="350"/>
          <ac:spMkLst>
            <pc:docMk/>
            <pc:sldMk cId="1359641208" sldId="261"/>
            <ac:spMk id="13" creationId="{F37E8EB2-7BE0-4F3D-921C-F4E9C2C14929}"/>
          </ac:spMkLst>
        </pc:spChg>
        <pc:spChg chg="add del">
          <ac:chgData name="Erik Vaňo" userId="33a80ff491b34b8f" providerId="Windows Live" clId="Web-{0F6C2349-AA8A-490E-8482-739338C0DCA1}" dt="2023-05-02T17:33:24.552" v="350"/>
          <ac:spMkLst>
            <pc:docMk/>
            <pc:sldMk cId="1359641208" sldId="261"/>
            <ac:spMk id="15" creationId="{E77AE46B-A945-4A7E-9911-903176079DD0}"/>
          </ac:spMkLst>
        </pc:spChg>
        <pc:spChg chg="add del">
          <ac:chgData name="Erik Vaňo" userId="33a80ff491b34b8f" providerId="Windows Live" clId="Web-{0F6C2349-AA8A-490E-8482-739338C0DCA1}" dt="2023-05-02T17:33:31.364" v="352"/>
          <ac:spMkLst>
            <pc:docMk/>
            <pc:sldMk cId="1359641208" sldId="261"/>
            <ac:spMk id="17" creationId="{8ECBFEF8-9038-4E5E-A5F1-E4DC2303553E}"/>
          </ac:spMkLst>
        </pc:spChg>
        <pc:spChg chg="add del">
          <ac:chgData name="Erik Vaňo" userId="33a80ff491b34b8f" providerId="Windows Live" clId="Web-{0F6C2349-AA8A-490E-8482-739338C0DCA1}" dt="2023-05-02T17:33:31.364" v="352"/>
          <ac:spMkLst>
            <pc:docMk/>
            <pc:sldMk cId="1359641208" sldId="261"/>
            <ac:spMk id="18" creationId="{7F149F64-F5A8-406B-96EB-0B8A677B432D}"/>
          </ac:spMkLst>
        </pc:spChg>
        <pc:spChg chg="add del">
          <ac:chgData name="Erik Vaňo" userId="33a80ff491b34b8f" providerId="Windows Live" clId="Web-{0F6C2349-AA8A-490E-8482-739338C0DCA1}" dt="2023-05-02T17:33:31.364" v="352"/>
          <ac:spMkLst>
            <pc:docMk/>
            <pc:sldMk cId="1359641208" sldId="261"/>
            <ac:spMk id="19" creationId="{1A9EE7A9-906A-4407-BE4D-A564B220B553}"/>
          </ac:spMkLst>
        </pc:spChg>
        <pc:spChg chg="add del">
          <ac:chgData name="Erik Vaňo" userId="33a80ff491b34b8f" providerId="Windows Live" clId="Web-{0F6C2349-AA8A-490E-8482-739338C0DCA1}" dt="2023-05-02T17:33:57.693" v="356"/>
          <ac:spMkLst>
            <pc:docMk/>
            <pc:sldMk cId="1359641208" sldId="261"/>
            <ac:spMk id="21" creationId="{8ECBFEF8-9038-4E5E-A5F1-E4DC2303553E}"/>
          </ac:spMkLst>
        </pc:spChg>
        <pc:spChg chg="add del">
          <ac:chgData name="Erik Vaňo" userId="33a80ff491b34b8f" providerId="Windows Live" clId="Web-{0F6C2349-AA8A-490E-8482-739338C0DCA1}" dt="2023-05-02T17:33:57.693" v="356"/>
          <ac:spMkLst>
            <pc:docMk/>
            <pc:sldMk cId="1359641208" sldId="261"/>
            <ac:spMk id="22" creationId="{F37E8EB2-7BE0-4F3D-921C-F4E9C2C14929}"/>
          </ac:spMkLst>
        </pc:spChg>
        <pc:spChg chg="add del">
          <ac:chgData name="Erik Vaňo" userId="33a80ff491b34b8f" providerId="Windows Live" clId="Web-{0F6C2349-AA8A-490E-8482-739338C0DCA1}" dt="2023-05-02T17:33:57.693" v="356"/>
          <ac:spMkLst>
            <pc:docMk/>
            <pc:sldMk cId="1359641208" sldId="261"/>
            <ac:spMk id="23" creationId="{E77AE46B-A945-4A7E-9911-903176079DD0}"/>
          </ac:spMkLst>
        </pc:spChg>
        <pc:spChg chg="add del">
          <ac:chgData name="Erik Vaňo" userId="33a80ff491b34b8f" providerId="Windows Live" clId="Web-{0F6C2349-AA8A-490E-8482-739338C0DCA1}" dt="2023-05-02T17:34:06.631" v="358"/>
          <ac:spMkLst>
            <pc:docMk/>
            <pc:sldMk cId="1359641208" sldId="261"/>
            <ac:spMk id="28" creationId="{DCEEEAA2-4E1D-4CB3-88FF-B503F7457350}"/>
          </ac:spMkLst>
        </pc:spChg>
        <pc:spChg chg="add del">
          <ac:chgData name="Erik Vaňo" userId="33a80ff491b34b8f" providerId="Windows Live" clId="Web-{0F6C2349-AA8A-490E-8482-739338C0DCA1}" dt="2023-05-02T17:34:06.631" v="358"/>
          <ac:spMkLst>
            <pc:docMk/>
            <pc:sldMk cId="1359641208" sldId="261"/>
            <ac:spMk id="30" creationId="{3D146823-4E43-4344-8BBA-F267A7E9184F}"/>
          </ac:spMkLst>
        </pc:spChg>
        <pc:spChg chg="add del">
          <ac:chgData name="Erik Vaňo" userId="33a80ff491b34b8f" providerId="Windows Live" clId="Web-{0F6C2349-AA8A-490E-8482-739338C0DCA1}" dt="2023-05-02T17:34:06.631" v="358"/>
          <ac:spMkLst>
            <pc:docMk/>
            <pc:sldMk cId="1359641208" sldId="261"/>
            <ac:spMk id="32" creationId="{21F16121-7EEB-4D00-BAC4-DCB0C2109DA7}"/>
          </ac:spMkLst>
        </pc:spChg>
        <pc:spChg chg="add del">
          <ac:chgData name="Erik Vaňo" userId="33a80ff491b34b8f" providerId="Windows Live" clId="Web-{0F6C2349-AA8A-490E-8482-739338C0DCA1}" dt="2023-05-02T17:34:20.975" v="360"/>
          <ac:spMkLst>
            <pc:docMk/>
            <pc:sldMk cId="1359641208" sldId="261"/>
            <ac:spMk id="37" creationId="{8ECBFEF8-9038-4E5E-A5F1-E4DC2303553E}"/>
          </ac:spMkLst>
        </pc:spChg>
        <pc:spChg chg="add del">
          <ac:chgData name="Erik Vaňo" userId="33a80ff491b34b8f" providerId="Windows Live" clId="Web-{0F6C2349-AA8A-490E-8482-739338C0DCA1}" dt="2023-05-02T17:34:20.975" v="360"/>
          <ac:spMkLst>
            <pc:docMk/>
            <pc:sldMk cId="1359641208" sldId="261"/>
            <ac:spMk id="39" creationId="{7F149F64-F5A8-406B-96EB-0B8A677B432D}"/>
          </ac:spMkLst>
        </pc:spChg>
        <pc:spChg chg="add del">
          <ac:chgData name="Erik Vaňo" userId="33a80ff491b34b8f" providerId="Windows Live" clId="Web-{0F6C2349-AA8A-490E-8482-739338C0DCA1}" dt="2023-05-02T17:34:20.975" v="360"/>
          <ac:spMkLst>
            <pc:docMk/>
            <pc:sldMk cId="1359641208" sldId="261"/>
            <ac:spMk id="41" creationId="{1A9EE7A9-906A-4407-BE4D-A564B220B553}"/>
          </ac:spMkLst>
        </pc:spChg>
        <pc:spChg chg="add">
          <ac:chgData name="Erik Vaňo" userId="33a80ff491b34b8f" providerId="Windows Live" clId="Web-{0F6C2349-AA8A-490E-8482-739338C0DCA1}" dt="2023-05-02T17:34:20.975" v="360"/>
          <ac:spMkLst>
            <pc:docMk/>
            <pc:sldMk cId="1359641208" sldId="261"/>
            <ac:spMk id="46" creationId="{8ECBFEF8-9038-4E5E-A5F1-E4DC2303553E}"/>
          </ac:spMkLst>
        </pc:spChg>
        <pc:spChg chg="add">
          <ac:chgData name="Erik Vaňo" userId="33a80ff491b34b8f" providerId="Windows Live" clId="Web-{0F6C2349-AA8A-490E-8482-739338C0DCA1}" dt="2023-05-02T17:34:20.975" v="360"/>
          <ac:spMkLst>
            <pc:docMk/>
            <pc:sldMk cId="1359641208" sldId="261"/>
            <ac:spMk id="48" creationId="{7F149F64-F5A8-406B-96EB-0B8A677B432D}"/>
          </ac:spMkLst>
        </pc:spChg>
        <pc:spChg chg="add">
          <ac:chgData name="Erik Vaňo" userId="33a80ff491b34b8f" providerId="Windows Live" clId="Web-{0F6C2349-AA8A-490E-8482-739338C0DCA1}" dt="2023-05-02T17:34:20.975" v="360"/>
          <ac:spMkLst>
            <pc:docMk/>
            <pc:sldMk cId="1359641208" sldId="261"/>
            <ac:spMk id="50" creationId="{1A9EE7A9-906A-4407-BE4D-A564B220B553}"/>
          </ac:spMkLst>
        </pc:spChg>
        <pc:picChg chg="add del">
          <ac:chgData name="Erik Vaňo" userId="33a80ff491b34b8f" providerId="Windows Live" clId="Web-{0F6C2349-AA8A-490E-8482-739338C0DCA1}" dt="2023-05-02T17:32:56.316" v="345"/>
          <ac:picMkLst>
            <pc:docMk/>
            <pc:sldMk cId="1359641208" sldId="261"/>
            <ac:picMk id="3" creationId="{86D8476D-5888-ADD5-ED63-F3EAEA796148}"/>
          </ac:picMkLst>
        </pc:picChg>
        <pc:picChg chg="add del">
          <ac:chgData name="Erik Vaňo" userId="33a80ff491b34b8f" providerId="Windows Live" clId="Web-{0F6C2349-AA8A-490E-8482-739338C0DCA1}" dt="2023-05-02T17:32:57.019" v="346"/>
          <ac:picMkLst>
            <pc:docMk/>
            <pc:sldMk cId="1359641208" sldId="261"/>
            <ac:picMk id="5" creationId="{7341ECFA-718A-67B3-7D23-09491D05F2AB}"/>
          </ac:picMkLst>
        </pc:picChg>
        <pc:picChg chg="add mod">
          <ac:chgData name="Erik Vaňo" userId="33a80ff491b34b8f" providerId="Windows Live" clId="Web-{0F6C2349-AA8A-490E-8482-739338C0DCA1}" dt="2023-05-02T17:34:16.069" v="359" actId="14100"/>
          <ac:picMkLst>
            <pc:docMk/>
            <pc:sldMk cId="1359641208" sldId="261"/>
            <ac:picMk id="6" creationId="{1FA2425F-F02A-3257-329E-88912A1725EC}"/>
          </ac:picMkLst>
        </pc:picChg>
      </pc:sldChg>
      <pc:sldChg chg="addSp delSp modSp new del">
        <pc:chgData name="Erik Vaňo" userId="33a80ff491b34b8f" providerId="Windows Live" clId="Web-{0F6C2349-AA8A-490E-8482-739338C0DCA1}" dt="2023-05-02T17:35:23.384" v="386"/>
        <pc:sldMkLst>
          <pc:docMk/>
          <pc:sldMk cId="2620421993" sldId="262"/>
        </pc:sldMkLst>
        <pc:picChg chg="add del mod">
          <ac:chgData name="Erik Vaňo" userId="33a80ff491b34b8f" providerId="Windows Live" clId="Web-{0F6C2349-AA8A-490E-8482-739338C0DCA1}" dt="2023-05-02T17:32:38.628" v="343"/>
          <ac:picMkLst>
            <pc:docMk/>
            <pc:sldMk cId="2620421993" sldId="262"/>
            <ac:picMk id="2" creationId="{903E54C9-32EB-900C-D860-C7850F70EFB4}"/>
          </ac:picMkLst>
        </pc:picChg>
        <pc:picChg chg="add del mod">
          <ac:chgData name="Erik Vaňo" userId="33a80ff491b34b8f" providerId="Windows Live" clId="Web-{0F6C2349-AA8A-490E-8482-739338C0DCA1}" dt="2023-05-02T17:32:41.019" v="344"/>
          <ac:picMkLst>
            <pc:docMk/>
            <pc:sldMk cId="2620421993" sldId="262"/>
            <ac:picMk id="3" creationId="{A2D09BA8-65CA-B224-2191-C978FA0C0942}"/>
          </ac:picMkLst>
        </pc:picChg>
      </pc:sldChg>
      <pc:sldMasterChg chg="add del addSldLayout delSldLayout">
        <pc:chgData name="Erik Vaňo" userId="33a80ff491b34b8f" providerId="Windows Live" clId="Web-{0F6C2349-AA8A-490E-8482-739338C0DCA1}" dt="2023-05-02T16:17:23.228" v="17"/>
        <pc:sldMasterMkLst>
          <pc:docMk/>
          <pc:sldMasterMk cId="3985243729" sldId="2147483648"/>
        </pc:sldMasterMkLst>
        <pc:sldLayoutChg chg="add del">
          <pc:chgData name="Erik Vaňo" userId="33a80ff491b34b8f" providerId="Windows Live" clId="Web-{0F6C2349-AA8A-490E-8482-739338C0DCA1}" dt="2023-05-02T16:17:23.228" v="17"/>
          <pc:sldLayoutMkLst>
            <pc:docMk/>
            <pc:sldMasterMk cId="3985243729" sldId="2147483648"/>
            <pc:sldLayoutMk cId="79203270" sldId="2147483649"/>
          </pc:sldLayoutMkLst>
        </pc:sldLayoutChg>
        <pc:sldLayoutChg chg="add del">
          <pc:chgData name="Erik Vaňo" userId="33a80ff491b34b8f" providerId="Windows Live" clId="Web-{0F6C2349-AA8A-490E-8482-739338C0DCA1}" dt="2023-05-02T16:17:23.228" v="17"/>
          <pc:sldLayoutMkLst>
            <pc:docMk/>
            <pc:sldMasterMk cId="3985243729" sldId="2147483648"/>
            <pc:sldLayoutMk cId="3225025331" sldId="2147483650"/>
          </pc:sldLayoutMkLst>
        </pc:sldLayoutChg>
        <pc:sldLayoutChg chg="add del">
          <pc:chgData name="Erik Vaňo" userId="33a80ff491b34b8f" providerId="Windows Live" clId="Web-{0F6C2349-AA8A-490E-8482-739338C0DCA1}" dt="2023-05-02T16:17:23.228" v="17"/>
          <pc:sldLayoutMkLst>
            <pc:docMk/>
            <pc:sldMasterMk cId="3985243729" sldId="2147483648"/>
            <pc:sldLayoutMk cId="1699707045" sldId="2147483651"/>
          </pc:sldLayoutMkLst>
        </pc:sldLayoutChg>
        <pc:sldLayoutChg chg="add del">
          <pc:chgData name="Erik Vaňo" userId="33a80ff491b34b8f" providerId="Windows Live" clId="Web-{0F6C2349-AA8A-490E-8482-739338C0DCA1}" dt="2023-05-02T16:17:23.228" v="17"/>
          <pc:sldLayoutMkLst>
            <pc:docMk/>
            <pc:sldMasterMk cId="3985243729" sldId="2147483648"/>
            <pc:sldLayoutMk cId="766611395" sldId="2147483652"/>
          </pc:sldLayoutMkLst>
        </pc:sldLayoutChg>
        <pc:sldLayoutChg chg="add del">
          <pc:chgData name="Erik Vaňo" userId="33a80ff491b34b8f" providerId="Windows Live" clId="Web-{0F6C2349-AA8A-490E-8482-739338C0DCA1}" dt="2023-05-02T16:17:23.228" v="17"/>
          <pc:sldLayoutMkLst>
            <pc:docMk/>
            <pc:sldMasterMk cId="3985243729" sldId="2147483648"/>
            <pc:sldLayoutMk cId="2350720522" sldId="2147483653"/>
          </pc:sldLayoutMkLst>
        </pc:sldLayoutChg>
        <pc:sldLayoutChg chg="add del">
          <pc:chgData name="Erik Vaňo" userId="33a80ff491b34b8f" providerId="Windows Live" clId="Web-{0F6C2349-AA8A-490E-8482-739338C0DCA1}" dt="2023-05-02T16:17:23.228" v="17"/>
          <pc:sldLayoutMkLst>
            <pc:docMk/>
            <pc:sldMasterMk cId="3985243729" sldId="2147483648"/>
            <pc:sldLayoutMk cId="2126593512" sldId="2147483654"/>
          </pc:sldLayoutMkLst>
        </pc:sldLayoutChg>
        <pc:sldLayoutChg chg="add del">
          <pc:chgData name="Erik Vaňo" userId="33a80ff491b34b8f" providerId="Windows Live" clId="Web-{0F6C2349-AA8A-490E-8482-739338C0DCA1}" dt="2023-05-02T16:17:23.228" v="17"/>
          <pc:sldLayoutMkLst>
            <pc:docMk/>
            <pc:sldMasterMk cId="3985243729" sldId="2147483648"/>
            <pc:sldLayoutMk cId="2202979165" sldId="2147483655"/>
          </pc:sldLayoutMkLst>
        </pc:sldLayoutChg>
        <pc:sldLayoutChg chg="add del">
          <pc:chgData name="Erik Vaňo" userId="33a80ff491b34b8f" providerId="Windows Live" clId="Web-{0F6C2349-AA8A-490E-8482-739338C0DCA1}" dt="2023-05-02T16:17:23.228" v="17"/>
          <pc:sldLayoutMkLst>
            <pc:docMk/>
            <pc:sldMasterMk cId="3985243729" sldId="2147483648"/>
            <pc:sldLayoutMk cId="908768759" sldId="2147483656"/>
          </pc:sldLayoutMkLst>
        </pc:sldLayoutChg>
        <pc:sldLayoutChg chg="add del">
          <pc:chgData name="Erik Vaňo" userId="33a80ff491b34b8f" providerId="Windows Live" clId="Web-{0F6C2349-AA8A-490E-8482-739338C0DCA1}" dt="2023-05-02T16:17:23.228" v="17"/>
          <pc:sldLayoutMkLst>
            <pc:docMk/>
            <pc:sldMasterMk cId="3985243729" sldId="2147483648"/>
            <pc:sldLayoutMk cId="2413177480" sldId="2147483657"/>
          </pc:sldLayoutMkLst>
        </pc:sldLayoutChg>
        <pc:sldLayoutChg chg="add del">
          <pc:chgData name="Erik Vaňo" userId="33a80ff491b34b8f" providerId="Windows Live" clId="Web-{0F6C2349-AA8A-490E-8482-739338C0DCA1}" dt="2023-05-02T16:17:23.228" v="17"/>
          <pc:sldLayoutMkLst>
            <pc:docMk/>
            <pc:sldMasterMk cId="3985243729" sldId="2147483648"/>
            <pc:sldLayoutMk cId="154028968" sldId="2147483658"/>
          </pc:sldLayoutMkLst>
        </pc:sldLayoutChg>
        <pc:sldLayoutChg chg="add del">
          <pc:chgData name="Erik Vaňo" userId="33a80ff491b34b8f" providerId="Windows Live" clId="Web-{0F6C2349-AA8A-490E-8482-739338C0DCA1}" dt="2023-05-02T16:17:23.228" v="17"/>
          <pc:sldLayoutMkLst>
            <pc:docMk/>
            <pc:sldMasterMk cId="3985243729" sldId="2147483648"/>
            <pc:sldLayoutMk cId="1968980608" sldId="2147483659"/>
          </pc:sldLayoutMkLst>
        </pc:sldLayoutChg>
      </pc:sldMasterChg>
      <pc:sldMasterChg chg="add addSldLayout">
        <pc:chgData name="Erik Vaňo" userId="33a80ff491b34b8f" providerId="Windows Live" clId="Web-{0F6C2349-AA8A-490E-8482-739338C0DCA1}" dt="2023-05-02T16:17:23.228" v="17"/>
        <pc:sldMasterMkLst>
          <pc:docMk/>
          <pc:sldMasterMk cId="2837565133" sldId="2147483673"/>
        </pc:sldMasterMkLst>
        <pc:sldLayoutChg chg="add">
          <pc:chgData name="Erik Vaňo" userId="33a80ff491b34b8f" providerId="Windows Live" clId="Web-{0F6C2349-AA8A-490E-8482-739338C0DCA1}" dt="2023-05-02T16:17:23.228" v="17"/>
          <pc:sldLayoutMkLst>
            <pc:docMk/>
            <pc:sldMasterMk cId="2837565133" sldId="2147483673"/>
            <pc:sldLayoutMk cId="2327679401" sldId="2147483662"/>
          </pc:sldLayoutMkLst>
        </pc:sldLayoutChg>
        <pc:sldLayoutChg chg="add">
          <pc:chgData name="Erik Vaňo" userId="33a80ff491b34b8f" providerId="Windows Live" clId="Web-{0F6C2349-AA8A-490E-8482-739338C0DCA1}" dt="2023-05-02T16:17:23.228" v="17"/>
          <pc:sldLayoutMkLst>
            <pc:docMk/>
            <pc:sldMasterMk cId="2837565133" sldId="2147483673"/>
            <pc:sldLayoutMk cId="1970062191" sldId="2147483663"/>
          </pc:sldLayoutMkLst>
        </pc:sldLayoutChg>
        <pc:sldLayoutChg chg="add">
          <pc:chgData name="Erik Vaňo" userId="33a80ff491b34b8f" providerId="Windows Live" clId="Web-{0F6C2349-AA8A-490E-8482-739338C0DCA1}" dt="2023-05-02T16:17:23.228" v="17"/>
          <pc:sldLayoutMkLst>
            <pc:docMk/>
            <pc:sldMasterMk cId="2837565133" sldId="2147483673"/>
            <pc:sldLayoutMk cId="2706263959" sldId="2147483664"/>
          </pc:sldLayoutMkLst>
        </pc:sldLayoutChg>
        <pc:sldLayoutChg chg="add">
          <pc:chgData name="Erik Vaňo" userId="33a80ff491b34b8f" providerId="Windows Live" clId="Web-{0F6C2349-AA8A-490E-8482-739338C0DCA1}" dt="2023-05-02T16:17:23.228" v="17"/>
          <pc:sldLayoutMkLst>
            <pc:docMk/>
            <pc:sldMasterMk cId="2837565133" sldId="2147483673"/>
            <pc:sldLayoutMk cId="2644704556" sldId="2147483665"/>
          </pc:sldLayoutMkLst>
        </pc:sldLayoutChg>
        <pc:sldLayoutChg chg="add">
          <pc:chgData name="Erik Vaňo" userId="33a80ff491b34b8f" providerId="Windows Live" clId="Web-{0F6C2349-AA8A-490E-8482-739338C0DCA1}" dt="2023-05-02T16:17:23.228" v="17"/>
          <pc:sldLayoutMkLst>
            <pc:docMk/>
            <pc:sldMasterMk cId="2837565133" sldId="2147483673"/>
            <pc:sldLayoutMk cId="253256951" sldId="2147483666"/>
          </pc:sldLayoutMkLst>
        </pc:sldLayoutChg>
        <pc:sldLayoutChg chg="add">
          <pc:chgData name="Erik Vaňo" userId="33a80ff491b34b8f" providerId="Windows Live" clId="Web-{0F6C2349-AA8A-490E-8482-739338C0DCA1}" dt="2023-05-02T16:17:23.228" v="17"/>
          <pc:sldLayoutMkLst>
            <pc:docMk/>
            <pc:sldMasterMk cId="2837565133" sldId="2147483673"/>
            <pc:sldLayoutMk cId="3732088157" sldId="2147483667"/>
          </pc:sldLayoutMkLst>
        </pc:sldLayoutChg>
        <pc:sldLayoutChg chg="add">
          <pc:chgData name="Erik Vaňo" userId="33a80ff491b34b8f" providerId="Windows Live" clId="Web-{0F6C2349-AA8A-490E-8482-739338C0DCA1}" dt="2023-05-02T16:17:23.228" v="17"/>
          <pc:sldLayoutMkLst>
            <pc:docMk/>
            <pc:sldMasterMk cId="2837565133" sldId="2147483673"/>
            <pc:sldLayoutMk cId="896488957" sldId="2147483668"/>
          </pc:sldLayoutMkLst>
        </pc:sldLayoutChg>
        <pc:sldLayoutChg chg="add">
          <pc:chgData name="Erik Vaňo" userId="33a80ff491b34b8f" providerId="Windows Live" clId="Web-{0F6C2349-AA8A-490E-8482-739338C0DCA1}" dt="2023-05-02T16:17:23.228" v="17"/>
          <pc:sldLayoutMkLst>
            <pc:docMk/>
            <pc:sldMasterMk cId="2837565133" sldId="2147483673"/>
            <pc:sldLayoutMk cId="2989909574" sldId="2147483669"/>
          </pc:sldLayoutMkLst>
        </pc:sldLayoutChg>
        <pc:sldLayoutChg chg="add">
          <pc:chgData name="Erik Vaňo" userId="33a80ff491b34b8f" providerId="Windows Live" clId="Web-{0F6C2349-AA8A-490E-8482-739338C0DCA1}" dt="2023-05-02T16:17:23.228" v="17"/>
          <pc:sldLayoutMkLst>
            <pc:docMk/>
            <pc:sldMasterMk cId="2837565133" sldId="2147483673"/>
            <pc:sldLayoutMk cId="4217421645" sldId="2147483670"/>
          </pc:sldLayoutMkLst>
        </pc:sldLayoutChg>
        <pc:sldLayoutChg chg="add">
          <pc:chgData name="Erik Vaňo" userId="33a80ff491b34b8f" providerId="Windows Live" clId="Web-{0F6C2349-AA8A-490E-8482-739338C0DCA1}" dt="2023-05-02T16:17:23.228" v="17"/>
          <pc:sldLayoutMkLst>
            <pc:docMk/>
            <pc:sldMasterMk cId="2837565133" sldId="2147483673"/>
            <pc:sldLayoutMk cId="888497657" sldId="2147483671"/>
          </pc:sldLayoutMkLst>
        </pc:sldLayoutChg>
        <pc:sldLayoutChg chg="add">
          <pc:chgData name="Erik Vaňo" userId="33a80ff491b34b8f" providerId="Windows Live" clId="Web-{0F6C2349-AA8A-490E-8482-739338C0DCA1}" dt="2023-05-02T16:17:23.228" v="17"/>
          <pc:sldLayoutMkLst>
            <pc:docMk/>
            <pc:sldMasterMk cId="2837565133" sldId="2147483673"/>
            <pc:sldLayoutMk cId="703833697" sldId="2147483672"/>
          </pc:sldLayoutMkLst>
        </pc:sldLayoutChg>
      </pc:sldMasterChg>
      <pc:sldMasterChg chg="add del addSldLayout delSldLayout">
        <pc:chgData name="Erik Vaňo" userId="33a80ff491b34b8f" providerId="Windows Live" clId="Web-{0F6C2349-AA8A-490E-8482-739338C0DCA1}" dt="2023-05-02T16:17:23.150" v="16"/>
        <pc:sldMasterMkLst>
          <pc:docMk/>
          <pc:sldMasterMk cId="24525422" sldId="2147483699"/>
        </pc:sldMasterMkLst>
        <pc:sldLayoutChg chg="add del">
          <pc:chgData name="Erik Vaňo" userId="33a80ff491b34b8f" providerId="Windows Live" clId="Web-{0F6C2349-AA8A-490E-8482-739338C0DCA1}" dt="2023-05-02T16:17:23.150" v="16"/>
          <pc:sldLayoutMkLst>
            <pc:docMk/>
            <pc:sldMasterMk cId="24525422" sldId="2147483699"/>
            <pc:sldLayoutMk cId="45627654" sldId="2147483688"/>
          </pc:sldLayoutMkLst>
        </pc:sldLayoutChg>
        <pc:sldLayoutChg chg="add del">
          <pc:chgData name="Erik Vaňo" userId="33a80ff491b34b8f" providerId="Windows Live" clId="Web-{0F6C2349-AA8A-490E-8482-739338C0DCA1}" dt="2023-05-02T16:17:23.150" v="16"/>
          <pc:sldLayoutMkLst>
            <pc:docMk/>
            <pc:sldMasterMk cId="24525422" sldId="2147483699"/>
            <pc:sldLayoutMk cId="3096909026" sldId="2147483689"/>
          </pc:sldLayoutMkLst>
        </pc:sldLayoutChg>
        <pc:sldLayoutChg chg="add del">
          <pc:chgData name="Erik Vaňo" userId="33a80ff491b34b8f" providerId="Windows Live" clId="Web-{0F6C2349-AA8A-490E-8482-739338C0DCA1}" dt="2023-05-02T16:17:23.150" v="16"/>
          <pc:sldLayoutMkLst>
            <pc:docMk/>
            <pc:sldMasterMk cId="24525422" sldId="2147483699"/>
            <pc:sldLayoutMk cId="4178100717" sldId="2147483690"/>
          </pc:sldLayoutMkLst>
        </pc:sldLayoutChg>
        <pc:sldLayoutChg chg="add del">
          <pc:chgData name="Erik Vaňo" userId="33a80ff491b34b8f" providerId="Windows Live" clId="Web-{0F6C2349-AA8A-490E-8482-739338C0DCA1}" dt="2023-05-02T16:17:23.150" v="16"/>
          <pc:sldLayoutMkLst>
            <pc:docMk/>
            <pc:sldMasterMk cId="24525422" sldId="2147483699"/>
            <pc:sldLayoutMk cId="2488691150" sldId="2147483691"/>
          </pc:sldLayoutMkLst>
        </pc:sldLayoutChg>
        <pc:sldLayoutChg chg="add del">
          <pc:chgData name="Erik Vaňo" userId="33a80ff491b34b8f" providerId="Windows Live" clId="Web-{0F6C2349-AA8A-490E-8482-739338C0DCA1}" dt="2023-05-02T16:17:23.150" v="16"/>
          <pc:sldLayoutMkLst>
            <pc:docMk/>
            <pc:sldMasterMk cId="24525422" sldId="2147483699"/>
            <pc:sldLayoutMk cId="2358174178" sldId="2147483692"/>
          </pc:sldLayoutMkLst>
        </pc:sldLayoutChg>
        <pc:sldLayoutChg chg="add del">
          <pc:chgData name="Erik Vaňo" userId="33a80ff491b34b8f" providerId="Windows Live" clId="Web-{0F6C2349-AA8A-490E-8482-739338C0DCA1}" dt="2023-05-02T16:17:23.150" v="16"/>
          <pc:sldLayoutMkLst>
            <pc:docMk/>
            <pc:sldMasterMk cId="24525422" sldId="2147483699"/>
            <pc:sldLayoutMk cId="1678239243" sldId="2147483693"/>
          </pc:sldLayoutMkLst>
        </pc:sldLayoutChg>
        <pc:sldLayoutChg chg="add del">
          <pc:chgData name="Erik Vaňo" userId="33a80ff491b34b8f" providerId="Windows Live" clId="Web-{0F6C2349-AA8A-490E-8482-739338C0DCA1}" dt="2023-05-02T16:17:23.150" v="16"/>
          <pc:sldLayoutMkLst>
            <pc:docMk/>
            <pc:sldMasterMk cId="24525422" sldId="2147483699"/>
            <pc:sldLayoutMk cId="2787815984" sldId="2147483694"/>
          </pc:sldLayoutMkLst>
        </pc:sldLayoutChg>
        <pc:sldLayoutChg chg="add del">
          <pc:chgData name="Erik Vaňo" userId="33a80ff491b34b8f" providerId="Windows Live" clId="Web-{0F6C2349-AA8A-490E-8482-739338C0DCA1}" dt="2023-05-02T16:17:23.150" v="16"/>
          <pc:sldLayoutMkLst>
            <pc:docMk/>
            <pc:sldMasterMk cId="24525422" sldId="2147483699"/>
            <pc:sldLayoutMk cId="1705675391" sldId="2147483695"/>
          </pc:sldLayoutMkLst>
        </pc:sldLayoutChg>
        <pc:sldLayoutChg chg="add del">
          <pc:chgData name="Erik Vaňo" userId="33a80ff491b34b8f" providerId="Windows Live" clId="Web-{0F6C2349-AA8A-490E-8482-739338C0DCA1}" dt="2023-05-02T16:17:23.150" v="16"/>
          <pc:sldLayoutMkLst>
            <pc:docMk/>
            <pc:sldMasterMk cId="24525422" sldId="2147483699"/>
            <pc:sldLayoutMk cId="2975053609" sldId="2147483696"/>
          </pc:sldLayoutMkLst>
        </pc:sldLayoutChg>
        <pc:sldLayoutChg chg="add del">
          <pc:chgData name="Erik Vaňo" userId="33a80ff491b34b8f" providerId="Windows Live" clId="Web-{0F6C2349-AA8A-490E-8482-739338C0DCA1}" dt="2023-05-02T16:17:23.150" v="16"/>
          <pc:sldLayoutMkLst>
            <pc:docMk/>
            <pc:sldMasterMk cId="24525422" sldId="2147483699"/>
            <pc:sldLayoutMk cId="3329181587" sldId="2147483697"/>
          </pc:sldLayoutMkLst>
        </pc:sldLayoutChg>
        <pc:sldLayoutChg chg="add del">
          <pc:chgData name="Erik Vaňo" userId="33a80ff491b34b8f" providerId="Windows Live" clId="Web-{0F6C2349-AA8A-490E-8482-739338C0DCA1}" dt="2023-05-02T16:17:23.150" v="16"/>
          <pc:sldLayoutMkLst>
            <pc:docMk/>
            <pc:sldMasterMk cId="24525422" sldId="2147483699"/>
            <pc:sldLayoutMk cId="2420373338" sldId="2147483698"/>
          </pc:sldLayoutMkLst>
        </pc:sldLayoutChg>
      </pc:sldMasterChg>
      <pc:sldMasterChg chg="add del addSldLayout delSldLayout">
        <pc:chgData name="Erik Vaňo" userId="33a80ff491b34b8f" providerId="Windows Live" clId="Web-{0F6C2349-AA8A-490E-8482-739338C0DCA1}" dt="2023-05-02T16:17:18.541" v="12"/>
        <pc:sldMasterMkLst>
          <pc:docMk/>
          <pc:sldMasterMk cId="1614710216" sldId="2147483712"/>
        </pc:sldMasterMkLst>
        <pc:sldLayoutChg chg="add del">
          <pc:chgData name="Erik Vaňo" userId="33a80ff491b34b8f" providerId="Windows Live" clId="Web-{0F6C2349-AA8A-490E-8482-739338C0DCA1}" dt="2023-05-02T16:17:18.541" v="12"/>
          <pc:sldLayoutMkLst>
            <pc:docMk/>
            <pc:sldMasterMk cId="1614710216" sldId="2147483712"/>
            <pc:sldLayoutMk cId="647816798" sldId="2147483701"/>
          </pc:sldLayoutMkLst>
        </pc:sldLayoutChg>
        <pc:sldLayoutChg chg="add del">
          <pc:chgData name="Erik Vaňo" userId="33a80ff491b34b8f" providerId="Windows Live" clId="Web-{0F6C2349-AA8A-490E-8482-739338C0DCA1}" dt="2023-05-02T16:17:18.541" v="12"/>
          <pc:sldLayoutMkLst>
            <pc:docMk/>
            <pc:sldMasterMk cId="1614710216" sldId="2147483712"/>
            <pc:sldLayoutMk cId="565015028" sldId="2147483702"/>
          </pc:sldLayoutMkLst>
        </pc:sldLayoutChg>
        <pc:sldLayoutChg chg="add del">
          <pc:chgData name="Erik Vaňo" userId="33a80ff491b34b8f" providerId="Windows Live" clId="Web-{0F6C2349-AA8A-490E-8482-739338C0DCA1}" dt="2023-05-02T16:17:18.541" v="12"/>
          <pc:sldLayoutMkLst>
            <pc:docMk/>
            <pc:sldMasterMk cId="1614710216" sldId="2147483712"/>
            <pc:sldLayoutMk cId="1910060606" sldId="2147483703"/>
          </pc:sldLayoutMkLst>
        </pc:sldLayoutChg>
        <pc:sldLayoutChg chg="add del">
          <pc:chgData name="Erik Vaňo" userId="33a80ff491b34b8f" providerId="Windows Live" clId="Web-{0F6C2349-AA8A-490E-8482-739338C0DCA1}" dt="2023-05-02T16:17:18.541" v="12"/>
          <pc:sldLayoutMkLst>
            <pc:docMk/>
            <pc:sldMasterMk cId="1614710216" sldId="2147483712"/>
            <pc:sldLayoutMk cId="3788660390" sldId="2147483704"/>
          </pc:sldLayoutMkLst>
        </pc:sldLayoutChg>
        <pc:sldLayoutChg chg="add del">
          <pc:chgData name="Erik Vaňo" userId="33a80ff491b34b8f" providerId="Windows Live" clId="Web-{0F6C2349-AA8A-490E-8482-739338C0DCA1}" dt="2023-05-02T16:17:18.541" v="12"/>
          <pc:sldLayoutMkLst>
            <pc:docMk/>
            <pc:sldMasterMk cId="1614710216" sldId="2147483712"/>
            <pc:sldLayoutMk cId="2534440332" sldId="2147483705"/>
          </pc:sldLayoutMkLst>
        </pc:sldLayoutChg>
        <pc:sldLayoutChg chg="add del">
          <pc:chgData name="Erik Vaňo" userId="33a80ff491b34b8f" providerId="Windows Live" clId="Web-{0F6C2349-AA8A-490E-8482-739338C0DCA1}" dt="2023-05-02T16:17:18.541" v="12"/>
          <pc:sldLayoutMkLst>
            <pc:docMk/>
            <pc:sldMasterMk cId="1614710216" sldId="2147483712"/>
            <pc:sldLayoutMk cId="3988826329" sldId="2147483706"/>
          </pc:sldLayoutMkLst>
        </pc:sldLayoutChg>
        <pc:sldLayoutChg chg="add del">
          <pc:chgData name="Erik Vaňo" userId="33a80ff491b34b8f" providerId="Windows Live" clId="Web-{0F6C2349-AA8A-490E-8482-739338C0DCA1}" dt="2023-05-02T16:17:18.541" v="12"/>
          <pc:sldLayoutMkLst>
            <pc:docMk/>
            <pc:sldMasterMk cId="1614710216" sldId="2147483712"/>
            <pc:sldLayoutMk cId="2229776415" sldId="2147483707"/>
          </pc:sldLayoutMkLst>
        </pc:sldLayoutChg>
        <pc:sldLayoutChg chg="add del">
          <pc:chgData name="Erik Vaňo" userId="33a80ff491b34b8f" providerId="Windows Live" clId="Web-{0F6C2349-AA8A-490E-8482-739338C0DCA1}" dt="2023-05-02T16:17:18.541" v="12"/>
          <pc:sldLayoutMkLst>
            <pc:docMk/>
            <pc:sldMasterMk cId="1614710216" sldId="2147483712"/>
            <pc:sldLayoutMk cId="1747476605" sldId="2147483708"/>
          </pc:sldLayoutMkLst>
        </pc:sldLayoutChg>
        <pc:sldLayoutChg chg="add del">
          <pc:chgData name="Erik Vaňo" userId="33a80ff491b34b8f" providerId="Windows Live" clId="Web-{0F6C2349-AA8A-490E-8482-739338C0DCA1}" dt="2023-05-02T16:17:18.541" v="12"/>
          <pc:sldLayoutMkLst>
            <pc:docMk/>
            <pc:sldMasterMk cId="1614710216" sldId="2147483712"/>
            <pc:sldLayoutMk cId="2737969597" sldId="2147483709"/>
          </pc:sldLayoutMkLst>
        </pc:sldLayoutChg>
        <pc:sldLayoutChg chg="add del">
          <pc:chgData name="Erik Vaňo" userId="33a80ff491b34b8f" providerId="Windows Live" clId="Web-{0F6C2349-AA8A-490E-8482-739338C0DCA1}" dt="2023-05-02T16:17:18.541" v="12"/>
          <pc:sldLayoutMkLst>
            <pc:docMk/>
            <pc:sldMasterMk cId="1614710216" sldId="2147483712"/>
            <pc:sldLayoutMk cId="3646112495" sldId="2147483710"/>
          </pc:sldLayoutMkLst>
        </pc:sldLayoutChg>
        <pc:sldLayoutChg chg="add del">
          <pc:chgData name="Erik Vaňo" userId="33a80ff491b34b8f" providerId="Windows Live" clId="Web-{0F6C2349-AA8A-490E-8482-739338C0DCA1}" dt="2023-05-02T16:17:18.541" v="12"/>
          <pc:sldLayoutMkLst>
            <pc:docMk/>
            <pc:sldMasterMk cId="1614710216" sldId="2147483712"/>
            <pc:sldLayoutMk cId="3155410099" sldId="2147483711"/>
          </pc:sldLayoutMkLst>
        </pc:sldLayoutChg>
      </pc:sldMasterChg>
    </pc:docChg>
  </pc:docChgLst>
  <pc:docChgLst>
    <pc:chgData name="Erik Vaňo" userId="33a80ff491b34b8f" providerId="Windows Live" clId="Web-{41A2EFC9-4A29-4B65-8EEA-8F695CC2659C}"/>
    <pc:docChg chg="addSld delSld modSld addMainMaster delMainMaster">
      <pc:chgData name="Erik Vaňo" userId="33a80ff491b34b8f" providerId="Windows Live" clId="Web-{41A2EFC9-4A29-4B65-8EEA-8F695CC2659C}" dt="2023-05-02T17:58:00.403" v="69"/>
      <pc:docMkLst>
        <pc:docMk/>
      </pc:docMkLst>
      <pc:sldChg chg="delSp modSp mod modClrScheme delDesignElem chgLayout">
        <pc:chgData name="Erik Vaňo" userId="33a80ff491b34b8f" providerId="Windows Live" clId="Web-{41A2EFC9-4A29-4B65-8EEA-8F695CC2659C}" dt="2023-05-02T17:55:49.618" v="23"/>
        <pc:sldMkLst>
          <pc:docMk/>
          <pc:sldMk cId="3676557245" sldId="256"/>
        </pc:sldMkLst>
        <pc:spChg chg="mod ord">
          <ac:chgData name="Erik Vaňo" userId="33a80ff491b34b8f" providerId="Windows Live" clId="Web-{41A2EFC9-4A29-4B65-8EEA-8F695CC2659C}" dt="2023-05-02T17:55:49.618" v="23"/>
          <ac:spMkLst>
            <pc:docMk/>
            <pc:sldMk cId="3676557245" sldId="256"/>
            <ac:spMk id="2" creationId="{00000000-0000-0000-0000-000000000000}"/>
          </ac:spMkLst>
        </pc:spChg>
        <pc:spChg chg="mod ord">
          <ac:chgData name="Erik Vaňo" userId="33a80ff491b34b8f" providerId="Windows Live" clId="Web-{41A2EFC9-4A29-4B65-8EEA-8F695CC2659C}" dt="2023-05-02T17:55:49.618" v="23"/>
          <ac:spMkLst>
            <pc:docMk/>
            <pc:sldMk cId="3676557245" sldId="256"/>
            <ac:spMk id="3" creationId="{00000000-0000-0000-0000-000000000000}"/>
          </ac:spMkLst>
        </pc:spChg>
        <pc:spChg chg="del">
          <ac:chgData name="Erik Vaňo" userId="33a80ff491b34b8f" providerId="Windows Live" clId="Web-{41A2EFC9-4A29-4B65-8EEA-8F695CC2659C}" dt="2023-05-02T17:55:49.618" v="23"/>
          <ac:spMkLst>
            <pc:docMk/>
            <pc:sldMk cId="3676557245" sldId="256"/>
            <ac:spMk id="17" creationId="{8930EBA3-4D2E-42E8-B828-834555328D85}"/>
          </ac:spMkLst>
        </pc:spChg>
        <pc:spChg chg="del">
          <ac:chgData name="Erik Vaňo" userId="33a80ff491b34b8f" providerId="Windows Live" clId="Web-{41A2EFC9-4A29-4B65-8EEA-8F695CC2659C}" dt="2023-05-02T17:55:49.618" v="23"/>
          <ac:spMkLst>
            <pc:docMk/>
            <pc:sldMk cId="3676557245" sldId="256"/>
            <ac:spMk id="18" creationId="{E58B2195-5055-402F-A3E7-53FF0E4980C3}"/>
          </ac:spMkLst>
        </pc:spChg>
        <pc:spChg chg="del">
          <ac:chgData name="Erik Vaňo" userId="33a80ff491b34b8f" providerId="Windows Live" clId="Web-{41A2EFC9-4A29-4B65-8EEA-8F695CC2659C}" dt="2023-05-02T17:55:49.618" v="23"/>
          <ac:spMkLst>
            <pc:docMk/>
            <pc:sldMk cId="3676557245" sldId="256"/>
            <ac:spMk id="20" creationId="{528AA953-F4F9-4DC5-97C7-491F4AF937DC}"/>
          </ac:spMkLst>
        </pc:spChg>
      </pc:sldChg>
      <pc:sldChg chg="modSp mod modClrScheme chgLayout">
        <pc:chgData name="Erik Vaňo" userId="33a80ff491b34b8f" providerId="Windows Live" clId="Web-{41A2EFC9-4A29-4B65-8EEA-8F695CC2659C}" dt="2023-05-02T17:55:49.618" v="23"/>
        <pc:sldMkLst>
          <pc:docMk/>
          <pc:sldMk cId="991404898" sldId="257"/>
        </pc:sldMkLst>
        <pc:spChg chg="mod ord">
          <ac:chgData name="Erik Vaňo" userId="33a80ff491b34b8f" providerId="Windows Live" clId="Web-{41A2EFC9-4A29-4B65-8EEA-8F695CC2659C}" dt="2023-05-02T17:55:49.618" v="23"/>
          <ac:spMkLst>
            <pc:docMk/>
            <pc:sldMk cId="991404898" sldId="257"/>
            <ac:spMk id="2" creationId="{B5CA24D2-4C10-0EDB-2AD6-284C4B56D3FD}"/>
          </ac:spMkLst>
        </pc:spChg>
        <pc:spChg chg="mod ord">
          <ac:chgData name="Erik Vaňo" userId="33a80ff491b34b8f" providerId="Windows Live" clId="Web-{41A2EFC9-4A29-4B65-8EEA-8F695CC2659C}" dt="2023-05-02T17:55:49.618" v="23"/>
          <ac:spMkLst>
            <pc:docMk/>
            <pc:sldMk cId="991404898" sldId="257"/>
            <ac:spMk id="3" creationId="{8D789372-0576-3441-A939-1AA81D14241B}"/>
          </ac:spMkLst>
        </pc:spChg>
      </pc:sldChg>
      <pc:sldChg chg="delSp mod modClrScheme delDesignElem chgLayout">
        <pc:chgData name="Erik Vaňo" userId="33a80ff491b34b8f" providerId="Windows Live" clId="Web-{41A2EFC9-4A29-4B65-8EEA-8F695CC2659C}" dt="2023-05-02T17:55:49.618" v="23"/>
        <pc:sldMkLst>
          <pc:docMk/>
          <pc:sldMk cId="1121989146" sldId="259"/>
        </pc:sldMkLst>
        <pc:spChg chg="del">
          <ac:chgData name="Erik Vaňo" userId="33a80ff491b34b8f" providerId="Windows Live" clId="Web-{41A2EFC9-4A29-4B65-8EEA-8F695CC2659C}" dt="2023-05-02T17:55:49.618" v="23"/>
          <ac:spMkLst>
            <pc:docMk/>
            <pc:sldMk cId="1121989146" sldId="259"/>
            <ac:spMk id="8" creationId="{8A7BA06D-B3FF-4E91-8639-B4569AE3AA23}"/>
          </ac:spMkLst>
        </pc:spChg>
        <pc:spChg chg="del">
          <ac:chgData name="Erik Vaňo" userId="33a80ff491b34b8f" providerId="Windows Live" clId="Web-{41A2EFC9-4A29-4B65-8EEA-8F695CC2659C}" dt="2023-05-02T17:55:49.618" v="23"/>
          <ac:spMkLst>
            <pc:docMk/>
            <pc:sldMk cId="1121989146" sldId="259"/>
            <ac:spMk id="10" creationId="{2B30C86D-5A07-48BC-9C9D-6F9A2DB1E9E1}"/>
          </ac:spMkLst>
        </pc:spChg>
        <pc:spChg chg="del">
          <ac:chgData name="Erik Vaňo" userId="33a80ff491b34b8f" providerId="Windows Live" clId="Web-{41A2EFC9-4A29-4B65-8EEA-8F695CC2659C}" dt="2023-05-02T17:55:49.618" v="23"/>
          <ac:spMkLst>
            <pc:docMk/>
            <pc:sldMk cId="1121989146" sldId="259"/>
            <ac:spMk id="12" creationId="{0671A8AE-40A1-4631-A6B8-581AFF065482}"/>
          </ac:spMkLst>
        </pc:spChg>
        <pc:spChg chg="del">
          <ac:chgData name="Erik Vaňo" userId="33a80ff491b34b8f" providerId="Windows Live" clId="Web-{41A2EFC9-4A29-4B65-8EEA-8F695CC2659C}" dt="2023-05-02T17:55:49.618" v="23"/>
          <ac:spMkLst>
            <pc:docMk/>
            <pc:sldMk cId="1121989146" sldId="259"/>
            <ac:spMk id="14" creationId="{A44CD100-6267-4E62-AA64-2182A3A6A1C0}"/>
          </ac:spMkLst>
        </pc:spChg>
      </pc:sldChg>
      <pc:sldChg chg="delSp mod modClrScheme delDesignElem chgLayout">
        <pc:chgData name="Erik Vaňo" userId="33a80ff491b34b8f" providerId="Windows Live" clId="Web-{41A2EFC9-4A29-4B65-8EEA-8F695CC2659C}" dt="2023-05-02T17:55:49.618" v="23"/>
        <pc:sldMkLst>
          <pc:docMk/>
          <pc:sldMk cId="429654323" sldId="260"/>
        </pc:sldMkLst>
        <pc:spChg chg="del">
          <ac:chgData name="Erik Vaňo" userId="33a80ff491b34b8f" providerId="Windows Live" clId="Web-{41A2EFC9-4A29-4B65-8EEA-8F695CC2659C}" dt="2023-05-02T17:55:49.618" v="23"/>
          <ac:spMkLst>
            <pc:docMk/>
            <pc:sldMk cId="429654323" sldId="260"/>
            <ac:spMk id="7" creationId="{8ECBFEF8-9038-4E5E-A5F1-E4DC2303553E}"/>
          </ac:spMkLst>
        </pc:spChg>
        <pc:spChg chg="del">
          <ac:chgData name="Erik Vaňo" userId="33a80ff491b34b8f" providerId="Windows Live" clId="Web-{41A2EFC9-4A29-4B65-8EEA-8F695CC2659C}" dt="2023-05-02T17:55:49.618" v="23"/>
          <ac:spMkLst>
            <pc:docMk/>
            <pc:sldMk cId="429654323" sldId="260"/>
            <ac:spMk id="9" creationId="{F37E8EB2-7BE0-4F3D-921C-F4E9C2C14929}"/>
          </ac:spMkLst>
        </pc:spChg>
        <pc:spChg chg="del">
          <ac:chgData name="Erik Vaňo" userId="33a80ff491b34b8f" providerId="Windows Live" clId="Web-{41A2EFC9-4A29-4B65-8EEA-8F695CC2659C}" dt="2023-05-02T17:55:49.618" v="23"/>
          <ac:spMkLst>
            <pc:docMk/>
            <pc:sldMk cId="429654323" sldId="260"/>
            <ac:spMk id="11" creationId="{E77AE46B-A945-4A7E-9911-903176079DD0}"/>
          </ac:spMkLst>
        </pc:spChg>
      </pc:sldChg>
      <pc:sldChg chg="delSp mod modClrScheme delDesignElem chgLayout">
        <pc:chgData name="Erik Vaňo" userId="33a80ff491b34b8f" providerId="Windows Live" clId="Web-{41A2EFC9-4A29-4B65-8EEA-8F695CC2659C}" dt="2023-05-02T17:55:49.618" v="23"/>
        <pc:sldMkLst>
          <pc:docMk/>
          <pc:sldMk cId="1359641208" sldId="261"/>
        </pc:sldMkLst>
        <pc:spChg chg="del">
          <ac:chgData name="Erik Vaňo" userId="33a80ff491b34b8f" providerId="Windows Live" clId="Web-{41A2EFC9-4A29-4B65-8EEA-8F695CC2659C}" dt="2023-05-02T17:55:49.618" v="23"/>
          <ac:spMkLst>
            <pc:docMk/>
            <pc:sldMk cId="1359641208" sldId="261"/>
            <ac:spMk id="46" creationId="{8ECBFEF8-9038-4E5E-A5F1-E4DC2303553E}"/>
          </ac:spMkLst>
        </pc:spChg>
        <pc:spChg chg="del">
          <ac:chgData name="Erik Vaňo" userId="33a80ff491b34b8f" providerId="Windows Live" clId="Web-{41A2EFC9-4A29-4B65-8EEA-8F695CC2659C}" dt="2023-05-02T17:55:49.618" v="23"/>
          <ac:spMkLst>
            <pc:docMk/>
            <pc:sldMk cId="1359641208" sldId="261"/>
            <ac:spMk id="48" creationId="{7F149F64-F5A8-406B-96EB-0B8A677B432D}"/>
          </ac:spMkLst>
        </pc:spChg>
        <pc:spChg chg="del">
          <ac:chgData name="Erik Vaňo" userId="33a80ff491b34b8f" providerId="Windows Live" clId="Web-{41A2EFC9-4A29-4B65-8EEA-8F695CC2659C}" dt="2023-05-02T17:55:49.618" v="23"/>
          <ac:spMkLst>
            <pc:docMk/>
            <pc:sldMk cId="1359641208" sldId="261"/>
            <ac:spMk id="50" creationId="{1A9EE7A9-906A-4407-BE4D-A564B220B553}"/>
          </ac:spMkLst>
        </pc:spChg>
      </pc:sldChg>
      <pc:sldChg chg="addSp delSp modSp new mod setBg modClrScheme delDesignElem chgLayout">
        <pc:chgData name="Erik Vaňo" userId="33a80ff491b34b8f" providerId="Windows Live" clId="Web-{41A2EFC9-4A29-4B65-8EEA-8F695CC2659C}" dt="2023-05-02T17:55:49.618" v="23"/>
        <pc:sldMkLst>
          <pc:docMk/>
          <pc:sldMk cId="536119484" sldId="262"/>
        </pc:sldMkLst>
        <pc:spChg chg="add mod">
          <ac:chgData name="Erik Vaňo" userId="33a80ff491b34b8f" providerId="Windows Live" clId="Web-{41A2EFC9-4A29-4B65-8EEA-8F695CC2659C}" dt="2023-05-02T17:54:30.491" v="19" actId="1076"/>
          <ac:spMkLst>
            <pc:docMk/>
            <pc:sldMk cId="536119484" sldId="262"/>
            <ac:spMk id="3" creationId="{9904CE26-F145-BA09-7ECE-171A7624FE93}"/>
          </ac:spMkLst>
        </pc:spChg>
        <pc:spChg chg="add del">
          <ac:chgData name="Erik Vaňo" userId="33a80ff491b34b8f" providerId="Windows Live" clId="Web-{41A2EFC9-4A29-4B65-8EEA-8F695CC2659C}" dt="2023-05-02T17:55:49.618" v="23"/>
          <ac:spMkLst>
            <pc:docMk/>
            <pc:sldMk cId="536119484" sldId="262"/>
            <ac:spMk id="7" creationId="{8ECBFEF8-9038-4E5E-A5F1-E4DC2303553E}"/>
          </ac:spMkLst>
        </pc:spChg>
        <pc:spChg chg="add del">
          <ac:chgData name="Erik Vaňo" userId="33a80ff491b34b8f" providerId="Windows Live" clId="Web-{41A2EFC9-4A29-4B65-8EEA-8F695CC2659C}" dt="2023-05-02T17:55:49.618" v="23"/>
          <ac:spMkLst>
            <pc:docMk/>
            <pc:sldMk cId="536119484" sldId="262"/>
            <ac:spMk id="9" creationId="{F37E8EB2-7BE0-4F3D-921C-F4E9C2C14929}"/>
          </ac:spMkLst>
        </pc:spChg>
        <pc:spChg chg="add del">
          <ac:chgData name="Erik Vaňo" userId="33a80ff491b34b8f" providerId="Windows Live" clId="Web-{41A2EFC9-4A29-4B65-8EEA-8F695CC2659C}" dt="2023-05-02T17:55:49.618" v="23"/>
          <ac:spMkLst>
            <pc:docMk/>
            <pc:sldMk cId="536119484" sldId="262"/>
            <ac:spMk id="11" creationId="{E77AE46B-A945-4A7E-9911-903176079DD0}"/>
          </ac:spMkLst>
        </pc:spChg>
        <pc:picChg chg="add mod">
          <ac:chgData name="Erik Vaňo" userId="33a80ff491b34b8f" providerId="Windows Live" clId="Web-{41A2EFC9-4A29-4B65-8EEA-8F695CC2659C}" dt="2023-05-02T17:53:46.990" v="2"/>
          <ac:picMkLst>
            <pc:docMk/>
            <pc:sldMk cId="536119484" sldId="262"/>
            <ac:picMk id="2" creationId="{3F7F2D8E-CE58-4E66-4C6E-78BDF5634918}"/>
          </ac:picMkLst>
        </pc:picChg>
      </pc:sldChg>
      <pc:sldChg chg="addSp delSp modSp new mod setBg modClrScheme delDesignElem chgLayout">
        <pc:chgData name="Erik Vaňo" userId="33a80ff491b34b8f" providerId="Windows Live" clId="Web-{41A2EFC9-4A29-4B65-8EEA-8F695CC2659C}" dt="2023-05-02T17:56:28.416" v="32" actId="1076"/>
        <pc:sldMkLst>
          <pc:docMk/>
          <pc:sldMk cId="172279546" sldId="263"/>
        </pc:sldMkLst>
        <pc:spChg chg="add mod">
          <ac:chgData name="Erik Vaňo" userId="33a80ff491b34b8f" providerId="Windows Live" clId="Web-{41A2EFC9-4A29-4B65-8EEA-8F695CC2659C}" dt="2023-05-02T17:56:28.416" v="32" actId="1076"/>
          <ac:spMkLst>
            <pc:docMk/>
            <pc:sldMk cId="172279546" sldId="263"/>
            <ac:spMk id="3" creationId="{205B4EE9-FD35-848E-6906-A9A89181E0D0}"/>
          </ac:spMkLst>
        </pc:spChg>
        <pc:spChg chg="add del">
          <ac:chgData name="Erik Vaňo" userId="33a80ff491b34b8f" providerId="Windows Live" clId="Web-{41A2EFC9-4A29-4B65-8EEA-8F695CC2659C}" dt="2023-05-02T17:55:49.618" v="23"/>
          <ac:spMkLst>
            <pc:docMk/>
            <pc:sldMk cId="172279546" sldId="263"/>
            <ac:spMk id="7" creationId="{3B5F8FB9-93B9-4832-A062-85E1B6A5AFA4}"/>
          </ac:spMkLst>
        </pc:spChg>
        <pc:spChg chg="add del">
          <ac:chgData name="Erik Vaňo" userId="33a80ff491b34b8f" providerId="Windows Live" clId="Web-{41A2EFC9-4A29-4B65-8EEA-8F695CC2659C}" dt="2023-05-02T17:55:49.618" v="23"/>
          <ac:spMkLst>
            <pc:docMk/>
            <pc:sldMk cId="172279546" sldId="263"/>
            <ac:spMk id="9" creationId="{F37E8EB2-7BE0-4F3D-921C-F4E9C2C14929}"/>
          </ac:spMkLst>
        </pc:spChg>
        <pc:spChg chg="add del">
          <ac:chgData name="Erik Vaňo" userId="33a80ff491b34b8f" providerId="Windows Live" clId="Web-{41A2EFC9-4A29-4B65-8EEA-8F695CC2659C}" dt="2023-05-02T17:55:49.618" v="23"/>
          <ac:spMkLst>
            <pc:docMk/>
            <pc:sldMk cId="172279546" sldId="263"/>
            <ac:spMk id="11" creationId="{E77AE46B-A945-4A7E-9911-903176079DD0}"/>
          </ac:spMkLst>
        </pc:spChg>
        <pc:picChg chg="add mod">
          <ac:chgData name="Erik Vaňo" userId="33a80ff491b34b8f" providerId="Windows Live" clId="Web-{41A2EFC9-4A29-4B65-8EEA-8F695CC2659C}" dt="2023-05-02T17:55:31.836" v="22"/>
          <ac:picMkLst>
            <pc:docMk/>
            <pc:sldMk cId="172279546" sldId="263"/>
            <ac:picMk id="2" creationId="{CA756C99-42B5-DC86-2EDF-8FE9AC51B859}"/>
          </ac:picMkLst>
        </pc:picChg>
      </pc:sldChg>
      <pc:sldChg chg="new del">
        <pc:chgData name="Erik Vaňo" userId="33a80ff491b34b8f" providerId="Windows Live" clId="Web-{41A2EFC9-4A29-4B65-8EEA-8F695CC2659C}" dt="2023-05-02T17:56:39.588" v="35"/>
        <pc:sldMkLst>
          <pc:docMk/>
          <pc:sldMk cId="1568202167" sldId="264"/>
        </pc:sldMkLst>
      </pc:sldChg>
      <pc:sldChg chg="addSp delSp modSp new mod setBg addAnim modAnim setClrOvrMap">
        <pc:chgData name="Erik Vaňo" userId="33a80ff491b34b8f" providerId="Windows Live" clId="Web-{41A2EFC9-4A29-4B65-8EEA-8F695CC2659C}" dt="2023-05-02T17:58:00.403" v="69"/>
        <pc:sldMkLst>
          <pc:docMk/>
          <pc:sldMk cId="160017182" sldId="265"/>
        </pc:sldMkLst>
        <pc:spChg chg="mod">
          <ac:chgData name="Erik Vaňo" userId="33a80ff491b34b8f" providerId="Windows Live" clId="Web-{41A2EFC9-4A29-4B65-8EEA-8F695CC2659C}" dt="2023-05-02T17:57:45.575" v="67"/>
          <ac:spMkLst>
            <pc:docMk/>
            <pc:sldMk cId="160017182" sldId="265"/>
            <ac:spMk id="2" creationId="{37BAED4C-F476-9EDB-9C93-1FC7453F2F6F}"/>
          </ac:spMkLst>
        </pc:spChg>
        <pc:spChg chg="del mod">
          <ac:chgData name="Erik Vaňo" userId="33a80ff491b34b8f" providerId="Windows Live" clId="Web-{41A2EFC9-4A29-4B65-8EEA-8F695CC2659C}" dt="2023-05-02T17:57:45.575" v="67"/>
          <ac:spMkLst>
            <pc:docMk/>
            <pc:sldMk cId="160017182" sldId="265"/>
            <ac:spMk id="3" creationId="{623A39BD-D53E-A160-2F17-D3FA67AABA9A}"/>
          </ac:spMkLst>
        </pc:spChg>
        <pc:spChg chg="add">
          <ac:chgData name="Erik Vaňo" userId="33a80ff491b34b8f" providerId="Windows Live" clId="Web-{41A2EFC9-4A29-4B65-8EEA-8F695CC2659C}" dt="2023-05-02T17:57:45.575" v="67"/>
          <ac:spMkLst>
            <pc:docMk/>
            <pc:sldMk cId="160017182" sldId="265"/>
            <ac:spMk id="10" creationId="{9228552E-C8B1-4A80-8448-0787CE0FC704}"/>
          </ac:spMkLst>
        </pc:spChg>
        <pc:graphicFrameChg chg="add">
          <ac:chgData name="Erik Vaňo" userId="33a80ff491b34b8f" providerId="Windows Live" clId="Web-{41A2EFC9-4A29-4B65-8EEA-8F695CC2659C}" dt="2023-05-02T17:57:45.575" v="67"/>
          <ac:graphicFrameMkLst>
            <pc:docMk/>
            <pc:sldMk cId="160017182" sldId="265"/>
            <ac:graphicFrameMk id="5" creationId="{ED339568-F369-7C62-3AD7-389EB4E54945}"/>
          </ac:graphicFrameMkLst>
        </pc:graphicFrameChg>
        <pc:picChg chg="add">
          <ac:chgData name="Erik Vaňo" userId="33a80ff491b34b8f" providerId="Windows Live" clId="Web-{41A2EFC9-4A29-4B65-8EEA-8F695CC2659C}" dt="2023-05-02T17:57:45.575" v="67"/>
          <ac:picMkLst>
            <pc:docMk/>
            <pc:sldMk cId="160017182" sldId="265"/>
            <ac:picMk id="6" creationId="{9766ED68-173C-455E-F85C-10EE97D81F9F}"/>
          </ac:picMkLst>
        </pc:picChg>
      </pc:sldChg>
      <pc:sldMasterChg chg="del delSldLayout">
        <pc:chgData name="Erik Vaňo" userId="33a80ff491b34b8f" providerId="Windows Live" clId="Web-{41A2EFC9-4A29-4B65-8EEA-8F695CC2659C}" dt="2023-05-02T17:55:49.618" v="23"/>
        <pc:sldMasterMkLst>
          <pc:docMk/>
          <pc:sldMasterMk cId="2837565133" sldId="2147483673"/>
        </pc:sldMasterMkLst>
        <pc:sldLayoutChg chg="del">
          <pc:chgData name="Erik Vaňo" userId="33a80ff491b34b8f" providerId="Windows Live" clId="Web-{41A2EFC9-4A29-4B65-8EEA-8F695CC2659C}" dt="2023-05-02T17:55:49.618" v="23"/>
          <pc:sldLayoutMkLst>
            <pc:docMk/>
            <pc:sldMasterMk cId="2837565133" sldId="2147483673"/>
            <pc:sldLayoutMk cId="2327679401" sldId="2147483662"/>
          </pc:sldLayoutMkLst>
        </pc:sldLayoutChg>
        <pc:sldLayoutChg chg="del">
          <pc:chgData name="Erik Vaňo" userId="33a80ff491b34b8f" providerId="Windows Live" clId="Web-{41A2EFC9-4A29-4B65-8EEA-8F695CC2659C}" dt="2023-05-02T17:55:49.618" v="23"/>
          <pc:sldLayoutMkLst>
            <pc:docMk/>
            <pc:sldMasterMk cId="2837565133" sldId="2147483673"/>
            <pc:sldLayoutMk cId="1970062191" sldId="2147483663"/>
          </pc:sldLayoutMkLst>
        </pc:sldLayoutChg>
        <pc:sldLayoutChg chg="del">
          <pc:chgData name="Erik Vaňo" userId="33a80ff491b34b8f" providerId="Windows Live" clId="Web-{41A2EFC9-4A29-4B65-8EEA-8F695CC2659C}" dt="2023-05-02T17:55:49.618" v="23"/>
          <pc:sldLayoutMkLst>
            <pc:docMk/>
            <pc:sldMasterMk cId="2837565133" sldId="2147483673"/>
            <pc:sldLayoutMk cId="2706263959" sldId="2147483664"/>
          </pc:sldLayoutMkLst>
        </pc:sldLayoutChg>
        <pc:sldLayoutChg chg="del">
          <pc:chgData name="Erik Vaňo" userId="33a80ff491b34b8f" providerId="Windows Live" clId="Web-{41A2EFC9-4A29-4B65-8EEA-8F695CC2659C}" dt="2023-05-02T17:55:49.618" v="23"/>
          <pc:sldLayoutMkLst>
            <pc:docMk/>
            <pc:sldMasterMk cId="2837565133" sldId="2147483673"/>
            <pc:sldLayoutMk cId="2644704556" sldId="2147483665"/>
          </pc:sldLayoutMkLst>
        </pc:sldLayoutChg>
        <pc:sldLayoutChg chg="del">
          <pc:chgData name="Erik Vaňo" userId="33a80ff491b34b8f" providerId="Windows Live" clId="Web-{41A2EFC9-4A29-4B65-8EEA-8F695CC2659C}" dt="2023-05-02T17:55:49.618" v="23"/>
          <pc:sldLayoutMkLst>
            <pc:docMk/>
            <pc:sldMasterMk cId="2837565133" sldId="2147483673"/>
            <pc:sldLayoutMk cId="253256951" sldId="2147483666"/>
          </pc:sldLayoutMkLst>
        </pc:sldLayoutChg>
        <pc:sldLayoutChg chg="del">
          <pc:chgData name="Erik Vaňo" userId="33a80ff491b34b8f" providerId="Windows Live" clId="Web-{41A2EFC9-4A29-4B65-8EEA-8F695CC2659C}" dt="2023-05-02T17:55:49.618" v="23"/>
          <pc:sldLayoutMkLst>
            <pc:docMk/>
            <pc:sldMasterMk cId="2837565133" sldId="2147483673"/>
            <pc:sldLayoutMk cId="3732088157" sldId="2147483667"/>
          </pc:sldLayoutMkLst>
        </pc:sldLayoutChg>
        <pc:sldLayoutChg chg="del">
          <pc:chgData name="Erik Vaňo" userId="33a80ff491b34b8f" providerId="Windows Live" clId="Web-{41A2EFC9-4A29-4B65-8EEA-8F695CC2659C}" dt="2023-05-02T17:55:49.618" v="23"/>
          <pc:sldLayoutMkLst>
            <pc:docMk/>
            <pc:sldMasterMk cId="2837565133" sldId="2147483673"/>
            <pc:sldLayoutMk cId="896488957" sldId="2147483668"/>
          </pc:sldLayoutMkLst>
        </pc:sldLayoutChg>
        <pc:sldLayoutChg chg="del">
          <pc:chgData name="Erik Vaňo" userId="33a80ff491b34b8f" providerId="Windows Live" clId="Web-{41A2EFC9-4A29-4B65-8EEA-8F695CC2659C}" dt="2023-05-02T17:55:49.618" v="23"/>
          <pc:sldLayoutMkLst>
            <pc:docMk/>
            <pc:sldMasterMk cId="2837565133" sldId="2147483673"/>
            <pc:sldLayoutMk cId="2989909574" sldId="2147483669"/>
          </pc:sldLayoutMkLst>
        </pc:sldLayoutChg>
        <pc:sldLayoutChg chg="del">
          <pc:chgData name="Erik Vaňo" userId="33a80ff491b34b8f" providerId="Windows Live" clId="Web-{41A2EFC9-4A29-4B65-8EEA-8F695CC2659C}" dt="2023-05-02T17:55:49.618" v="23"/>
          <pc:sldLayoutMkLst>
            <pc:docMk/>
            <pc:sldMasterMk cId="2837565133" sldId="2147483673"/>
            <pc:sldLayoutMk cId="4217421645" sldId="2147483670"/>
          </pc:sldLayoutMkLst>
        </pc:sldLayoutChg>
        <pc:sldLayoutChg chg="del">
          <pc:chgData name="Erik Vaňo" userId="33a80ff491b34b8f" providerId="Windows Live" clId="Web-{41A2EFC9-4A29-4B65-8EEA-8F695CC2659C}" dt="2023-05-02T17:55:49.618" v="23"/>
          <pc:sldLayoutMkLst>
            <pc:docMk/>
            <pc:sldMasterMk cId="2837565133" sldId="2147483673"/>
            <pc:sldLayoutMk cId="888497657" sldId="2147483671"/>
          </pc:sldLayoutMkLst>
        </pc:sldLayoutChg>
        <pc:sldLayoutChg chg="del">
          <pc:chgData name="Erik Vaňo" userId="33a80ff491b34b8f" providerId="Windows Live" clId="Web-{41A2EFC9-4A29-4B65-8EEA-8F695CC2659C}" dt="2023-05-02T17:55:49.618" v="23"/>
          <pc:sldLayoutMkLst>
            <pc:docMk/>
            <pc:sldMasterMk cId="2837565133" sldId="2147483673"/>
            <pc:sldLayoutMk cId="703833697" sldId="2147483672"/>
          </pc:sldLayoutMkLst>
        </pc:sldLayoutChg>
      </pc:sldMasterChg>
      <pc:sldMasterChg chg="add addSldLayout modSldLayout">
        <pc:chgData name="Erik Vaňo" userId="33a80ff491b34b8f" providerId="Windows Live" clId="Web-{41A2EFC9-4A29-4B65-8EEA-8F695CC2659C}" dt="2023-05-02T17:55:49.618" v="23"/>
        <pc:sldMasterMkLst>
          <pc:docMk/>
          <pc:sldMasterMk cId="1539277495" sldId="2147483674"/>
        </pc:sldMasterMkLst>
        <pc:sldLayoutChg chg="add mod replId">
          <pc:chgData name="Erik Vaňo" userId="33a80ff491b34b8f" providerId="Windows Live" clId="Web-{41A2EFC9-4A29-4B65-8EEA-8F695CC2659C}" dt="2023-05-02T17:55:49.618" v="23"/>
          <pc:sldLayoutMkLst>
            <pc:docMk/>
            <pc:sldMasterMk cId="1539277495" sldId="2147483674"/>
            <pc:sldLayoutMk cId="12600655" sldId="2147483675"/>
          </pc:sldLayoutMkLst>
        </pc:sldLayoutChg>
        <pc:sldLayoutChg chg="add mod replId">
          <pc:chgData name="Erik Vaňo" userId="33a80ff491b34b8f" providerId="Windows Live" clId="Web-{41A2EFC9-4A29-4B65-8EEA-8F695CC2659C}" dt="2023-05-02T17:55:49.618" v="23"/>
          <pc:sldLayoutMkLst>
            <pc:docMk/>
            <pc:sldMasterMk cId="1539277495" sldId="2147483674"/>
            <pc:sldLayoutMk cId="857444160" sldId="2147483676"/>
          </pc:sldLayoutMkLst>
        </pc:sldLayoutChg>
        <pc:sldLayoutChg chg="add mod replId">
          <pc:chgData name="Erik Vaňo" userId="33a80ff491b34b8f" providerId="Windows Live" clId="Web-{41A2EFC9-4A29-4B65-8EEA-8F695CC2659C}" dt="2023-05-02T17:55:49.618" v="23"/>
          <pc:sldLayoutMkLst>
            <pc:docMk/>
            <pc:sldMasterMk cId="1539277495" sldId="2147483674"/>
            <pc:sldLayoutMk cId="1728394681" sldId="2147483677"/>
          </pc:sldLayoutMkLst>
        </pc:sldLayoutChg>
        <pc:sldLayoutChg chg="add mod replId">
          <pc:chgData name="Erik Vaňo" userId="33a80ff491b34b8f" providerId="Windows Live" clId="Web-{41A2EFC9-4A29-4B65-8EEA-8F695CC2659C}" dt="2023-05-02T17:55:49.618" v="23"/>
          <pc:sldLayoutMkLst>
            <pc:docMk/>
            <pc:sldMasterMk cId="1539277495" sldId="2147483674"/>
            <pc:sldLayoutMk cId="4022045959" sldId="2147483678"/>
          </pc:sldLayoutMkLst>
        </pc:sldLayoutChg>
        <pc:sldLayoutChg chg="add mod replId">
          <pc:chgData name="Erik Vaňo" userId="33a80ff491b34b8f" providerId="Windows Live" clId="Web-{41A2EFC9-4A29-4B65-8EEA-8F695CC2659C}" dt="2023-05-02T17:55:49.618" v="23"/>
          <pc:sldLayoutMkLst>
            <pc:docMk/>
            <pc:sldMasterMk cId="1539277495" sldId="2147483674"/>
            <pc:sldLayoutMk cId="2962353632" sldId="2147483679"/>
          </pc:sldLayoutMkLst>
        </pc:sldLayoutChg>
        <pc:sldLayoutChg chg="add mod replId">
          <pc:chgData name="Erik Vaňo" userId="33a80ff491b34b8f" providerId="Windows Live" clId="Web-{41A2EFC9-4A29-4B65-8EEA-8F695CC2659C}" dt="2023-05-02T17:55:49.618" v="23"/>
          <pc:sldLayoutMkLst>
            <pc:docMk/>
            <pc:sldMasterMk cId="1539277495" sldId="2147483674"/>
            <pc:sldLayoutMk cId="2336033688" sldId="2147483680"/>
          </pc:sldLayoutMkLst>
        </pc:sldLayoutChg>
        <pc:sldLayoutChg chg="add mod replId">
          <pc:chgData name="Erik Vaňo" userId="33a80ff491b34b8f" providerId="Windows Live" clId="Web-{41A2EFC9-4A29-4B65-8EEA-8F695CC2659C}" dt="2023-05-02T17:55:49.618" v="23"/>
          <pc:sldLayoutMkLst>
            <pc:docMk/>
            <pc:sldMasterMk cId="1539277495" sldId="2147483674"/>
            <pc:sldLayoutMk cId="2845102344" sldId="2147483681"/>
          </pc:sldLayoutMkLst>
        </pc:sldLayoutChg>
        <pc:sldLayoutChg chg="add mod replId">
          <pc:chgData name="Erik Vaňo" userId="33a80ff491b34b8f" providerId="Windows Live" clId="Web-{41A2EFC9-4A29-4B65-8EEA-8F695CC2659C}" dt="2023-05-02T17:55:49.618" v="23"/>
          <pc:sldLayoutMkLst>
            <pc:docMk/>
            <pc:sldMasterMk cId="1539277495" sldId="2147483674"/>
            <pc:sldLayoutMk cId="935594890" sldId="2147483682"/>
          </pc:sldLayoutMkLst>
        </pc:sldLayoutChg>
        <pc:sldLayoutChg chg="add mod replId">
          <pc:chgData name="Erik Vaňo" userId="33a80ff491b34b8f" providerId="Windows Live" clId="Web-{41A2EFC9-4A29-4B65-8EEA-8F695CC2659C}" dt="2023-05-02T17:55:49.618" v="23"/>
          <pc:sldLayoutMkLst>
            <pc:docMk/>
            <pc:sldMasterMk cId="1539277495" sldId="2147483674"/>
            <pc:sldLayoutMk cId="2874772645" sldId="2147483683"/>
          </pc:sldLayoutMkLst>
        </pc:sldLayoutChg>
        <pc:sldLayoutChg chg="add mod replId">
          <pc:chgData name="Erik Vaňo" userId="33a80ff491b34b8f" providerId="Windows Live" clId="Web-{41A2EFC9-4A29-4B65-8EEA-8F695CC2659C}" dt="2023-05-02T17:55:49.618" v="23"/>
          <pc:sldLayoutMkLst>
            <pc:docMk/>
            <pc:sldMasterMk cId="1539277495" sldId="2147483674"/>
            <pc:sldLayoutMk cId="3252958960" sldId="2147483684"/>
          </pc:sldLayoutMkLst>
        </pc:sldLayoutChg>
        <pc:sldLayoutChg chg="add mod replId">
          <pc:chgData name="Erik Vaňo" userId="33a80ff491b34b8f" providerId="Windows Live" clId="Web-{41A2EFC9-4A29-4B65-8EEA-8F695CC2659C}" dt="2023-05-02T17:55:49.618" v="23"/>
          <pc:sldLayoutMkLst>
            <pc:docMk/>
            <pc:sldMasterMk cId="1539277495" sldId="2147483674"/>
            <pc:sldLayoutMk cId="2816846715" sldId="2147483685"/>
          </pc:sldLayoutMkLst>
        </pc:sldLayoutChg>
      </pc:sldMasterChg>
    </pc:docChg>
  </pc:docChgLst>
  <pc:docChgLst>
    <pc:chgData name="Erik Vaňo" userId="33a80ff491b34b8f" providerId="Windows Live" clId="Web-{624B0971-13DA-4F58-910E-FE061041EDC1}"/>
    <pc:docChg chg="addSld delSld modSld">
      <pc:chgData name="Erik Vaňo" userId="33a80ff491b34b8f" providerId="Windows Live" clId="Web-{624B0971-13DA-4F58-910E-FE061041EDC1}" dt="2023-05-02T18:12:45.834" v="95" actId="1076"/>
      <pc:docMkLst>
        <pc:docMk/>
      </pc:docMkLst>
      <pc:sldChg chg="del">
        <pc:chgData name="Erik Vaňo" userId="33a80ff491b34b8f" providerId="Windows Live" clId="Web-{624B0971-13DA-4F58-910E-FE061041EDC1}" dt="2023-05-02T18:04:02.913" v="13"/>
        <pc:sldMkLst>
          <pc:docMk/>
          <pc:sldMk cId="160017182" sldId="265"/>
        </pc:sldMkLst>
      </pc:sldChg>
      <pc:sldChg chg="addSp delSp modSp new addAnim delAnim modAnim">
        <pc:chgData name="Erik Vaňo" userId="33a80ff491b34b8f" providerId="Windows Live" clId="Web-{624B0971-13DA-4F58-910E-FE061041EDC1}" dt="2023-05-02T18:05:07.931" v="35"/>
        <pc:sldMkLst>
          <pc:docMk/>
          <pc:sldMk cId="3968397187" sldId="266"/>
        </pc:sldMkLst>
        <pc:spChg chg="mod">
          <ac:chgData name="Erik Vaňo" userId="33a80ff491b34b8f" providerId="Windows Live" clId="Web-{624B0971-13DA-4F58-910E-FE061041EDC1}" dt="2023-05-02T18:04:09.539" v="15" actId="20577"/>
          <ac:spMkLst>
            <pc:docMk/>
            <pc:sldMk cId="3968397187" sldId="266"/>
            <ac:spMk id="2" creationId="{802381FF-10BA-C557-8DEF-66C05B1C7D53}"/>
          </ac:spMkLst>
        </pc:spChg>
        <pc:spChg chg="del mod">
          <ac:chgData name="Erik Vaňo" userId="33a80ff491b34b8f" providerId="Windows Live" clId="Web-{624B0971-13DA-4F58-910E-FE061041EDC1}" dt="2023-05-02T18:03:58.679" v="12"/>
          <ac:spMkLst>
            <pc:docMk/>
            <pc:sldMk cId="3968397187" sldId="266"/>
            <ac:spMk id="3" creationId="{9CFEF46E-0EEE-94E1-6B97-323702FFD741}"/>
          </ac:spMkLst>
        </pc:spChg>
        <pc:graphicFrameChg chg="add">
          <ac:chgData name="Erik Vaňo" userId="33a80ff491b34b8f" providerId="Windows Live" clId="Web-{624B0971-13DA-4F58-910E-FE061041EDC1}" dt="2023-05-02T18:03:58.679" v="12"/>
          <ac:graphicFrameMkLst>
            <pc:docMk/>
            <pc:sldMk cId="3968397187" sldId="266"/>
            <ac:graphicFrameMk id="5" creationId="{3AB47F58-6C0F-F3FD-CD19-6B9DFA2D1930}"/>
          </ac:graphicFrameMkLst>
        </pc:graphicFrameChg>
      </pc:sldChg>
      <pc:sldChg chg="addSp delSp modSp new">
        <pc:chgData name="Erik Vaňo" userId="33a80ff491b34b8f" providerId="Windows Live" clId="Web-{624B0971-13DA-4F58-910E-FE061041EDC1}" dt="2023-05-02T18:04:47.040" v="32"/>
        <pc:sldMkLst>
          <pc:docMk/>
          <pc:sldMk cId="1774372164" sldId="267"/>
        </pc:sldMkLst>
        <pc:spChg chg="mod">
          <ac:chgData name="Erik Vaňo" userId="33a80ff491b34b8f" providerId="Windows Live" clId="Web-{624B0971-13DA-4F58-910E-FE061041EDC1}" dt="2023-05-02T18:04:23.852" v="23" actId="20577"/>
          <ac:spMkLst>
            <pc:docMk/>
            <pc:sldMk cId="1774372164" sldId="267"/>
            <ac:spMk id="2" creationId="{B61E15B9-2381-25D3-D1DA-126BABF8C55A}"/>
          </ac:spMkLst>
        </pc:spChg>
        <pc:spChg chg="del mod">
          <ac:chgData name="Erik Vaňo" userId="33a80ff491b34b8f" providerId="Windows Live" clId="Web-{624B0971-13DA-4F58-910E-FE061041EDC1}" dt="2023-05-02T18:04:47.040" v="32"/>
          <ac:spMkLst>
            <pc:docMk/>
            <pc:sldMk cId="1774372164" sldId="267"/>
            <ac:spMk id="3" creationId="{014763B4-84EF-F82A-7E2B-8474D7B1D1DF}"/>
          </ac:spMkLst>
        </pc:spChg>
        <pc:graphicFrameChg chg="add">
          <ac:chgData name="Erik Vaňo" userId="33a80ff491b34b8f" providerId="Windows Live" clId="Web-{624B0971-13DA-4F58-910E-FE061041EDC1}" dt="2023-05-02T18:04:47.040" v="32"/>
          <ac:graphicFrameMkLst>
            <pc:docMk/>
            <pc:sldMk cId="1774372164" sldId="267"/>
            <ac:graphicFrameMk id="5" creationId="{0B9D5EE2-A1D9-C1DA-9289-CFC1C99538D0}"/>
          </ac:graphicFrameMkLst>
        </pc:graphicFrameChg>
      </pc:sldChg>
      <pc:sldChg chg="modSp new del">
        <pc:chgData name="Erik Vaňo" userId="33a80ff491b34b8f" providerId="Windows Live" clId="Web-{624B0971-13DA-4F58-910E-FE061041EDC1}" dt="2023-05-02T18:06:02.995" v="46"/>
        <pc:sldMkLst>
          <pc:docMk/>
          <pc:sldMk cId="2290068507" sldId="268"/>
        </pc:sldMkLst>
        <pc:spChg chg="mod">
          <ac:chgData name="Erik Vaňo" userId="33a80ff491b34b8f" providerId="Windows Live" clId="Web-{624B0971-13DA-4F58-910E-FE061041EDC1}" dt="2023-05-02T18:06:01.339" v="45" actId="20577"/>
          <ac:spMkLst>
            <pc:docMk/>
            <pc:sldMk cId="2290068507" sldId="268"/>
            <ac:spMk id="2" creationId="{D64C5A14-20ED-CA67-62E3-0CFD4BE7BD24}"/>
          </ac:spMkLst>
        </pc:spChg>
      </pc:sldChg>
      <pc:sldChg chg="addSp delSp modSp new mod setBg">
        <pc:chgData name="Erik Vaňo" userId="33a80ff491b34b8f" providerId="Windows Live" clId="Web-{624B0971-13DA-4F58-910E-FE061041EDC1}" dt="2023-05-02T18:12:45.834" v="95" actId="1076"/>
        <pc:sldMkLst>
          <pc:docMk/>
          <pc:sldMk cId="3881722500" sldId="268"/>
        </pc:sldMkLst>
        <pc:spChg chg="mod">
          <ac:chgData name="Erik Vaňo" userId="33a80ff491b34b8f" providerId="Windows Live" clId="Web-{624B0971-13DA-4F58-910E-FE061041EDC1}" dt="2023-05-02T18:12:43.334" v="94" actId="14100"/>
          <ac:spMkLst>
            <pc:docMk/>
            <pc:sldMk cId="3881722500" sldId="268"/>
            <ac:spMk id="2" creationId="{DD7721AC-DE00-E728-624B-A761124B911B}"/>
          </ac:spMkLst>
        </pc:spChg>
        <pc:spChg chg="mod">
          <ac:chgData name="Erik Vaňo" userId="33a80ff491b34b8f" providerId="Windows Live" clId="Web-{624B0971-13DA-4F58-910E-FE061041EDC1}" dt="2023-05-02T18:12:13.443" v="89" actId="1076"/>
          <ac:spMkLst>
            <pc:docMk/>
            <pc:sldMk cId="3881722500" sldId="268"/>
            <ac:spMk id="3" creationId="{28E47068-078B-CDFA-AC94-868911683759}"/>
          </ac:spMkLst>
        </pc:spChg>
        <pc:spChg chg="add del">
          <ac:chgData name="Erik Vaňo" userId="33a80ff491b34b8f" providerId="Windows Live" clId="Web-{624B0971-13DA-4F58-910E-FE061041EDC1}" dt="2023-05-02T18:10:31.862" v="60"/>
          <ac:spMkLst>
            <pc:docMk/>
            <pc:sldMk cId="3881722500" sldId="268"/>
            <ac:spMk id="9" creationId="{665DBBEF-238B-476B-96AB-8AAC3224ECEA}"/>
          </ac:spMkLst>
        </pc:spChg>
        <pc:spChg chg="add del">
          <ac:chgData name="Erik Vaňo" userId="33a80ff491b34b8f" providerId="Windows Live" clId="Web-{624B0971-13DA-4F58-910E-FE061041EDC1}" dt="2023-05-02T18:10:31.862" v="60"/>
          <ac:spMkLst>
            <pc:docMk/>
            <pc:sldMk cId="3881722500" sldId="268"/>
            <ac:spMk id="11" creationId="{3FCFB1DE-0B7E-48CC-BA90-B2AB0889F9D6}"/>
          </ac:spMkLst>
        </pc:spChg>
        <pc:spChg chg="add">
          <ac:chgData name="Erik Vaňo" userId="33a80ff491b34b8f" providerId="Windows Live" clId="Web-{624B0971-13DA-4F58-910E-FE061041EDC1}" dt="2023-05-02T18:10:31.940" v="61"/>
          <ac:spMkLst>
            <pc:docMk/>
            <pc:sldMk cId="3881722500" sldId="268"/>
            <ac:spMk id="13" creationId="{CF860788-3A6A-45A3-B3F1-06F159665603}"/>
          </ac:spMkLst>
        </pc:spChg>
        <pc:spChg chg="add">
          <ac:chgData name="Erik Vaňo" userId="33a80ff491b34b8f" providerId="Windows Live" clId="Web-{624B0971-13DA-4F58-910E-FE061041EDC1}" dt="2023-05-02T18:10:31.940" v="61"/>
          <ac:spMkLst>
            <pc:docMk/>
            <pc:sldMk cId="3881722500" sldId="268"/>
            <ac:spMk id="14" creationId="{2B577FF9-3543-4875-815D-3D87BD8A2002}"/>
          </ac:spMkLst>
        </pc:spChg>
        <pc:spChg chg="add">
          <ac:chgData name="Erik Vaňo" userId="33a80ff491b34b8f" providerId="Windows Live" clId="Web-{624B0971-13DA-4F58-910E-FE061041EDC1}" dt="2023-05-02T18:10:31.940" v="61"/>
          <ac:spMkLst>
            <pc:docMk/>
            <pc:sldMk cId="3881722500" sldId="268"/>
            <ac:spMk id="15" creationId="{DF1E3393-B852-4883-B778-ED3525112942}"/>
          </ac:spMkLst>
        </pc:spChg>
        <pc:spChg chg="add">
          <ac:chgData name="Erik Vaňo" userId="33a80ff491b34b8f" providerId="Windows Live" clId="Web-{624B0971-13DA-4F58-910E-FE061041EDC1}" dt="2023-05-02T18:10:31.940" v="61"/>
          <ac:spMkLst>
            <pc:docMk/>
            <pc:sldMk cId="3881722500" sldId="268"/>
            <ac:spMk id="16" creationId="{F5569EEC-E12F-4856-B407-02B2813A4AA5}"/>
          </ac:spMkLst>
        </pc:spChg>
        <pc:spChg chg="add">
          <ac:chgData name="Erik Vaňo" userId="33a80ff491b34b8f" providerId="Windows Live" clId="Web-{624B0971-13DA-4F58-910E-FE061041EDC1}" dt="2023-05-02T18:10:31.940" v="61"/>
          <ac:spMkLst>
            <pc:docMk/>
            <pc:sldMk cId="3881722500" sldId="268"/>
            <ac:spMk id="17" creationId="{39853D09-4205-4CC7-83EB-288E886AC9E4}"/>
          </ac:spMkLst>
        </pc:spChg>
        <pc:spChg chg="add">
          <ac:chgData name="Erik Vaňo" userId="33a80ff491b34b8f" providerId="Windows Live" clId="Web-{624B0971-13DA-4F58-910E-FE061041EDC1}" dt="2023-05-02T18:10:31.940" v="61"/>
          <ac:spMkLst>
            <pc:docMk/>
            <pc:sldMk cId="3881722500" sldId="268"/>
            <ac:spMk id="19" creationId="{0D040B79-3E73-4A31-840D-D6B9C9FDFC46}"/>
          </ac:spMkLst>
        </pc:spChg>
        <pc:spChg chg="add">
          <ac:chgData name="Erik Vaňo" userId="33a80ff491b34b8f" providerId="Windows Live" clId="Web-{624B0971-13DA-4F58-910E-FE061041EDC1}" dt="2023-05-02T18:10:31.940" v="61"/>
          <ac:spMkLst>
            <pc:docMk/>
            <pc:sldMk cId="3881722500" sldId="268"/>
            <ac:spMk id="21" creationId="{156C6AE5-3F8B-42AC-9EA4-1B686A11E93F}"/>
          </ac:spMkLst>
        </pc:spChg>
        <pc:picChg chg="add del">
          <ac:chgData name="Erik Vaňo" userId="33a80ff491b34b8f" providerId="Windows Live" clId="Web-{624B0971-13DA-4F58-910E-FE061041EDC1}" dt="2023-05-02T18:10:31.862" v="60"/>
          <ac:picMkLst>
            <pc:docMk/>
            <pc:sldMk cId="3881722500" sldId="268"/>
            <ac:picMk id="5" creationId="{2AB7423E-1931-78C3-9CF0-C5B54EFCC17A}"/>
          </ac:picMkLst>
        </pc:picChg>
        <pc:picChg chg="add mod">
          <ac:chgData name="Erik Vaňo" userId="33a80ff491b34b8f" providerId="Windows Live" clId="Web-{624B0971-13DA-4F58-910E-FE061041EDC1}" dt="2023-05-02T18:12:45.834" v="95" actId="1076"/>
          <ac:picMkLst>
            <pc:docMk/>
            <pc:sldMk cId="3881722500" sldId="268"/>
            <ac:picMk id="18" creationId="{2A3AAA5A-397B-3364-A5FF-668521469343}"/>
          </ac:picMkLst>
        </pc:picChg>
      </pc:sldChg>
      <pc:sldChg chg="addSp modSp new del mod setBg">
        <pc:chgData name="Erik Vaňo" userId="33a80ff491b34b8f" providerId="Windows Live" clId="Web-{624B0971-13DA-4F58-910E-FE061041EDC1}" dt="2023-05-02T18:11:45.114" v="87"/>
        <pc:sldMkLst>
          <pc:docMk/>
          <pc:sldMk cId="2376267745" sldId="269"/>
        </pc:sldMkLst>
        <pc:spChg chg="mod">
          <ac:chgData name="Erik Vaňo" userId="33a80ff491b34b8f" providerId="Windows Live" clId="Web-{624B0971-13DA-4F58-910E-FE061041EDC1}" dt="2023-05-02T18:11:33.520" v="86"/>
          <ac:spMkLst>
            <pc:docMk/>
            <pc:sldMk cId="2376267745" sldId="269"/>
            <ac:spMk id="2" creationId="{9FEFF978-3BB2-1853-DB39-D07D185D50D9}"/>
          </ac:spMkLst>
        </pc:spChg>
        <pc:spChg chg="add">
          <ac:chgData name="Erik Vaňo" userId="33a80ff491b34b8f" providerId="Windows Live" clId="Web-{624B0971-13DA-4F58-910E-FE061041EDC1}" dt="2023-05-02T18:11:33.520" v="86"/>
          <ac:spMkLst>
            <pc:docMk/>
            <pc:sldMk cId="2376267745" sldId="269"/>
            <ac:spMk id="7" creationId="{FFD48BC7-DC40-47DE-87EE-9F4B6ECB9ABB}"/>
          </ac:spMkLst>
        </pc:spChg>
        <pc:spChg chg="add">
          <ac:chgData name="Erik Vaňo" userId="33a80ff491b34b8f" providerId="Windows Live" clId="Web-{624B0971-13DA-4F58-910E-FE061041EDC1}" dt="2023-05-02T18:11:33.520" v="86"/>
          <ac:spMkLst>
            <pc:docMk/>
            <pc:sldMk cId="2376267745" sldId="269"/>
            <ac:spMk id="9" creationId="{E502BBC7-2C76-46F3-BC24-5985BC13DB88}"/>
          </ac:spMkLst>
        </pc:spChg>
        <pc:spChg chg="add">
          <ac:chgData name="Erik Vaňo" userId="33a80ff491b34b8f" providerId="Windows Live" clId="Web-{624B0971-13DA-4F58-910E-FE061041EDC1}" dt="2023-05-02T18:11:33.520" v="86"/>
          <ac:spMkLst>
            <pc:docMk/>
            <pc:sldMk cId="2376267745" sldId="269"/>
            <ac:spMk id="11" creationId="{C7F28D52-2A5F-4D23-81AE-7CB8B591C7AF}"/>
          </ac:spMkLst>
        </pc:spChg>
        <pc:spChg chg="add">
          <ac:chgData name="Erik Vaňo" userId="33a80ff491b34b8f" providerId="Windows Live" clId="Web-{624B0971-13DA-4F58-910E-FE061041EDC1}" dt="2023-05-02T18:11:33.520" v="86"/>
          <ac:spMkLst>
            <pc:docMk/>
            <pc:sldMk cId="2376267745" sldId="269"/>
            <ac:spMk id="13" creationId="{3629484E-3792-4B3D-89AD-7C8A1ED0E0D4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341A4E-0567-4000-9FCE-85CEC4696BB7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E9C3B403-5BC7-4432-8EFD-FE4D0615EE08}">
      <dgm:prSet/>
      <dgm:spPr/>
      <dgm:t>
        <a:bodyPr/>
        <a:lstStyle/>
        <a:p>
          <a:r>
            <a:rPr lang="sk-SK"/>
            <a:t>1. Kde sa nachádza Bratislavský kraj v rámci Slovenska? </a:t>
          </a:r>
          <a:endParaRPr lang="en-US"/>
        </a:p>
      </dgm:t>
    </dgm:pt>
    <dgm:pt modelId="{73032F4F-C5C8-471C-BDA5-7FCF5245C14C}" type="parTrans" cxnId="{EE57D8D6-41DC-4CF3-86D7-3DD26281DC10}">
      <dgm:prSet/>
      <dgm:spPr/>
      <dgm:t>
        <a:bodyPr/>
        <a:lstStyle/>
        <a:p>
          <a:endParaRPr lang="en-US"/>
        </a:p>
      </dgm:t>
    </dgm:pt>
    <dgm:pt modelId="{E0360AAB-6C1C-4C7A-94C0-61C5F779560E}" type="sibTrans" cxnId="{EE57D8D6-41DC-4CF3-86D7-3DD26281DC10}">
      <dgm:prSet/>
      <dgm:spPr/>
      <dgm:t>
        <a:bodyPr/>
        <a:lstStyle/>
        <a:p>
          <a:endParaRPr lang="en-US"/>
        </a:p>
      </dgm:t>
    </dgm:pt>
    <dgm:pt modelId="{A2D243A3-6D28-4BD0-8871-471FC66BEE47}">
      <dgm:prSet/>
      <dgm:spPr/>
      <dgm:t>
        <a:bodyPr/>
        <a:lstStyle/>
        <a:p>
          <a:r>
            <a:rPr lang="sk-SK"/>
            <a:t>2. Aké rieky pretekajú cez Bratislavský kraj a kam ústi ich tok? </a:t>
          </a:r>
          <a:endParaRPr lang="en-US"/>
        </a:p>
      </dgm:t>
    </dgm:pt>
    <dgm:pt modelId="{0A5FC72A-3807-45A3-B301-F41E7A02DF8A}" type="parTrans" cxnId="{1F17F957-59F0-435F-9CBF-7D32A8862950}">
      <dgm:prSet/>
      <dgm:spPr/>
      <dgm:t>
        <a:bodyPr/>
        <a:lstStyle/>
        <a:p>
          <a:endParaRPr lang="en-US"/>
        </a:p>
      </dgm:t>
    </dgm:pt>
    <dgm:pt modelId="{8F39F941-957F-4F14-BA6D-F028E0076559}" type="sibTrans" cxnId="{1F17F957-59F0-435F-9CBF-7D32A8862950}">
      <dgm:prSet/>
      <dgm:spPr/>
      <dgm:t>
        <a:bodyPr/>
        <a:lstStyle/>
        <a:p>
          <a:endParaRPr lang="en-US"/>
        </a:p>
      </dgm:t>
    </dgm:pt>
    <dgm:pt modelId="{4AE13D6F-DEF1-4233-B2C1-40D910132A05}">
      <dgm:prSet/>
      <dgm:spPr/>
      <dgm:t>
        <a:bodyPr/>
        <a:lstStyle/>
        <a:p>
          <a:r>
            <a:rPr lang="sk-SK"/>
            <a:t>3. Ktoré hory alebo pohoria sa nachádzajú v blízkosti Bratislavského kraja? </a:t>
          </a:r>
          <a:endParaRPr lang="en-US"/>
        </a:p>
      </dgm:t>
    </dgm:pt>
    <dgm:pt modelId="{C5287992-781F-4E61-B2F7-B3A0B01C2C9D}" type="parTrans" cxnId="{E369D6BC-E343-4A0C-BD6D-B201B9B5282C}">
      <dgm:prSet/>
      <dgm:spPr/>
      <dgm:t>
        <a:bodyPr/>
        <a:lstStyle/>
        <a:p>
          <a:endParaRPr lang="en-US"/>
        </a:p>
      </dgm:t>
    </dgm:pt>
    <dgm:pt modelId="{06C74C70-2A54-44DE-BE02-67C18E02112C}" type="sibTrans" cxnId="{E369D6BC-E343-4A0C-BD6D-B201B9B5282C}">
      <dgm:prSet/>
      <dgm:spPr/>
      <dgm:t>
        <a:bodyPr/>
        <a:lstStyle/>
        <a:p>
          <a:endParaRPr lang="en-US"/>
        </a:p>
      </dgm:t>
    </dgm:pt>
    <dgm:pt modelId="{076A14BA-1352-42AD-86D0-4F007C982A2E}">
      <dgm:prSet/>
      <dgm:spPr/>
      <dgm:t>
        <a:bodyPr/>
        <a:lstStyle/>
        <a:p>
          <a:r>
            <a:rPr lang="sk-SK"/>
            <a:t>4. Aké sú najväčšie a najvýznamnejšie mesta v Bratislavskom kraji? </a:t>
          </a:r>
          <a:endParaRPr lang="en-US"/>
        </a:p>
      </dgm:t>
    </dgm:pt>
    <dgm:pt modelId="{08A5EA61-12AB-445D-99E0-A7DE7EA43B9C}" type="parTrans" cxnId="{005C64AE-E438-440A-B720-77C433571D9D}">
      <dgm:prSet/>
      <dgm:spPr/>
      <dgm:t>
        <a:bodyPr/>
        <a:lstStyle/>
        <a:p>
          <a:endParaRPr lang="en-US"/>
        </a:p>
      </dgm:t>
    </dgm:pt>
    <dgm:pt modelId="{94C7F357-8C6E-43B5-BCFD-0B379C597675}" type="sibTrans" cxnId="{005C64AE-E438-440A-B720-77C433571D9D}">
      <dgm:prSet/>
      <dgm:spPr/>
      <dgm:t>
        <a:bodyPr/>
        <a:lstStyle/>
        <a:p>
          <a:endParaRPr lang="en-US"/>
        </a:p>
      </dgm:t>
    </dgm:pt>
    <dgm:pt modelId="{B3296099-DE4D-4FF9-9D43-2A676EE19C3F}">
      <dgm:prSet/>
      <dgm:spPr/>
      <dgm:t>
        <a:bodyPr/>
        <a:lstStyle/>
        <a:p>
          <a:r>
            <a:rPr lang="sk-SK"/>
            <a:t>5. Aké sú najvyššie vrchy v Bratislavskom kraji?</a:t>
          </a:r>
          <a:endParaRPr lang="en-US"/>
        </a:p>
      </dgm:t>
    </dgm:pt>
    <dgm:pt modelId="{B1FA628A-F09E-4015-B9D5-DBFD724D1956}" type="parTrans" cxnId="{EF214B4D-D6ED-4162-8762-D198714C5D8E}">
      <dgm:prSet/>
      <dgm:spPr/>
      <dgm:t>
        <a:bodyPr/>
        <a:lstStyle/>
        <a:p>
          <a:endParaRPr lang="en-US"/>
        </a:p>
      </dgm:t>
    </dgm:pt>
    <dgm:pt modelId="{DB4E9B78-8C93-4D2F-9AD1-4817B1EA3608}" type="sibTrans" cxnId="{EF214B4D-D6ED-4162-8762-D198714C5D8E}">
      <dgm:prSet/>
      <dgm:spPr/>
      <dgm:t>
        <a:bodyPr/>
        <a:lstStyle/>
        <a:p>
          <a:endParaRPr lang="en-US"/>
        </a:p>
      </dgm:t>
    </dgm:pt>
    <dgm:pt modelId="{0C82FAC7-808C-4EA2-B621-C0C2E0ED9696}" type="pres">
      <dgm:prSet presAssocID="{3F341A4E-0567-4000-9FCE-85CEC4696BB7}" presName="vert0" presStyleCnt="0">
        <dgm:presLayoutVars>
          <dgm:dir/>
          <dgm:animOne val="branch"/>
          <dgm:animLvl val="lvl"/>
        </dgm:presLayoutVars>
      </dgm:prSet>
      <dgm:spPr/>
    </dgm:pt>
    <dgm:pt modelId="{167D6C4A-ACFC-41B0-9DA4-DE3CB00E27E4}" type="pres">
      <dgm:prSet presAssocID="{E9C3B403-5BC7-4432-8EFD-FE4D0615EE08}" presName="thickLine" presStyleLbl="alignNode1" presStyleIdx="0" presStyleCnt="5"/>
      <dgm:spPr/>
    </dgm:pt>
    <dgm:pt modelId="{9EB269EE-4D00-4B2E-B594-D0BA797A96BC}" type="pres">
      <dgm:prSet presAssocID="{E9C3B403-5BC7-4432-8EFD-FE4D0615EE08}" presName="horz1" presStyleCnt="0"/>
      <dgm:spPr/>
    </dgm:pt>
    <dgm:pt modelId="{8EDAD44C-DCF2-45AE-B9F2-83B2F729F3DA}" type="pres">
      <dgm:prSet presAssocID="{E9C3B403-5BC7-4432-8EFD-FE4D0615EE08}" presName="tx1" presStyleLbl="revTx" presStyleIdx="0" presStyleCnt="5"/>
      <dgm:spPr/>
    </dgm:pt>
    <dgm:pt modelId="{D386871D-90F6-4AAC-8928-3DC9DA6AC2B2}" type="pres">
      <dgm:prSet presAssocID="{E9C3B403-5BC7-4432-8EFD-FE4D0615EE08}" presName="vert1" presStyleCnt="0"/>
      <dgm:spPr/>
    </dgm:pt>
    <dgm:pt modelId="{5CB3709C-3C3D-4013-9570-902058C6E072}" type="pres">
      <dgm:prSet presAssocID="{A2D243A3-6D28-4BD0-8871-471FC66BEE47}" presName="thickLine" presStyleLbl="alignNode1" presStyleIdx="1" presStyleCnt="5"/>
      <dgm:spPr/>
    </dgm:pt>
    <dgm:pt modelId="{E166A9EA-C711-498E-A905-D04641654963}" type="pres">
      <dgm:prSet presAssocID="{A2D243A3-6D28-4BD0-8871-471FC66BEE47}" presName="horz1" presStyleCnt="0"/>
      <dgm:spPr/>
    </dgm:pt>
    <dgm:pt modelId="{6CA79771-4A97-4D5D-B927-8570BA335590}" type="pres">
      <dgm:prSet presAssocID="{A2D243A3-6D28-4BD0-8871-471FC66BEE47}" presName="tx1" presStyleLbl="revTx" presStyleIdx="1" presStyleCnt="5"/>
      <dgm:spPr/>
    </dgm:pt>
    <dgm:pt modelId="{748E2B7B-ECA1-4C5A-8080-C51AB74F4242}" type="pres">
      <dgm:prSet presAssocID="{A2D243A3-6D28-4BD0-8871-471FC66BEE47}" presName="vert1" presStyleCnt="0"/>
      <dgm:spPr/>
    </dgm:pt>
    <dgm:pt modelId="{54B03293-B6F6-4927-BA5F-3B613B465F6D}" type="pres">
      <dgm:prSet presAssocID="{4AE13D6F-DEF1-4233-B2C1-40D910132A05}" presName="thickLine" presStyleLbl="alignNode1" presStyleIdx="2" presStyleCnt="5"/>
      <dgm:spPr/>
    </dgm:pt>
    <dgm:pt modelId="{A61E2CCE-492C-42E6-8A6D-7FCF93014960}" type="pres">
      <dgm:prSet presAssocID="{4AE13D6F-DEF1-4233-B2C1-40D910132A05}" presName="horz1" presStyleCnt="0"/>
      <dgm:spPr/>
    </dgm:pt>
    <dgm:pt modelId="{42CCADD1-F76B-4818-8AE8-E2974EEEC5D7}" type="pres">
      <dgm:prSet presAssocID="{4AE13D6F-DEF1-4233-B2C1-40D910132A05}" presName="tx1" presStyleLbl="revTx" presStyleIdx="2" presStyleCnt="5"/>
      <dgm:spPr/>
    </dgm:pt>
    <dgm:pt modelId="{84A11136-C355-40D9-8B18-CA4CD8C5353A}" type="pres">
      <dgm:prSet presAssocID="{4AE13D6F-DEF1-4233-B2C1-40D910132A05}" presName="vert1" presStyleCnt="0"/>
      <dgm:spPr/>
    </dgm:pt>
    <dgm:pt modelId="{5B680FB9-CBDE-4176-B977-6FDFEC213726}" type="pres">
      <dgm:prSet presAssocID="{076A14BA-1352-42AD-86D0-4F007C982A2E}" presName="thickLine" presStyleLbl="alignNode1" presStyleIdx="3" presStyleCnt="5"/>
      <dgm:spPr/>
    </dgm:pt>
    <dgm:pt modelId="{F1BAF80F-BFB2-4E5F-A233-0AADE7CF4DFC}" type="pres">
      <dgm:prSet presAssocID="{076A14BA-1352-42AD-86D0-4F007C982A2E}" presName="horz1" presStyleCnt="0"/>
      <dgm:spPr/>
    </dgm:pt>
    <dgm:pt modelId="{624BE394-34A4-480C-9DE6-C9378B56B9A5}" type="pres">
      <dgm:prSet presAssocID="{076A14BA-1352-42AD-86D0-4F007C982A2E}" presName="tx1" presStyleLbl="revTx" presStyleIdx="3" presStyleCnt="5"/>
      <dgm:spPr/>
    </dgm:pt>
    <dgm:pt modelId="{C30DEC7C-E6B1-45B1-BABB-E0BEA06DCBED}" type="pres">
      <dgm:prSet presAssocID="{076A14BA-1352-42AD-86D0-4F007C982A2E}" presName="vert1" presStyleCnt="0"/>
      <dgm:spPr/>
    </dgm:pt>
    <dgm:pt modelId="{A4A1339F-3C8F-4481-983C-6C99A71B6F8C}" type="pres">
      <dgm:prSet presAssocID="{B3296099-DE4D-4FF9-9D43-2A676EE19C3F}" presName="thickLine" presStyleLbl="alignNode1" presStyleIdx="4" presStyleCnt="5"/>
      <dgm:spPr/>
    </dgm:pt>
    <dgm:pt modelId="{EAE46224-975B-4971-926C-0B080AE36B99}" type="pres">
      <dgm:prSet presAssocID="{B3296099-DE4D-4FF9-9D43-2A676EE19C3F}" presName="horz1" presStyleCnt="0"/>
      <dgm:spPr/>
    </dgm:pt>
    <dgm:pt modelId="{1AE22DBE-0666-45D0-B946-5124397AE428}" type="pres">
      <dgm:prSet presAssocID="{B3296099-DE4D-4FF9-9D43-2A676EE19C3F}" presName="tx1" presStyleLbl="revTx" presStyleIdx="4" presStyleCnt="5"/>
      <dgm:spPr/>
    </dgm:pt>
    <dgm:pt modelId="{B71C0257-2A44-4101-A7FE-8DF551D39BE2}" type="pres">
      <dgm:prSet presAssocID="{B3296099-DE4D-4FF9-9D43-2A676EE19C3F}" presName="vert1" presStyleCnt="0"/>
      <dgm:spPr/>
    </dgm:pt>
  </dgm:ptLst>
  <dgm:cxnLst>
    <dgm:cxn modelId="{A893A52B-A80D-4862-B5E9-700D3A62F0E6}" type="presOf" srcId="{E9C3B403-5BC7-4432-8EFD-FE4D0615EE08}" destId="{8EDAD44C-DCF2-45AE-B9F2-83B2F729F3DA}" srcOrd="0" destOrd="0" presId="urn:microsoft.com/office/officeart/2008/layout/LinedList"/>
    <dgm:cxn modelId="{A128D533-407C-48BE-B347-30858A214C25}" type="presOf" srcId="{A2D243A3-6D28-4BD0-8871-471FC66BEE47}" destId="{6CA79771-4A97-4D5D-B927-8570BA335590}" srcOrd="0" destOrd="0" presId="urn:microsoft.com/office/officeart/2008/layout/LinedList"/>
    <dgm:cxn modelId="{089C3865-192B-4328-B9DC-4302A360E53C}" type="presOf" srcId="{4AE13D6F-DEF1-4233-B2C1-40D910132A05}" destId="{42CCADD1-F76B-4818-8AE8-E2974EEEC5D7}" srcOrd="0" destOrd="0" presId="urn:microsoft.com/office/officeart/2008/layout/LinedList"/>
    <dgm:cxn modelId="{93A7786B-9A2C-4CDF-B692-E09AE39E27D9}" type="presOf" srcId="{B3296099-DE4D-4FF9-9D43-2A676EE19C3F}" destId="{1AE22DBE-0666-45D0-B946-5124397AE428}" srcOrd="0" destOrd="0" presId="urn:microsoft.com/office/officeart/2008/layout/LinedList"/>
    <dgm:cxn modelId="{EF214B4D-D6ED-4162-8762-D198714C5D8E}" srcId="{3F341A4E-0567-4000-9FCE-85CEC4696BB7}" destId="{B3296099-DE4D-4FF9-9D43-2A676EE19C3F}" srcOrd="4" destOrd="0" parTransId="{B1FA628A-F09E-4015-B9D5-DBFD724D1956}" sibTransId="{DB4E9B78-8C93-4D2F-9AD1-4817B1EA3608}"/>
    <dgm:cxn modelId="{1F17F957-59F0-435F-9CBF-7D32A8862950}" srcId="{3F341A4E-0567-4000-9FCE-85CEC4696BB7}" destId="{A2D243A3-6D28-4BD0-8871-471FC66BEE47}" srcOrd="1" destOrd="0" parTransId="{0A5FC72A-3807-45A3-B301-F41E7A02DF8A}" sibTransId="{8F39F941-957F-4F14-BA6D-F028E0076559}"/>
    <dgm:cxn modelId="{44CC268B-63FD-4045-9660-76C001AACC7F}" type="presOf" srcId="{3F341A4E-0567-4000-9FCE-85CEC4696BB7}" destId="{0C82FAC7-808C-4EA2-B621-C0C2E0ED9696}" srcOrd="0" destOrd="0" presId="urn:microsoft.com/office/officeart/2008/layout/LinedList"/>
    <dgm:cxn modelId="{005C64AE-E438-440A-B720-77C433571D9D}" srcId="{3F341A4E-0567-4000-9FCE-85CEC4696BB7}" destId="{076A14BA-1352-42AD-86D0-4F007C982A2E}" srcOrd="3" destOrd="0" parTransId="{08A5EA61-12AB-445D-99E0-A7DE7EA43B9C}" sibTransId="{94C7F357-8C6E-43B5-BCFD-0B379C597675}"/>
    <dgm:cxn modelId="{E369D6BC-E343-4A0C-BD6D-B201B9B5282C}" srcId="{3F341A4E-0567-4000-9FCE-85CEC4696BB7}" destId="{4AE13D6F-DEF1-4233-B2C1-40D910132A05}" srcOrd="2" destOrd="0" parTransId="{C5287992-781F-4E61-B2F7-B3A0B01C2C9D}" sibTransId="{06C74C70-2A54-44DE-BE02-67C18E02112C}"/>
    <dgm:cxn modelId="{EE57D8D6-41DC-4CF3-86D7-3DD26281DC10}" srcId="{3F341A4E-0567-4000-9FCE-85CEC4696BB7}" destId="{E9C3B403-5BC7-4432-8EFD-FE4D0615EE08}" srcOrd="0" destOrd="0" parTransId="{73032F4F-C5C8-471C-BDA5-7FCF5245C14C}" sibTransId="{E0360AAB-6C1C-4C7A-94C0-61C5F779560E}"/>
    <dgm:cxn modelId="{35563BFC-BC5B-4F74-940C-A238CFDBAFDF}" type="presOf" srcId="{076A14BA-1352-42AD-86D0-4F007C982A2E}" destId="{624BE394-34A4-480C-9DE6-C9378B56B9A5}" srcOrd="0" destOrd="0" presId="urn:microsoft.com/office/officeart/2008/layout/LinedList"/>
    <dgm:cxn modelId="{F2DC6BD3-E8DF-435E-8E31-CDB49D75E04C}" type="presParOf" srcId="{0C82FAC7-808C-4EA2-B621-C0C2E0ED9696}" destId="{167D6C4A-ACFC-41B0-9DA4-DE3CB00E27E4}" srcOrd="0" destOrd="0" presId="urn:microsoft.com/office/officeart/2008/layout/LinedList"/>
    <dgm:cxn modelId="{C61C13A5-7502-440A-89D6-6BA83824E050}" type="presParOf" srcId="{0C82FAC7-808C-4EA2-B621-C0C2E0ED9696}" destId="{9EB269EE-4D00-4B2E-B594-D0BA797A96BC}" srcOrd="1" destOrd="0" presId="urn:microsoft.com/office/officeart/2008/layout/LinedList"/>
    <dgm:cxn modelId="{90E97278-6287-43E4-BBA7-E12F6A33FD23}" type="presParOf" srcId="{9EB269EE-4D00-4B2E-B594-D0BA797A96BC}" destId="{8EDAD44C-DCF2-45AE-B9F2-83B2F729F3DA}" srcOrd="0" destOrd="0" presId="urn:microsoft.com/office/officeart/2008/layout/LinedList"/>
    <dgm:cxn modelId="{75EA654B-4750-4E0C-8CD5-E05462D6ED86}" type="presParOf" srcId="{9EB269EE-4D00-4B2E-B594-D0BA797A96BC}" destId="{D386871D-90F6-4AAC-8928-3DC9DA6AC2B2}" srcOrd="1" destOrd="0" presId="urn:microsoft.com/office/officeart/2008/layout/LinedList"/>
    <dgm:cxn modelId="{317987B5-1E0C-4631-A5A3-D43C9109E90E}" type="presParOf" srcId="{0C82FAC7-808C-4EA2-B621-C0C2E0ED9696}" destId="{5CB3709C-3C3D-4013-9570-902058C6E072}" srcOrd="2" destOrd="0" presId="urn:microsoft.com/office/officeart/2008/layout/LinedList"/>
    <dgm:cxn modelId="{2FCF1BDF-A37D-40ED-A080-60AE9E9F1C76}" type="presParOf" srcId="{0C82FAC7-808C-4EA2-B621-C0C2E0ED9696}" destId="{E166A9EA-C711-498E-A905-D04641654963}" srcOrd="3" destOrd="0" presId="urn:microsoft.com/office/officeart/2008/layout/LinedList"/>
    <dgm:cxn modelId="{AF3A8AA8-46D5-47F4-9054-4B66FAD46FC5}" type="presParOf" srcId="{E166A9EA-C711-498E-A905-D04641654963}" destId="{6CA79771-4A97-4D5D-B927-8570BA335590}" srcOrd="0" destOrd="0" presId="urn:microsoft.com/office/officeart/2008/layout/LinedList"/>
    <dgm:cxn modelId="{B712A7A2-9624-4E19-8052-21383593C213}" type="presParOf" srcId="{E166A9EA-C711-498E-A905-D04641654963}" destId="{748E2B7B-ECA1-4C5A-8080-C51AB74F4242}" srcOrd="1" destOrd="0" presId="urn:microsoft.com/office/officeart/2008/layout/LinedList"/>
    <dgm:cxn modelId="{0D937729-7810-408B-A7B9-E4E86CBA184B}" type="presParOf" srcId="{0C82FAC7-808C-4EA2-B621-C0C2E0ED9696}" destId="{54B03293-B6F6-4927-BA5F-3B613B465F6D}" srcOrd="4" destOrd="0" presId="urn:microsoft.com/office/officeart/2008/layout/LinedList"/>
    <dgm:cxn modelId="{9476DBD8-26C4-4E8B-ADA3-DD96C73E2F89}" type="presParOf" srcId="{0C82FAC7-808C-4EA2-B621-C0C2E0ED9696}" destId="{A61E2CCE-492C-42E6-8A6D-7FCF93014960}" srcOrd="5" destOrd="0" presId="urn:microsoft.com/office/officeart/2008/layout/LinedList"/>
    <dgm:cxn modelId="{D2F755A8-9DD0-4AB7-80FA-EC4FDDB222A6}" type="presParOf" srcId="{A61E2CCE-492C-42E6-8A6D-7FCF93014960}" destId="{42CCADD1-F76B-4818-8AE8-E2974EEEC5D7}" srcOrd="0" destOrd="0" presId="urn:microsoft.com/office/officeart/2008/layout/LinedList"/>
    <dgm:cxn modelId="{EEC13DEA-B1EC-4F84-A38B-ABC30B722768}" type="presParOf" srcId="{A61E2CCE-492C-42E6-8A6D-7FCF93014960}" destId="{84A11136-C355-40D9-8B18-CA4CD8C5353A}" srcOrd="1" destOrd="0" presId="urn:microsoft.com/office/officeart/2008/layout/LinedList"/>
    <dgm:cxn modelId="{00665175-854B-4F63-B540-ECB6E6C3F4EA}" type="presParOf" srcId="{0C82FAC7-808C-4EA2-B621-C0C2E0ED9696}" destId="{5B680FB9-CBDE-4176-B977-6FDFEC213726}" srcOrd="6" destOrd="0" presId="urn:microsoft.com/office/officeart/2008/layout/LinedList"/>
    <dgm:cxn modelId="{B6AFEBCE-6399-44ED-A855-A842AB11098F}" type="presParOf" srcId="{0C82FAC7-808C-4EA2-B621-C0C2E0ED9696}" destId="{F1BAF80F-BFB2-4E5F-A233-0AADE7CF4DFC}" srcOrd="7" destOrd="0" presId="urn:microsoft.com/office/officeart/2008/layout/LinedList"/>
    <dgm:cxn modelId="{2BF09ADD-4B2B-4EAF-9362-0E5E6D08AB44}" type="presParOf" srcId="{F1BAF80F-BFB2-4E5F-A233-0AADE7CF4DFC}" destId="{624BE394-34A4-480C-9DE6-C9378B56B9A5}" srcOrd="0" destOrd="0" presId="urn:microsoft.com/office/officeart/2008/layout/LinedList"/>
    <dgm:cxn modelId="{FE236AC7-A205-409E-AEC0-D6B65EDD4B38}" type="presParOf" srcId="{F1BAF80F-BFB2-4E5F-A233-0AADE7CF4DFC}" destId="{C30DEC7C-E6B1-45B1-BABB-E0BEA06DCBED}" srcOrd="1" destOrd="0" presId="urn:microsoft.com/office/officeart/2008/layout/LinedList"/>
    <dgm:cxn modelId="{1162F93F-B034-4BEC-95BC-5AFAB6064849}" type="presParOf" srcId="{0C82FAC7-808C-4EA2-B621-C0C2E0ED9696}" destId="{A4A1339F-3C8F-4481-983C-6C99A71B6F8C}" srcOrd="8" destOrd="0" presId="urn:microsoft.com/office/officeart/2008/layout/LinedList"/>
    <dgm:cxn modelId="{974EDEE2-4A24-45BD-B5CC-21510761DC17}" type="presParOf" srcId="{0C82FAC7-808C-4EA2-B621-C0C2E0ED9696}" destId="{EAE46224-975B-4971-926C-0B080AE36B99}" srcOrd="9" destOrd="0" presId="urn:microsoft.com/office/officeart/2008/layout/LinedList"/>
    <dgm:cxn modelId="{E8CFF3F5-FA5E-4CDE-A9B6-DC6E55A2D30C}" type="presParOf" srcId="{EAE46224-975B-4971-926C-0B080AE36B99}" destId="{1AE22DBE-0666-45D0-B946-5124397AE428}" srcOrd="0" destOrd="0" presId="urn:microsoft.com/office/officeart/2008/layout/LinedList"/>
    <dgm:cxn modelId="{E184D90C-E25B-4344-A815-724FA917C703}" type="presParOf" srcId="{EAE46224-975B-4971-926C-0B080AE36B99}" destId="{B71C0257-2A44-4101-A7FE-8DF551D39BE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1667F0B-827C-4D20-B493-17C31DBF9732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52E2AF0-7668-4932-8693-71D4B8616194}">
      <dgm:prSet/>
      <dgm:spPr/>
      <dgm:t>
        <a:bodyPr/>
        <a:lstStyle/>
        <a:p>
          <a:r>
            <a:rPr lang="sk-SK"/>
            <a:t>6. Aké turistické atrakcie sú v Bratislavskom kraji najznámejšie? </a:t>
          </a:r>
          <a:endParaRPr lang="en-US"/>
        </a:p>
      </dgm:t>
    </dgm:pt>
    <dgm:pt modelId="{FCD3261E-3654-40FA-895B-9A84FAEDD9CC}" type="parTrans" cxnId="{42A7B387-9C38-466B-86A2-99D9640EA49E}">
      <dgm:prSet/>
      <dgm:spPr/>
      <dgm:t>
        <a:bodyPr/>
        <a:lstStyle/>
        <a:p>
          <a:endParaRPr lang="en-US"/>
        </a:p>
      </dgm:t>
    </dgm:pt>
    <dgm:pt modelId="{55A853DE-BB7A-47CD-B2C8-280C5DF868C2}" type="sibTrans" cxnId="{42A7B387-9C38-466B-86A2-99D9640EA49E}">
      <dgm:prSet/>
      <dgm:spPr/>
      <dgm:t>
        <a:bodyPr/>
        <a:lstStyle/>
        <a:p>
          <a:endParaRPr lang="en-US"/>
        </a:p>
      </dgm:t>
    </dgm:pt>
    <dgm:pt modelId="{BD5009E7-D899-40D2-9FC0-766C9962D1F5}">
      <dgm:prSet/>
      <dgm:spPr/>
      <dgm:t>
        <a:bodyPr/>
        <a:lstStyle/>
        <a:p>
          <a:r>
            <a:rPr lang="sk-SK"/>
            <a:t>7. Aké sú najdôležitejšie priemyselné odvetvia v Bratislavskom kraji? </a:t>
          </a:r>
          <a:endParaRPr lang="en-US"/>
        </a:p>
      </dgm:t>
    </dgm:pt>
    <dgm:pt modelId="{7D9C3473-16D4-41E3-B801-D975D6867A71}" type="parTrans" cxnId="{731072F5-DB64-4276-8D37-2B4C0D42DCFB}">
      <dgm:prSet/>
      <dgm:spPr/>
      <dgm:t>
        <a:bodyPr/>
        <a:lstStyle/>
        <a:p>
          <a:endParaRPr lang="en-US"/>
        </a:p>
      </dgm:t>
    </dgm:pt>
    <dgm:pt modelId="{D5B7F4C1-20DA-4752-AE34-320E5E0F865E}" type="sibTrans" cxnId="{731072F5-DB64-4276-8D37-2B4C0D42DCFB}">
      <dgm:prSet/>
      <dgm:spPr/>
      <dgm:t>
        <a:bodyPr/>
        <a:lstStyle/>
        <a:p>
          <a:endParaRPr lang="en-US"/>
        </a:p>
      </dgm:t>
    </dgm:pt>
    <dgm:pt modelId="{18BAB0D3-9031-4548-9DBA-839F7E869D03}">
      <dgm:prSet/>
      <dgm:spPr/>
      <dgm:t>
        <a:bodyPr/>
        <a:lstStyle/>
        <a:p>
          <a:r>
            <a:rPr lang="sk-SK"/>
            <a:t>8. Ktoré zaujímavé udalosti sa každoročne konajú v Bratislavskom kraji? </a:t>
          </a:r>
          <a:endParaRPr lang="en-US"/>
        </a:p>
      </dgm:t>
    </dgm:pt>
    <dgm:pt modelId="{447C7054-5E74-4ED7-BDA5-BBEA87FA20C6}" type="parTrans" cxnId="{2D260D84-8916-472E-B1ED-572A1E8DF7E8}">
      <dgm:prSet/>
      <dgm:spPr/>
      <dgm:t>
        <a:bodyPr/>
        <a:lstStyle/>
        <a:p>
          <a:endParaRPr lang="en-US"/>
        </a:p>
      </dgm:t>
    </dgm:pt>
    <dgm:pt modelId="{F683F58B-866B-4BBC-BC48-A0D31EED844E}" type="sibTrans" cxnId="{2D260D84-8916-472E-B1ED-572A1E8DF7E8}">
      <dgm:prSet/>
      <dgm:spPr/>
      <dgm:t>
        <a:bodyPr/>
        <a:lstStyle/>
        <a:p>
          <a:endParaRPr lang="en-US"/>
        </a:p>
      </dgm:t>
    </dgm:pt>
    <dgm:pt modelId="{8859E67D-B071-4645-B838-2AF45B1CFF08}">
      <dgm:prSet/>
      <dgm:spPr/>
      <dgm:t>
        <a:bodyPr/>
        <a:lstStyle/>
        <a:p>
          <a:r>
            <a:rPr lang="sk-SK"/>
            <a:t>9. Aké sú najznámejšie kultúrne pamiatky v Bratislavskom kraji? </a:t>
          </a:r>
          <a:endParaRPr lang="en-US"/>
        </a:p>
      </dgm:t>
    </dgm:pt>
    <dgm:pt modelId="{FFCC5ED9-A89F-4366-97F7-E81A8D2E5703}" type="parTrans" cxnId="{83158A4D-2AAA-4A7E-8829-45DCAC395760}">
      <dgm:prSet/>
      <dgm:spPr/>
      <dgm:t>
        <a:bodyPr/>
        <a:lstStyle/>
        <a:p>
          <a:endParaRPr lang="en-US"/>
        </a:p>
      </dgm:t>
    </dgm:pt>
    <dgm:pt modelId="{2F996FEB-8AF7-40AD-81D3-CE1F9B80AE11}" type="sibTrans" cxnId="{83158A4D-2AAA-4A7E-8829-45DCAC395760}">
      <dgm:prSet/>
      <dgm:spPr/>
      <dgm:t>
        <a:bodyPr/>
        <a:lstStyle/>
        <a:p>
          <a:endParaRPr lang="en-US"/>
        </a:p>
      </dgm:t>
    </dgm:pt>
    <dgm:pt modelId="{3F642CCB-7326-458F-B96C-5AAE2EE95059}">
      <dgm:prSet/>
      <dgm:spPr/>
      <dgm:t>
        <a:bodyPr/>
        <a:lstStyle/>
        <a:p>
          <a:r>
            <a:rPr lang="sk-SK"/>
            <a:t>10. Aké sú najväčšie prírodné rezervácie v Bratislavskom kraji a čo ich robí zaujímavými?</a:t>
          </a:r>
          <a:endParaRPr lang="en-US"/>
        </a:p>
      </dgm:t>
    </dgm:pt>
    <dgm:pt modelId="{31625C99-94AB-4494-94DA-81D45BFC2FC2}" type="parTrans" cxnId="{39D2B1A6-3C10-414C-B2F5-078669AF982E}">
      <dgm:prSet/>
      <dgm:spPr/>
      <dgm:t>
        <a:bodyPr/>
        <a:lstStyle/>
        <a:p>
          <a:endParaRPr lang="en-US"/>
        </a:p>
      </dgm:t>
    </dgm:pt>
    <dgm:pt modelId="{38C2FA59-3B03-432B-BA61-1F977995F1C1}" type="sibTrans" cxnId="{39D2B1A6-3C10-414C-B2F5-078669AF982E}">
      <dgm:prSet/>
      <dgm:spPr/>
      <dgm:t>
        <a:bodyPr/>
        <a:lstStyle/>
        <a:p>
          <a:endParaRPr lang="en-US"/>
        </a:p>
      </dgm:t>
    </dgm:pt>
    <dgm:pt modelId="{59D0ACBC-62AD-4006-AB22-D7ED0BC80543}" type="pres">
      <dgm:prSet presAssocID="{11667F0B-827C-4D20-B493-17C31DBF9732}" presName="vert0" presStyleCnt="0">
        <dgm:presLayoutVars>
          <dgm:dir/>
          <dgm:animOne val="branch"/>
          <dgm:animLvl val="lvl"/>
        </dgm:presLayoutVars>
      </dgm:prSet>
      <dgm:spPr/>
    </dgm:pt>
    <dgm:pt modelId="{DCA08563-90F2-4CA0-881F-3EC797AFDC34}" type="pres">
      <dgm:prSet presAssocID="{A52E2AF0-7668-4932-8693-71D4B8616194}" presName="thickLine" presStyleLbl="alignNode1" presStyleIdx="0" presStyleCnt="5"/>
      <dgm:spPr/>
    </dgm:pt>
    <dgm:pt modelId="{C33A70FA-86F4-4789-97BC-D891F0CB5377}" type="pres">
      <dgm:prSet presAssocID="{A52E2AF0-7668-4932-8693-71D4B8616194}" presName="horz1" presStyleCnt="0"/>
      <dgm:spPr/>
    </dgm:pt>
    <dgm:pt modelId="{966B8EAE-7792-4165-87C5-E3A584037849}" type="pres">
      <dgm:prSet presAssocID="{A52E2AF0-7668-4932-8693-71D4B8616194}" presName="tx1" presStyleLbl="revTx" presStyleIdx="0" presStyleCnt="5"/>
      <dgm:spPr/>
    </dgm:pt>
    <dgm:pt modelId="{C8DF7199-83FE-4F30-A403-48DAEE432148}" type="pres">
      <dgm:prSet presAssocID="{A52E2AF0-7668-4932-8693-71D4B8616194}" presName="vert1" presStyleCnt="0"/>
      <dgm:spPr/>
    </dgm:pt>
    <dgm:pt modelId="{02E99722-2A0B-40F7-ACB1-86FED34B0196}" type="pres">
      <dgm:prSet presAssocID="{BD5009E7-D899-40D2-9FC0-766C9962D1F5}" presName="thickLine" presStyleLbl="alignNode1" presStyleIdx="1" presStyleCnt="5"/>
      <dgm:spPr/>
    </dgm:pt>
    <dgm:pt modelId="{A823A56A-2E8B-4003-9073-C746C5CDEE71}" type="pres">
      <dgm:prSet presAssocID="{BD5009E7-D899-40D2-9FC0-766C9962D1F5}" presName="horz1" presStyleCnt="0"/>
      <dgm:spPr/>
    </dgm:pt>
    <dgm:pt modelId="{3019D9D4-C1E7-43D2-A548-640832B74346}" type="pres">
      <dgm:prSet presAssocID="{BD5009E7-D899-40D2-9FC0-766C9962D1F5}" presName="tx1" presStyleLbl="revTx" presStyleIdx="1" presStyleCnt="5"/>
      <dgm:spPr/>
    </dgm:pt>
    <dgm:pt modelId="{4ECD6548-88DA-4DDE-B86C-73004813F4EC}" type="pres">
      <dgm:prSet presAssocID="{BD5009E7-D899-40D2-9FC0-766C9962D1F5}" presName="vert1" presStyleCnt="0"/>
      <dgm:spPr/>
    </dgm:pt>
    <dgm:pt modelId="{B72B78E3-9E96-4779-B604-0A27E0E87703}" type="pres">
      <dgm:prSet presAssocID="{18BAB0D3-9031-4548-9DBA-839F7E869D03}" presName="thickLine" presStyleLbl="alignNode1" presStyleIdx="2" presStyleCnt="5"/>
      <dgm:spPr/>
    </dgm:pt>
    <dgm:pt modelId="{60A2B9A7-D0E1-41BE-AAB9-230DB9ED503D}" type="pres">
      <dgm:prSet presAssocID="{18BAB0D3-9031-4548-9DBA-839F7E869D03}" presName="horz1" presStyleCnt="0"/>
      <dgm:spPr/>
    </dgm:pt>
    <dgm:pt modelId="{0D8D5666-712F-43A6-84A2-28CD40F58ACC}" type="pres">
      <dgm:prSet presAssocID="{18BAB0D3-9031-4548-9DBA-839F7E869D03}" presName="tx1" presStyleLbl="revTx" presStyleIdx="2" presStyleCnt="5"/>
      <dgm:spPr/>
    </dgm:pt>
    <dgm:pt modelId="{25BC6CC3-C3CE-41F4-BBCA-313E712F38AF}" type="pres">
      <dgm:prSet presAssocID="{18BAB0D3-9031-4548-9DBA-839F7E869D03}" presName="vert1" presStyleCnt="0"/>
      <dgm:spPr/>
    </dgm:pt>
    <dgm:pt modelId="{D83D8014-E964-4AEB-A40A-ADF8BC4B0CC7}" type="pres">
      <dgm:prSet presAssocID="{8859E67D-B071-4645-B838-2AF45B1CFF08}" presName="thickLine" presStyleLbl="alignNode1" presStyleIdx="3" presStyleCnt="5"/>
      <dgm:spPr/>
    </dgm:pt>
    <dgm:pt modelId="{C891EAC1-49D7-4490-ADDB-348EA2D49171}" type="pres">
      <dgm:prSet presAssocID="{8859E67D-B071-4645-B838-2AF45B1CFF08}" presName="horz1" presStyleCnt="0"/>
      <dgm:spPr/>
    </dgm:pt>
    <dgm:pt modelId="{A5BAF11C-FB7D-4CCC-BCD3-F6C0ADEE3C56}" type="pres">
      <dgm:prSet presAssocID="{8859E67D-B071-4645-B838-2AF45B1CFF08}" presName="tx1" presStyleLbl="revTx" presStyleIdx="3" presStyleCnt="5"/>
      <dgm:spPr/>
    </dgm:pt>
    <dgm:pt modelId="{90159A40-2427-4DC6-8F39-A69B714B1A94}" type="pres">
      <dgm:prSet presAssocID="{8859E67D-B071-4645-B838-2AF45B1CFF08}" presName="vert1" presStyleCnt="0"/>
      <dgm:spPr/>
    </dgm:pt>
    <dgm:pt modelId="{6424AAC6-D7BF-4DE7-B868-3798591E0663}" type="pres">
      <dgm:prSet presAssocID="{3F642CCB-7326-458F-B96C-5AAE2EE95059}" presName="thickLine" presStyleLbl="alignNode1" presStyleIdx="4" presStyleCnt="5"/>
      <dgm:spPr/>
    </dgm:pt>
    <dgm:pt modelId="{1DCAC099-4441-4982-B405-362FEB63630F}" type="pres">
      <dgm:prSet presAssocID="{3F642CCB-7326-458F-B96C-5AAE2EE95059}" presName="horz1" presStyleCnt="0"/>
      <dgm:spPr/>
    </dgm:pt>
    <dgm:pt modelId="{F74C9477-3C48-4F9C-88DF-D65894596448}" type="pres">
      <dgm:prSet presAssocID="{3F642CCB-7326-458F-B96C-5AAE2EE95059}" presName="tx1" presStyleLbl="revTx" presStyleIdx="4" presStyleCnt="5"/>
      <dgm:spPr/>
    </dgm:pt>
    <dgm:pt modelId="{D6359BFF-8206-49FD-A4E7-9EF371FA2BA0}" type="pres">
      <dgm:prSet presAssocID="{3F642CCB-7326-458F-B96C-5AAE2EE95059}" presName="vert1" presStyleCnt="0"/>
      <dgm:spPr/>
    </dgm:pt>
  </dgm:ptLst>
  <dgm:cxnLst>
    <dgm:cxn modelId="{FB6DC304-43D5-4CD7-94FE-41A3BFEAD17E}" type="presOf" srcId="{BD5009E7-D899-40D2-9FC0-766C9962D1F5}" destId="{3019D9D4-C1E7-43D2-A548-640832B74346}" srcOrd="0" destOrd="0" presId="urn:microsoft.com/office/officeart/2008/layout/LinedList"/>
    <dgm:cxn modelId="{24695F09-FC24-4920-A749-B34B477D63BE}" type="presOf" srcId="{A52E2AF0-7668-4932-8693-71D4B8616194}" destId="{966B8EAE-7792-4165-87C5-E3A584037849}" srcOrd="0" destOrd="0" presId="urn:microsoft.com/office/officeart/2008/layout/LinedList"/>
    <dgm:cxn modelId="{56E64420-0F23-45B5-9270-963C61B4D407}" type="presOf" srcId="{8859E67D-B071-4645-B838-2AF45B1CFF08}" destId="{A5BAF11C-FB7D-4CCC-BCD3-F6C0ADEE3C56}" srcOrd="0" destOrd="0" presId="urn:microsoft.com/office/officeart/2008/layout/LinedList"/>
    <dgm:cxn modelId="{83158A4D-2AAA-4A7E-8829-45DCAC395760}" srcId="{11667F0B-827C-4D20-B493-17C31DBF9732}" destId="{8859E67D-B071-4645-B838-2AF45B1CFF08}" srcOrd="3" destOrd="0" parTransId="{FFCC5ED9-A89F-4366-97F7-E81A8D2E5703}" sibTransId="{2F996FEB-8AF7-40AD-81D3-CE1F9B80AE11}"/>
    <dgm:cxn modelId="{2D260D84-8916-472E-B1ED-572A1E8DF7E8}" srcId="{11667F0B-827C-4D20-B493-17C31DBF9732}" destId="{18BAB0D3-9031-4548-9DBA-839F7E869D03}" srcOrd="2" destOrd="0" parTransId="{447C7054-5E74-4ED7-BDA5-BBEA87FA20C6}" sibTransId="{F683F58B-866B-4BBC-BC48-A0D31EED844E}"/>
    <dgm:cxn modelId="{42A7B387-9C38-466B-86A2-99D9640EA49E}" srcId="{11667F0B-827C-4D20-B493-17C31DBF9732}" destId="{A52E2AF0-7668-4932-8693-71D4B8616194}" srcOrd="0" destOrd="0" parTransId="{FCD3261E-3654-40FA-895B-9A84FAEDD9CC}" sibTransId="{55A853DE-BB7A-47CD-B2C8-280C5DF868C2}"/>
    <dgm:cxn modelId="{39D2B1A6-3C10-414C-B2F5-078669AF982E}" srcId="{11667F0B-827C-4D20-B493-17C31DBF9732}" destId="{3F642CCB-7326-458F-B96C-5AAE2EE95059}" srcOrd="4" destOrd="0" parTransId="{31625C99-94AB-4494-94DA-81D45BFC2FC2}" sibTransId="{38C2FA59-3B03-432B-BA61-1F977995F1C1}"/>
    <dgm:cxn modelId="{7BA8C3EC-D179-44CB-9292-4938BB61DDFE}" type="presOf" srcId="{11667F0B-827C-4D20-B493-17C31DBF9732}" destId="{59D0ACBC-62AD-4006-AB22-D7ED0BC80543}" srcOrd="0" destOrd="0" presId="urn:microsoft.com/office/officeart/2008/layout/LinedList"/>
    <dgm:cxn modelId="{45E1F0F1-B8F6-46D0-B1A9-1389EBC4DA0F}" type="presOf" srcId="{18BAB0D3-9031-4548-9DBA-839F7E869D03}" destId="{0D8D5666-712F-43A6-84A2-28CD40F58ACC}" srcOrd="0" destOrd="0" presId="urn:microsoft.com/office/officeart/2008/layout/LinedList"/>
    <dgm:cxn modelId="{731072F5-DB64-4276-8D37-2B4C0D42DCFB}" srcId="{11667F0B-827C-4D20-B493-17C31DBF9732}" destId="{BD5009E7-D899-40D2-9FC0-766C9962D1F5}" srcOrd="1" destOrd="0" parTransId="{7D9C3473-16D4-41E3-B801-D975D6867A71}" sibTransId="{D5B7F4C1-20DA-4752-AE34-320E5E0F865E}"/>
    <dgm:cxn modelId="{E0B501FC-D3C4-4BB2-8BF4-9181DA8EB462}" type="presOf" srcId="{3F642CCB-7326-458F-B96C-5AAE2EE95059}" destId="{F74C9477-3C48-4F9C-88DF-D65894596448}" srcOrd="0" destOrd="0" presId="urn:microsoft.com/office/officeart/2008/layout/LinedList"/>
    <dgm:cxn modelId="{E03E2817-D33B-4C82-87C0-2C99018044FC}" type="presParOf" srcId="{59D0ACBC-62AD-4006-AB22-D7ED0BC80543}" destId="{DCA08563-90F2-4CA0-881F-3EC797AFDC34}" srcOrd="0" destOrd="0" presId="urn:microsoft.com/office/officeart/2008/layout/LinedList"/>
    <dgm:cxn modelId="{2F0543B3-B24C-44FC-9762-3C793291FAC3}" type="presParOf" srcId="{59D0ACBC-62AD-4006-AB22-D7ED0BC80543}" destId="{C33A70FA-86F4-4789-97BC-D891F0CB5377}" srcOrd="1" destOrd="0" presId="urn:microsoft.com/office/officeart/2008/layout/LinedList"/>
    <dgm:cxn modelId="{045E01D8-61C9-486C-85BC-59A012B94F5B}" type="presParOf" srcId="{C33A70FA-86F4-4789-97BC-D891F0CB5377}" destId="{966B8EAE-7792-4165-87C5-E3A584037849}" srcOrd="0" destOrd="0" presId="urn:microsoft.com/office/officeart/2008/layout/LinedList"/>
    <dgm:cxn modelId="{ED10EA5A-FA1E-4747-8A28-DB9E852E603C}" type="presParOf" srcId="{C33A70FA-86F4-4789-97BC-D891F0CB5377}" destId="{C8DF7199-83FE-4F30-A403-48DAEE432148}" srcOrd="1" destOrd="0" presId="urn:microsoft.com/office/officeart/2008/layout/LinedList"/>
    <dgm:cxn modelId="{A1E61BE8-8C59-49B7-8A61-1FE3B5DD0C08}" type="presParOf" srcId="{59D0ACBC-62AD-4006-AB22-D7ED0BC80543}" destId="{02E99722-2A0B-40F7-ACB1-86FED34B0196}" srcOrd="2" destOrd="0" presId="urn:microsoft.com/office/officeart/2008/layout/LinedList"/>
    <dgm:cxn modelId="{D4799130-6661-4439-955C-006E2024814D}" type="presParOf" srcId="{59D0ACBC-62AD-4006-AB22-D7ED0BC80543}" destId="{A823A56A-2E8B-4003-9073-C746C5CDEE71}" srcOrd="3" destOrd="0" presId="urn:microsoft.com/office/officeart/2008/layout/LinedList"/>
    <dgm:cxn modelId="{C4168E38-B76C-4B2D-8179-4548391A023D}" type="presParOf" srcId="{A823A56A-2E8B-4003-9073-C746C5CDEE71}" destId="{3019D9D4-C1E7-43D2-A548-640832B74346}" srcOrd="0" destOrd="0" presId="urn:microsoft.com/office/officeart/2008/layout/LinedList"/>
    <dgm:cxn modelId="{9119163E-5FC6-41E0-BD35-D7892F3BECA8}" type="presParOf" srcId="{A823A56A-2E8B-4003-9073-C746C5CDEE71}" destId="{4ECD6548-88DA-4DDE-B86C-73004813F4EC}" srcOrd="1" destOrd="0" presId="urn:microsoft.com/office/officeart/2008/layout/LinedList"/>
    <dgm:cxn modelId="{F85AE7EB-DDEC-4729-BE8B-F6BBB2FAD6DF}" type="presParOf" srcId="{59D0ACBC-62AD-4006-AB22-D7ED0BC80543}" destId="{B72B78E3-9E96-4779-B604-0A27E0E87703}" srcOrd="4" destOrd="0" presId="urn:microsoft.com/office/officeart/2008/layout/LinedList"/>
    <dgm:cxn modelId="{D9B91876-8E3A-40CF-B690-23E2D9DE51FE}" type="presParOf" srcId="{59D0ACBC-62AD-4006-AB22-D7ED0BC80543}" destId="{60A2B9A7-D0E1-41BE-AAB9-230DB9ED503D}" srcOrd="5" destOrd="0" presId="urn:microsoft.com/office/officeart/2008/layout/LinedList"/>
    <dgm:cxn modelId="{37217C1D-5E04-4560-9691-F36E16301A0F}" type="presParOf" srcId="{60A2B9A7-D0E1-41BE-AAB9-230DB9ED503D}" destId="{0D8D5666-712F-43A6-84A2-28CD40F58ACC}" srcOrd="0" destOrd="0" presId="urn:microsoft.com/office/officeart/2008/layout/LinedList"/>
    <dgm:cxn modelId="{D233681E-4E53-4E2E-9509-3A76C88907E0}" type="presParOf" srcId="{60A2B9A7-D0E1-41BE-AAB9-230DB9ED503D}" destId="{25BC6CC3-C3CE-41F4-BBCA-313E712F38AF}" srcOrd="1" destOrd="0" presId="urn:microsoft.com/office/officeart/2008/layout/LinedList"/>
    <dgm:cxn modelId="{71A465AF-0A4E-48CB-92B1-48F5A980320C}" type="presParOf" srcId="{59D0ACBC-62AD-4006-AB22-D7ED0BC80543}" destId="{D83D8014-E964-4AEB-A40A-ADF8BC4B0CC7}" srcOrd="6" destOrd="0" presId="urn:microsoft.com/office/officeart/2008/layout/LinedList"/>
    <dgm:cxn modelId="{8208227B-0286-4049-9B6A-A86203EB9EBC}" type="presParOf" srcId="{59D0ACBC-62AD-4006-AB22-D7ED0BC80543}" destId="{C891EAC1-49D7-4490-ADDB-348EA2D49171}" srcOrd="7" destOrd="0" presId="urn:microsoft.com/office/officeart/2008/layout/LinedList"/>
    <dgm:cxn modelId="{897E1E1B-CCF1-4983-88B9-A5DAB9F24B22}" type="presParOf" srcId="{C891EAC1-49D7-4490-ADDB-348EA2D49171}" destId="{A5BAF11C-FB7D-4CCC-BCD3-F6C0ADEE3C56}" srcOrd="0" destOrd="0" presId="urn:microsoft.com/office/officeart/2008/layout/LinedList"/>
    <dgm:cxn modelId="{212F2630-9890-46AF-91B6-4C91E140C04E}" type="presParOf" srcId="{C891EAC1-49D7-4490-ADDB-348EA2D49171}" destId="{90159A40-2427-4DC6-8F39-A69B714B1A94}" srcOrd="1" destOrd="0" presId="urn:microsoft.com/office/officeart/2008/layout/LinedList"/>
    <dgm:cxn modelId="{3CDF25A0-74AD-49BE-BDE2-08E2009296C6}" type="presParOf" srcId="{59D0ACBC-62AD-4006-AB22-D7ED0BC80543}" destId="{6424AAC6-D7BF-4DE7-B868-3798591E0663}" srcOrd="8" destOrd="0" presId="urn:microsoft.com/office/officeart/2008/layout/LinedList"/>
    <dgm:cxn modelId="{3B15B55C-1678-4301-A0D4-C2EC7A2B71C1}" type="presParOf" srcId="{59D0ACBC-62AD-4006-AB22-D7ED0BC80543}" destId="{1DCAC099-4441-4982-B405-362FEB63630F}" srcOrd="9" destOrd="0" presId="urn:microsoft.com/office/officeart/2008/layout/LinedList"/>
    <dgm:cxn modelId="{DAFCFA86-BFFF-4869-946A-C652D91ADCDB}" type="presParOf" srcId="{1DCAC099-4441-4982-B405-362FEB63630F}" destId="{F74C9477-3C48-4F9C-88DF-D65894596448}" srcOrd="0" destOrd="0" presId="urn:microsoft.com/office/officeart/2008/layout/LinedList"/>
    <dgm:cxn modelId="{E1604B0A-E535-46BD-A475-D4A014BE68F8}" type="presParOf" srcId="{1DCAC099-4441-4982-B405-362FEB63630F}" destId="{D6359BFF-8206-49FD-A4E7-9EF371FA2BA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7D6C4A-ACFC-41B0-9DA4-DE3CB00E27E4}">
      <dsp:nvSpPr>
        <dsp:cNvPr id="0" name=""/>
        <dsp:cNvSpPr/>
      </dsp:nvSpPr>
      <dsp:spPr>
        <a:xfrm>
          <a:off x="0" y="531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DAD44C-DCF2-45AE-B9F2-83B2F729F3DA}">
      <dsp:nvSpPr>
        <dsp:cNvPr id="0" name=""/>
        <dsp:cNvSpPr/>
      </dsp:nvSpPr>
      <dsp:spPr>
        <a:xfrm>
          <a:off x="0" y="531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2600" kern="1200"/>
            <a:t>1. Kde sa nachádza Bratislavský kraj v rámci Slovenska? </a:t>
          </a:r>
          <a:endParaRPr lang="en-US" sz="2600" kern="1200"/>
        </a:p>
      </dsp:txBody>
      <dsp:txXfrm>
        <a:off x="0" y="531"/>
        <a:ext cx="10515600" cy="870055"/>
      </dsp:txXfrm>
    </dsp:sp>
    <dsp:sp modelId="{5CB3709C-3C3D-4013-9570-902058C6E072}">
      <dsp:nvSpPr>
        <dsp:cNvPr id="0" name=""/>
        <dsp:cNvSpPr/>
      </dsp:nvSpPr>
      <dsp:spPr>
        <a:xfrm>
          <a:off x="0" y="870586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A79771-4A97-4D5D-B927-8570BA335590}">
      <dsp:nvSpPr>
        <dsp:cNvPr id="0" name=""/>
        <dsp:cNvSpPr/>
      </dsp:nvSpPr>
      <dsp:spPr>
        <a:xfrm>
          <a:off x="0" y="870586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2600" kern="1200"/>
            <a:t>2. Aké rieky pretekajú cez Bratislavský kraj a kam ústi ich tok? </a:t>
          </a:r>
          <a:endParaRPr lang="en-US" sz="2600" kern="1200"/>
        </a:p>
      </dsp:txBody>
      <dsp:txXfrm>
        <a:off x="0" y="870586"/>
        <a:ext cx="10515600" cy="870055"/>
      </dsp:txXfrm>
    </dsp:sp>
    <dsp:sp modelId="{54B03293-B6F6-4927-BA5F-3B613B465F6D}">
      <dsp:nvSpPr>
        <dsp:cNvPr id="0" name=""/>
        <dsp:cNvSpPr/>
      </dsp:nvSpPr>
      <dsp:spPr>
        <a:xfrm>
          <a:off x="0" y="1740641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CCADD1-F76B-4818-8AE8-E2974EEEC5D7}">
      <dsp:nvSpPr>
        <dsp:cNvPr id="0" name=""/>
        <dsp:cNvSpPr/>
      </dsp:nvSpPr>
      <dsp:spPr>
        <a:xfrm>
          <a:off x="0" y="1740641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2600" kern="1200"/>
            <a:t>3. Ktoré hory alebo pohoria sa nachádzajú v blízkosti Bratislavského kraja? </a:t>
          </a:r>
          <a:endParaRPr lang="en-US" sz="2600" kern="1200"/>
        </a:p>
      </dsp:txBody>
      <dsp:txXfrm>
        <a:off x="0" y="1740641"/>
        <a:ext cx="10515600" cy="870055"/>
      </dsp:txXfrm>
    </dsp:sp>
    <dsp:sp modelId="{5B680FB9-CBDE-4176-B977-6FDFEC213726}">
      <dsp:nvSpPr>
        <dsp:cNvPr id="0" name=""/>
        <dsp:cNvSpPr/>
      </dsp:nvSpPr>
      <dsp:spPr>
        <a:xfrm>
          <a:off x="0" y="2610696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4BE394-34A4-480C-9DE6-C9378B56B9A5}">
      <dsp:nvSpPr>
        <dsp:cNvPr id="0" name=""/>
        <dsp:cNvSpPr/>
      </dsp:nvSpPr>
      <dsp:spPr>
        <a:xfrm>
          <a:off x="0" y="2610696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2600" kern="1200"/>
            <a:t>4. Aké sú najväčšie a najvýznamnejšie mesta v Bratislavskom kraji? </a:t>
          </a:r>
          <a:endParaRPr lang="en-US" sz="2600" kern="1200"/>
        </a:p>
      </dsp:txBody>
      <dsp:txXfrm>
        <a:off x="0" y="2610696"/>
        <a:ext cx="10515600" cy="870055"/>
      </dsp:txXfrm>
    </dsp:sp>
    <dsp:sp modelId="{A4A1339F-3C8F-4481-983C-6C99A71B6F8C}">
      <dsp:nvSpPr>
        <dsp:cNvPr id="0" name=""/>
        <dsp:cNvSpPr/>
      </dsp:nvSpPr>
      <dsp:spPr>
        <a:xfrm>
          <a:off x="0" y="3480751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E22DBE-0666-45D0-B946-5124397AE428}">
      <dsp:nvSpPr>
        <dsp:cNvPr id="0" name=""/>
        <dsp:cNvSpPr/>
      </dsp:nvSpPr>
      <dsp:spPr>
        <a:xfrm>
          <a:off x="0" y="3480751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2600" kern="1200"/>
            <a:t>5. Aké sú najvyššie vrchy v Bratislavskom kraji?</a:t>
          </a:r>
          <a:endParaRPr lang="en-US" sz="2600" kern="1200"/>
        </a:p>
      </dsp:txBody>
      <dsp:txXfrm>
        <a:off x="0" y="3480751"/>
        <a:ext cx="10515600" cy="87005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A08563-90F2-4CA0-881F-3EC797AFDC34}">
      <dsp:nvSpPr>
        <dsp:cNvPr id="0" name=""/>
        <dsp:cNvSpPr/>
      </dsp:nvSpPr>
      <dsp:spPr>
        <a:xfrm>
          <a:off x="0" y="531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6B8EAE-7792-4165-87C5-E3A584037849}">
      <dsp:nvSpPr>
        <dsp:cNvPr id="0" name=""/>
        <dsp:cNvSpPr/>
      </dsp:nvSpPr>
      <dsp:spPr>
        <a:xfrm>
          <a:off x="0" y="531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2400" kern="1200"/>
            <a:t>6. Aké turistické atrakcie sú v Bratislavskom kraji najznámejšie? </a:t>
          </a:r>
          <a:endParaRPr lang="en-US" sz="2400" kern="1200"/>
        </a:p>
      </dsp:txBody>
      <dsp:txXfrm>
        <a:off x="0" y="531"/>
        <a:ext cx="10515600" cy="870055"/>
      </dsp:txXfrm>
    </dsp:sp>
    <dsp:sp modelId="{02E99722-2A0B-40F7-ACB1-86FED34B0196}">
      <dsp:nvSpPr>
        <dsp:cNvPr id="0" name=""/>
        <dsp:cNvSpPr/>
      </dsp:nvSpPr>
      <dsp:spPr>
        <a:xfrm>
          <a:off x="0" y="870586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19D9D4-C1E7-43D2-A548-640832B74346}">
      <dsp:nvSpPr>
        <dsp:cNvPr id="0" name=""/>
        <dsp:cNvSpPr/>
      </dsp:nvSpPr>
      <dsp:spPr>
        <a:xfrm>
          <a:off x="0" y="870586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2400" kern="1200"/>
            <a:t>7. Aké sú najdôležitejšie priemyselné odvetvia v Bratislavskom kraji? </a:t>
          </a:r>
          <a:endParaRPr lang="en-US" sz="2400" kern="1200"/>
        </a:p>
      </dsp:txBody>
      <dsp:txXfrm>
        <a:off x="0" y="870586"/>
        <a:ext cx="10515600" cy="870055"/>
      </dsp:txXfrm>
    </dsp:sp>
    <dsp:sp modelId="{B72B78E3-9E96-4779-B604-0A27E0E87703}">
      <dsp:nvSpPr>
        <dsp:cNvPr id="0" name=""/>
        <dsp:cNvSpPr/>
      </dsp:nvSpPr>
      <dsp:spPr>
        <a:xfrm>
          <a:off x="0" y="1740641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8D5666-712F-43A6-84A2-28CD40F58ACC}">
      <dsp:nvSpPr>
        <dsp:cNvPr id="0" name=""/>
        <dsp:cNvSpPr/>
      </dsp:nvSpPr>
      <dsp:spPr>
        <a:xfrm>
          <a:off x="0" y="1740641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2400" kern="1200"/>
            <a:t>8. Ktoré zaujímavé udalosti sa každoročne konajú v Bratislavskom kraji? </a:t>
          </a:r>
          <a:endParaRPr lang="en-US" sz="2400" kern="1200"/>
        </a:p>
      </dsp:txBody>
      <dsp:txXfrm>
        <a:off x="0" y="1740641"/>
        <a:ext cx="10515600" cy="870055"/>
      </dsp:txXfrm>
    </dsp:sp>
    <dsp:sp modelId="{D83D8014-E964-4AEB-A40A-ADF8BC4B0CC7}">
      <dsp:nvSpPr>
        <dsp:cNvPr id="0" name=""/>
        <dsp:cNvSpPr/>
      </dsp:nvSpPr>
      <dsp:spPr>
        <a:xfrm>
          <a:off x="0" y="2610696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BAF11C-FB7D-4CCC-BCD3-F6C0ADEE3C56}">
      <dsp:nvSpPr>
        <dsp:cNvPr id="0" name=""/>
        <dsp:cNvSpPr/>
      </dsp:nvSpPr>
      <dsp:spPr>
        <a:xfrm>
          <a:off x="0" y="2610696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2400" kern="1200"/>
            <a:t>9. Aké sú najznámejšie kultúrne pamiatky v Bratislavskom kraji? </a:t>
          </a:r>
          <a:endParaRPr lang="en-US" sz="2400" kern="1200"/>
        </a:p>
      </dsp:txBody>
      <dsp:txXfrm>
        <a:off x="0" y="2610696"/>
        <a:ext cx="10515600" cy="870055"/>
      </dsp:txXfrm>
    </dsp:sp>
    <dsp:sp modelId="{6424AAC6-D7BF-4DE7-B868-3798591E0663}">
      <dsp:nvSpPr>
        <dsp:cNvPr id="0" name=""/>
        <dsp:cNvSpPr/>
      </dsp:nvSpPr>
      <dsp:spPr>
        <a:xfrm>
          <a:off x="0" y="3480751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4C9477-3C48-4F9C-88DF-D65894596448}">
      <dsp:nvSpPr>
        <dsp:cNvPr id="0" name=""/>
        <dsp:cNvSpPr/>
      </dsp:nvSpPr>
      <dsp:spPr>
        <a:xfrm>
          <a:off x="0" y="3480751"/>
          <a:ext cx="10515600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2400" kern="1200"/>
            <a:t>10. Aké sú najväčšie prírodné rezervácie v Bratislavskom kraji a čo ich robí zaujímavými?</a:t>
          </a:r>
          <a:endParaRPr lang="en-US" sz="2400" kern="1200"/>
        </a:p>
      </dsp:txBody>
      <dsp:txXfrm>
        <a:off x="0" y="3480751"/>
        <a:ext cx="10515600" cy="8700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0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958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846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444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394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045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353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033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102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594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772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277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417732" y="957715"/>
            <a:ext cx="5130798" cy="2750419"/>
          </a:xfrm>
        </p:spPr>
        <p:txBody>
          <a:bodyPr>
            <a:normAutofit/>
          </a:bodyPr>
          <a:lstStyle/>
          <a:p>
            <a:r>
              <a:rPr lang="sk-SK" dirty="0">
                <a:cs typeface="Calibri Light"/>
              </a:rPr>
              <a:t>Bratislavský kraj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417732" y="3800209"/>
            <a:ext cx="5130798" cy="230702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k-SK" sz="1400" dirty="0"/>
              <a:t>Adam </a:t>
            </a:r>
            <a:r>
              <a:rPr lang="sk-SK" sz="1400" err="1"/>
              <a:t>Majiroš</a:t>
            </a:r>
            <a:r>
              <a:rPr lang="sk-SK" sz="1400" dirty="0"/>
              <a:t>, </a:t>
            </a:r>
            <a:r>
              <a:rPr lang="sk-SK" sz="1400" err="1"/>
              <a:t>Rostislav</a:t>
            </a:r>
            <a:r>
              <a:rPr lang="sk-SK" sz="1400" dirty="0"/>
              <a:t> </a:t>
            </a:r>
            <a:r>
              <a:rPr lang="sk-SK" sz="1400" err="1"/>
              <a:t>Luchyk</a:t>
            </a:r>
            <a:r>
              <a:rPr lang="sk-SK" sz="1400" dirty="0"/>
              <a:t>, Erik Vaňo, Michal </a:t>
            </a:r>
            <a:r>
              <a:rPr lang="sk-SK" sz="1400" err="1"/>
              <a:t>Žarnay</a:t>
            </a:r>
            <a:endParaRPr lang="sk-SK" sz="1400"/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BF7D5E0F-91BF-E7A4-B202-DA3D3CC53F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6441"/>
            <a:ext cx="5850384" cy="3345117"/>
          </a:xfrm>
          <a:custGeom>
            <a:avLst/>
            <a:gdLst/>
            <a:ahLst/>
            <a:cxnLst/>
            <a:rect l="l" t="t" r="r" b="b"/>
            <a:pathLst>
              <a:path w="6094252" h="6857998">
                <a:moveTo>
                  <a:pt x="0" y="0"/>
                </a:moveTo>
                <a:lnTo>
                  <a:pt x="5898122" y="0"/>
                </a:lnTo>
                <a:cubicBezTo>
                  <a:pt x="6006442" y="0"/>
                  <a:pt x="6094252" y="87810"/>
                  <a:pt x="6094252" y="196130"/>
                </a:cubicBezTo>
                <a:lnTo>
                  <a:pt x="6094252" y="6661869"/>
                </a:lnTo>
                <a:cubicBezTo>
                  <a:pt x="6094252" y="6756649"/>
                  <a:pt x="6027023" y="6835726"/>
                  <a:pt x="5937649" y="6854015"/>
                </a:cubicBezTo>
                <a:lnTo>
                  <a:pt x="5898132" y="6857998"/>
                </a:lnTo>
                <a:lnTo>
                  <a:pt x="0" y="685799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765572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id="{2B577FF9-3543-4875-815D-3D87BD8A20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D7721AC-DE00-E728-624B-A761124B91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0865" y="-1717"/>
            <a:ext cx="5381269" cy="68628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b="1" dirty="0">
                <a:cs typeface="Calibri Light"/>
              </a:rPr>
              <a:t>Ďakujeme za pozornosť</a:t>
            </a:r>
            <a:endParaRPr lang="sk-SK" b="1">
              <a:cs typeface="Calibri Light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8E47068-078B-CDFA-AC94-8689116837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45533" y="6889128"/>
            <a:ext cx="5221185" cy="2102108"/>
          </a:xfrm>
        </p:spPr>
        <p:txBody>
          <a:bodyPr anchor="t">
            <a:normAutofit/>
          </a:bodyPr>
          <a:lstStyle/>
          <a:p>
            <a:endParaRPr lang="sk-SK"/>
          </a:p>
        </p:txBody>
      </p:sp>
      <p:sp>
        <p:nvSpPr>
          <p:cNvPr id="16" name="Freeform: Shape 10">
            <a:extLst>
              <a:ext uri="{FF2B5EF4-FFF2-40B4-BE49-F238E27FC236}">
                <a16:creationId xmlns:a16="http://schemas.microsoft.com/office/drawing/2014/main" id="{F5569EEC-E12F-4856-B407-02B2813A4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04059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F860788-3A6A-45A3-B3F1-06F159665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67336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2A3AAA5A-397B-3364-A5FF-668521469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0676" y="1171158"/>
            <a:ext cx="4055897" cy="4055897"/>
          </a:xfrm>
          <a:custGeom>
            <a:avLst/>
            <a:gdLst/>
            <a:ahLst/>
            <a:cxnLst/>
            <a:rect l="l" t="t" r="r" b="b"/>
            <a:pathLst>
              <a:path w="4579832" h="5347063">
                <a:moveTo>
                  <a:pt x="106985" y="0"/>
                </a:moveTo>
                <a:lnTo>
                  <a:pt x="4472847" y="0"/>
                </a:lnTo>
                <a:cubicBezTo>
                  <a:pt x="4531933" y="0"/>
                  <a:pt x="4579832" y="47899"/>
                  <a:pt x="4579832" y="106985"/>
                </a:cubicBezTo>
                <a:lnTo>
                  <a:pt x="4579832" y="5240078"/>
                </a:lnTo>
                <a:cubicBezTo>
                  <a:pt x="4579832" y="5299164"/>
                  <a:pt x="4531933" y="5347063"/>
                  <a:pt x="4472847" y="5347063"/>
                </a:cubicBezTo>
                <a:lnTo>
                  <a:pt x="106985" y="5347063"/>
                </a:lnTo>
                <a:cubicBezTo>
                  <a:pt x="47899" y="5347063"/>
                  <a:pt x="0" y="5299164"/>
                  <a:pt x="0" y="5240078"/>
                </a:cubicBezTo>
                <a:lnTo>
                  <a:pt x="0" y="106985"/>
                </a:lnTo>
                <a:cubicBezTo>
                  <a:pt x="0" y="47899"/>
                  <a:pt x="47899" y="0"/>
                  <a:pt x="106985" y="0"/>
                </a:cubicBezTo>
                <a:close/>
              </a:path>
            </a:pathLst>
          </a:cu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F1E3393-B852-4883-B778-ED3525112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32259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9853D09-4205-4CC7-83EB-288E886AC9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8440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D040B79-3E73-4A31-840D-D6B9C9FDFC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47511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156C6AE5-3F8B-42AC-9EA4-1B686A11E9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43820" y="5835650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7225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CA24D2-4C10-0EDB-2AD6-284C4B56D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Základné informácie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D789372-0576-3441-A939-1AA81D1424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sk-SK" sz="2400" dirty="0">
                <a:ea typeface="+mn-lt"/>
                <a:cs typeface="+mn-lt"/>
              </a:rPr>
              <a:t>Predseda: Juraj </a:t>
            </a:r>
            <a:r>
              <a:rPr lang="sk-SK" sz="2400" dirty="0" err="1">
                <a:ea typeface="+mn-lt"/>
                <a:cs typeface="+mn-lt"/>
              </a:rPr>
              <a:t>Droba</a:t>
            </a:r>
            <a:endParaRPr lang="sk-SK" sz="2400" dirty="0"/>
          </a:p>
          <a:p>
            <a:r>
              <a:rPr lang="sk-SK" sz="2400" dirty="0"/>
              <a:t>Poloha: západ Slovenska, hranica s Rakúskom a Maďarskom</a:t>
            </a:r>
          </a:p>
          <a:p>
            <a:r>
              <a:rPr lang="sk-SK" sz="2400" dirty="0"/>
              <a:t>Mestá: Bratislava, Malacky, Pezinok, Stupava, Lozorno, Modra, Senec</a:t>
            </a:r>
          </a:p>
          <a:p>
            <a:r>
              <a:rPr lang="sk-SK" sz="2400" dirty="0"/>
              <a:t>Obyvateľstvo: 650 000 obyvateľov</a:t>
            </a:r>
          </a:p>
          <a:p>
            <a:r>
              <a:rPr lang="sk-SK" sz="2400" dirty="0"/>
              <a:t>Povrch: pohorie Malé Karpaty, Borská nížina, Podunajská nížina</a:t>
            </a:r>
          </a:p>
          <a:p>
            <a:r>
              <a:rPr lang="sk-SK" sz="2400" dirty="0"/>
              <a:t>Vodstvo: rieky Dunaj, Malý Dunaj, Morava, Malina</a:t>
            </a:r>
          </a:p>
          <a:p>
            <a:r>
              <a:rPr lang="sk-SK" sz="2400" dirty="0"/>
              <a:t>Jazerá a vodné nádrže: Senecké jazerá, vodná nádrž Gabčíkovo</a:t>
            </a:r>
          </a:p>
        </p:txBody>
      </p:sp>
    </p:spTree>
    <p:extLst>
      <p:ext uri="{BB962C8B-B14F-4D97-AF65-F5344CB8AC3E}">
        <p14:creationId xmlns:p14="http://schemas.microsoft.com/office/powerpoint/2010/main" val="991404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3" descr="Obrázok, na ktorom je tabuľka&#10;&#10;Automaticky generovaný popis">
            <a:extLst>
              <a:ext uri="{FF2B5EF4-FFF2-40B4-BE49-F238E27FC236}">
                <a16:creationId xmlns:a16="http://schemas.microsoft.com/office/drawing/2014/main" id="{5417D5E1-F825-8EBD-6C44-1426A33D22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5" r="3746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BlokTextu 1">
            <a:extLst>
              <a:ext uri="{FF2B5EF4-FFF2-40B4-BE49-F238E27FC236}">
                <a16:creationId xmlns:a16="http://schemas.microsoft.com/office/drawing/2014/main" id="{339910F6-B628-DD3F-B8F6-2527FC71CAA5}"/>
              </a:ext>
            </a:extLst>
          </p:cNvPr>
          <p:cNvSpPr txBox="1"/>
          <p:nvPr/>
        </p:nvSpPr>
        <p:spPr>
          <a:xfrm>
            <a:off x="2424603" y="3382748"/>
            <a:ext cx="4023360" cy="778757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kern="12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Malé</a:t>
            </a:r>
            <a:r>
              <a:rPr lang="en-US" sz="5400" b="1" kern="1200" dirty="0">
                <a:solidFill>
                  <a:schemeClr val="bg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400" b="1" kern="12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karpaty</a:t>
            </a:r>
            <a:endParaRPr lang="en-US" sz="5400" b="1" kern="1200" dirty="0">
              <a:solidFill>
                <a:schemeClr val="bg1">
                  <a:lumMod val="95000"/>
                  <a:lumOff val="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219891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2" descr="Obrázok, na ktorom je voda, príroda, exteriér, oceán&#10;&#10;Automaticky generovaný popis">
            <a:extLst>
              <a:ext uri="{FF2B5EF4-FFF2-40B4-BE49-F238E27FC236}">
                <a16:creationId xmlns:a16="http://schemas.microsoft.com/office/drawing/2014/main" id="{C19BAC2F-11D5-3100-D0EA-DD22D537BC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250" b="-1"/>
          <a:stretch/>
        </p:blipFill>
        <p:spPr>
          <a:xfrm>
            <a:off x="4266685" y="-1155"/>
            <a:ext cx="6860310" cy="6860311"/>
          </a:xfrm>
          <a:custGeom>
            <a:avLst/>
            <a:gdLst/>
            <a:ahLst/>
            <a:cxnLst/>
            <a:rect l="l" t="t" r="r" b="b"/>
            <a:pathLst>
              <a:path w="6315571" h="6315572">
                <a:moveTo>
                  <a:pt x="3157785" y="0"/>
                </a:moveTo>
                <a:cubicBezTo>
                  <a:pt x="4901782" y="0"/>
                  <a:pt x="6315571" y="1413789"/>
                  <a:pt x="6315571" y="3157786"/>
                </a:cubicBezTo>
                <a:cubicBezTo>
                  <a:pt x="6315571" y="4901783"/>
                  <a:pt x="4901782" y="6315572"/>
                  <a:pt x="3157785" y="6315572"/>
                </a:cubicBezTo>
                <a:cubicBezTo>
                  <a:pt x="1413788" y="6315572"/>
                  <a:pt x="0" y="4901783"/>
                  <a:pt x="0" y="3157786"/>
                </a:cubicBezTo>
                <a:cubicBezTo>
                  <a:pt x="0" y="1413789"/>
                  <a:pt x="1413788" y="0"/>
                  <a:pt x="3157785" y="0"/>
                </a:cubicBezTo>
                <a:close/>
              </a:path>
            </a:pathLst>
          </a:custGeom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id="{88337586-45EF-F1A6-E2E6-419EC0E8E17C}"/>
              </a:ext>
            </a:extLst>
          </p:cNvPr>
          <p:cNvSpPr txBox="1"/>
          <p:nvPr/>
        </p:nvSpPr>
        <p:spPr>
          <a:xfrm>
            <a:off x="544285" y="1299883"/>
            <a:ext cx="4853747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k-SK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Senecké jazerá</a:t>
            </a:r>
          </a:p>
        </p:txBody>
      </p:sp>
    </p:spTree>
    <p:extLst>
      <p:ext uri="{BB962C8B-B14F-4D97-AF65-F5344CB8AC3E}">
        <p14:creationId xmlns:p14="http://schemas.microsoft.com/office/powerpoint/2010/main" val="4296543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6" descr="Obrázok, na ktorom je voda, nebo, exteriér, loď&#10;&#10;Automaticky generovaný popis">
            <a:extLst>
              <a:ext uri="{FF2B5EF4-FFF2-40B4-BE49-F238E27FC236}">
                <a16:creationId xmlns:a16="http://schemas.microsoft.com/office/drawing/2014/main" id="{1FA2425F-F02A-3257-329E-88912A1725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77" r="-2" b="3760"/>
          <a:stretch/>
        </p:blipFill>
        <p:spPr>
          <a:xfrm>
            <a:off x="20" y="-1"/>
            <a:ext cx="11821786" cy="6858000"/>
          </a:xfrm>
          <a:custGeom>
            <a:avLst/>
            <a:gdLst/>
            <a:ahLst/>
            <a:cxnLst/>
            <a:rect l="l" t="t" r="r" b="b"/>
            <a:pathLst>
              <a:path w="11828209" h="6851225">
                <a:moveTo>
                  <a:pt x="1484882" y="0"/>
                </a:moveTo>
                <a:lnTo>
                  <a:pt x="8520272" y="0"/>
                </a:lnTo>
                <a:lnTo>
                  <a:pt x="8541915" y="12445"/>
                </a:lnTo>
                <a:cubicBezTo>
                  <a:pt x="10512125" y="1209574"/>
                  <a:pt x="11828209" y="3376047"/>
                  <a:pt x="11828209" y="5849907"/>
                </a:cubicBezTo>
                <a:cubicBezTo>
                  <a:pt x="11828209" y="6085513"/>
                  <a:pt x="11816272" y="6318331"/>
                  <a:pt x="11792969" y="6547788"/>
                </a:cubicBezTo>
                <a:lnTo>
                  <a:pt x="11754411" y="6851225"/>
                </a:lnTo>
                <a:lnTo>
                  <a:pt x="0" y="6851225"/>
                </a:lnTo>
                <a:lnTo>
                  <a:pt x="0" y="1208190"/>
                </a:lnTo>
                <a:lnTo>
                  <a:pt x="176127" y="1023457"/>
                </a:lnTo>
                <a:cubicBezTo>
                  <a:pt x="562126" y="637458"/>
                  <a:pt x="994141" y="297476"/>
                  <a:pt x="1463239" y="12445"/>
                </a:cubicBezTo>
                <a:close/>
              </a:path>
            </a:pathLst>
          </a:custGeom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A4EC3923-3553-54F8-575F-1CCA0A0E9180}"/>
              </a:ext>
            </a:extLst>
          </p:cNvPr>
          <p:cNvSpPr txBox="1"/>
          <p:nvPr/>
        </p:nvSpPr>
        <p:spPr>
          <a:xfrm>
            <a:off x="589108" y="5077864"/>
            <a:ext cx="442472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k-SK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Vodná nádrž Gabčíkovo</a:t>
            </a:r>
            <a:endParaRPr lang="sk-SK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6412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2" descr="Obrázok, na ktorom je voda, nebo, exteriér, scéna&#10;&#10;Automaticky generovaný popis">
            <a:extLst>
              <a:ext uri="{FF2B5EF4-FFF2-40B4-BE49-F238E27FC236}">
                <a16:creationId xmlns:a16="http://schemas.microsoft.com/office/drawing/2014/main" id="{3F7F2D8E-CE58-4E66-4C6E-78BDF56349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03" r="1" b="1"/>
          <a:stretch/>
        </p:blipFill>
        <p:spPr>
          <a:xfrm>
            <a:off x="261682" y="233061"/>
            <a:ext cx="11668636" cy="6391879"/>
          </a:xfrm>
          <a:custGeom>
            <a:avLst/>
            <a:gdLst/>
            <a:ahLst/>
            <a:cxnLst/>
            <a:rect l="l" t="t" r="r" b="b"/>
            <a:pathLst>
              <a:path w="11668636" h="6391879">
                <a:moveTo>
                  <a:pt x="82200" y="0"/>
                </a:moveTo>
                <a:lnTo>
                  <a:pt x="11586436" y="0"/>
                </a:lnTo>
                <a:cubicBezTo>
                  <a:pt x="11631834" y="0"/>
                  <a:pt x="11668636" y="36802"/>
                  <a:pt x="11668636" y="82200"/>
                </a:cubicBezTo>
                <a:lnTo>
                  <a:pt x="11668636" y="6309679"/>
                </a:lnTo>
                <a:cubicBezTo>
                  <a:pt x="11668636" y="6355077"/>
                  <a:pt x="11631834" y="6391879"/>
                  <a:pt x="11586436" y="6391879"/>
                </a:cubicBezTo>
                <a:lnTo>
                  <a:pt x="82200" y="6391879"/>
                </a:lnTo>
                <a:cubicBezTo>
                  <a:pt x="36802" y="6391879"/>
                  <a:pt x="0" y="6355077"/>
                  <a:pt x="0" y="6309679"/>
                </a:cubicBezTo>
                <a:lnTo>
                  <a:pt x="0" y="82200"/>
                </a:lnTo>
                <a:cubicBezTo>
                  <a:pt x="0" y="36802"/>
                  <a:pt x="36802" y="0"/>
                  <a:pt x="82200" y="0"/>
                </a:cubicBezTo>
                <a:close/>
              </a:path>
            </a:pathLst>
          </a:custGeom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id="{9904CE26-F145-BA09-7ECE-171A7624FE93}"/>
              </a:ext>
            </a:extLst>
          </p:cNvPr>
          <p:cNvSpPr txBox="1"/>
          <p:nvPr/>
        </p:nvSpPr>
        <p:spPr>
          <a:xfrm>
            <a:off x="1389529" y="5564520"/>
            <a:ext cx="354746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sk-SK" sz="2800" b="1" dirty="0">
                <a:solidFill>
                  <a:schemeClr val="bg1"/>
                </a:solidFill>
              </a:rPr>
              <a:t>Bratislava</a:t>
            </a:r>
          </a:p>
        </p:txBody>
      </p:sp>
    </p:spTree>
    <p:extLst>
      <p:ext uri="{BB962C8B-B14F-4D97-AF65-F5344CB8AC3E}">
        <p14:creationId xmlns:p14="http://schemas.microsoft.com/office/powerpoint/2010/main" val="5361194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2" descr="Obrázok, na ktorom je exteriér, strom, mesto, rastlina&#10;&#10;Automaticky generovaný popis">
            <a:extLst>
              <a:ext uri="{FF2B5EF4-FFF2-40B4-BE49-F238E27FC236}">
                <a16:creationId xmlns:a16="http://schemas.microsoft.com/office/drawing/2014/main" id="{CA756C99-42B5-DC86-2EDF-8FE9AC51B8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61" r="-1" b="-1"/>
          <a:stretch/>
        </p:blipFill>
        <p:spPr>
          <a:xfrm>
            <a:off x="1669474" y="10"/>
            <a:ext cx="10522527" cy="6857990"/>
          </a:xfrm>
          <a:custGeom>
            <a:avLst/>
            <a:gdLst/>
            <a:ahLst/>
            <a:cxnLst/>
            <a:rect l="l" t="t" r="r" b="b"/>
            <a:pathLst>
              <a:path w="10522527" h="6858000">
                <a:moveTo>
                  <a:pt x="2882142" y="0"/>
                </a:moveTo>
                <a:lnTo>
                  <a:pt x="10522527" y="0"/>
                </a:lnTo>
                <a:lnTo>
                  <a:pt x="10522527" y="6858000"/>
                </a:lnTo>
                <a:lnTo>
                  <a:pt x="80697" y="6858000"/>
                </a:lnTo>
                <a:lnTo>
                  <a:pt x="37339" y="6516785"/>
                </a:lnTo>
                <a:cubicBezTo>
                  <a:pt x="12648" y="6273664"/>
                  <a:pt x="0" y="6026982"/>
                  <a:pt x="0" y="5777347"/>
                </a:cubicBezTo>
                <a:cubicBezTo>
                  <a:pt x="0" y="3530630"/>
                  <a:pt x="1024495" y="1523197"/>
                  <a:pt x="2631803" y="196728"/>
                </a:cubicBezTo>
                <a:close/>
              </a:path>
            </a:pathLst>
          </a:custGeom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id="{205B4EE9-FD35-848E-6906-A9A89181E0D0}"/>
              </a:ext>
            </a:extLst>
          </p:cNvPr>
          <p:cNvSpPr txBox="1"/>
          <p:nvPr/>
        </p:nvSpPr>
        <p:spPr>
          <a:xfrm>
            <a:off x="589108" y="608318"/>
            <a:ext cx="299677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sk-SK" sz="2800" b="1" dirty="0">
                <a:cs typeface="Calibri"/>
              </a:rPr>
              <a:t>Modra</a:t>
            </a:r>
            <a:endParaRPr lang="sk-SK" sz="2800" b="1" dirty="0"/>
          </a:p>
        </p:txBody>
      </p:sp>
    </p:spTree>
    <p:extLst>
      <p:ext uri="{BB962C8B-B14F-4D97-AF65-F5344CB8AC3E}">
        <p14:creationId xmlns:p14="http://schemas.microsoft.com/office/powerpoint/2010/main" val="1722795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2381FF-10BA-C557-8DEF-66C05B1C7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b="1" dirty="0">
                <a:cs typeface="Calibri Light"/>
              </a:rPr>
              <a:t>Otázky na záver</a:t>
            </a:r>
            <a:endParaRPr lang="sk-SK" b="1">
              <a:cs typeface="Calibri Light"/>
            </a:endParaRPr>
          </a:p>
        </p:txBody>
      </p:sp>
      <p:graphicFrame>
        <p:nvGraphicFramePr>
          <p:cNvPr id="5" name="Zástupný objekt pre obsah 2">
            <a:extLst>
              <a:ext uri="{FF2B5EF4-FFF2-40B4-BE49-F238E27FC236}">
                <a16:creationId xmlns:a16="http://schemas.microsoft.com/office/drawing/2014/main" id="{3AB47F58-6C0F-F3FD-CD19-6B9DFA2D193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683971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1E15B9-2381-25D3-D1DA-126BABF8C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b="1" dirty="0">
                <a:cs typeface="Calibri Light"/>
              </a:rPr>
              <a:t>Otázky na záver</a:t>
            </a:r>
            <a:endParaRPr lang="sk-SK"/>
          </a:p>
        </p:txBody>
      </p:sp>
      <p:graphicFrame>
        <p:nvGraphicFramePr>
          <p:cNvPr id="5" name="Zástupný objekt pre obsah 2">
            <a:extLst>
              <a:ext uri="{FF2B5EF4-FFF2-40B4-BE49-F238E27FC236}">
                <a16:creationId xmlns:a16="http://schemas.microsoft.com/office/drawing/2014/main" id="{0B9D5EE2-A1D9-C1DA-9289-CFC1C99538D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743721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225</Words>
  <Application>Microsoft Office PowerPoint</Application>
  <PresentationFormat>Širokouhlá</PresentationFormat>
  <Paragraphs>28</Paragraphs>
  <Slides>10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Bratislavský kraj</vt:lpstr>
      <vt:lpstr>Základné informácie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Otázky na záver</vt:lpstr>
      <vt:lpstr>Otázky na záver</vt:lpstr>
      <vt:lpstr>Ďakujeme za pozornosť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</dc:title>
  <dc:creator/>
  <cp:lastModifiedBy>student01</cp:lastModifiedBy>
  <cp:revision>172</cp:revision>
  <dcterms:created xsi:type="dcterms:W3CDTF">2023-05-02T16:16:45Z</dcterms:created>
  <dcterms:modified xsi:type="dcterms:W3CDTF">2024-04-19T10:13:29Z</dcterms:modified>
</cp:coreProperties>
</file>