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6" r:id="rId2"/>
    <p:sldId id="265" r:id="rId3"/>
    <p:sldId id="257" r:id="rId4"/>
    <p:sldId id="264" r:id="rId5"/>
    <p:sldId id="258" r:id="rId6"/>
    <p:sldId id="259" r:id="rId7"/>
    <p:sldId id="260" r:id="rId8"/>
    <p:sldId id="261" r:id="rId9"/>
    <p:sldId id="262" r:id="rId10"/>
    <p:sldId id="263" r:id="rId11"/>
    <p:sldId id="266" r:id="rId12"/>
    <p:sldId id="267" r:id="rId13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C22DE6-E53A-426C-A6F8-45AA35CB89B5}" v="69" dt="2023-06-05T17:45:30.206"/>
    <p1510:client id="{480AF03C-16F3-4C53-8645-ABF0F7C8EB44}" v="193" dt="2023-06-05T18:01:49.948"/>
    <p1510:client id="{607AA8A7-023D-49D2-8705-CE2E93642E70}" v="490" dt="2023-06-05T18:53:16.7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62" d="100"/>
          <a:sy n="62" d="100"/>
        </p:scale>
        <p:origin x="18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k Vaňo" userId="33a80ff491b34b8f" providerId="Windows Live" clId="Web-{607AA8A7-023D-49D2-8705-CE2E93642E70}"/>
    <pc:docChg chg="addSld delSld modSld sldOrd addMainMaster delMainMaster">
      <pc:chgData name="Erik Vaňo" userId="33a80ff491b34b8f" providerId="Windows Live" clId="Web-{607AA8A7-023D-49D2-8705-CE2E93642E70}" dt="2023-06-05T18:53:08.276" v="498"/>
      <pc:docMkLst>
        <pc:docMk/>
      </pc:docMkLst>
      <pc:sldChg chg="addSp delSp modSp mod modClrScheme setClrOvrMap delDesignElem chgLayout">
        <pc:chgData name="Erik Vaňo" userId="33a80ff491b34b8f" providerId="Windows Live" clId="Web-{607AA8A7-023D-49D2-8705-CE2E93642E70}" dt="2023-06-05T18:12:20.590" v="123"/>
        <pc:sldMkLst>
          <pc:docMk/>
          <pc:sldMk cId="3676557245" sldId="256"/>
        </pc:sldMkLst>
        <pc:spChg chg="mod ord">
          <ac:chgData name="Erik Vaňo" userId="33a80ff491b34b8f" providerId="Windows Live" clId="Web-{607AA8A7-023D-49D2-8705-CE2E93642E70}" dt="2023-06-05T18:12:20.590" v="123"/>
          <ac:spMkLst>
            <pc:docMk/>
            <pc:sldMk cId="3676557245" sldId="256"/>
            <ac:spMk id="2" creationId="{00000000-0000-0000-0000-000000000000}"/>
          </ac:spMkLst>
        </pc:spChg>
        <pc:spChg chg="mod ord">
          <ac:chgData name="Erik Vaňo" userId="33a80ff491b34b8f" providerId="Windows Live" clId="Web-{607AA8A7-023D-49D2-8705-CE2E93642E70}" dt="2023-06-05T18:12:20.590" v="123"/>
          <ac:spMkLst>
            <pc:docMk/>
            <pc:sldMk cId="3676557245" sldId="256"/>
            <ac:spMk id="3" creationId="{00000000-0000-0000-0000-000000000000}"/>
          </ac:spMkLst>
        </pc:spChg>
        <pc:spChg chg="add">
          <ac:chgData name="Erik Vaňo" userId="33a80ff491b34b8f" providerId="Windows Live" clId="Web-{607AA8A7-023D-49D2-8705-CE2E93642E70}" dt="2023-06-05T18:12:20.590" v="123"/>
          <ac:spMkLst>
            <pc:docMk/>
            <pc:sldMk cId="3676557245" sldId="256"/>
            <ac:spMk id="7" creationId="{2D529E20-662F-4915-ACD7-970C026FDB7F}"/>
          </ac:spMkLst>
        </pc:spChg>
        <pc:spChg chg="add">
          <ac:chgData name="Erik Vaňo" userId="33a80ff491b34b8f" providerId="Windows Live" clId="Web-{607AA8A7-023D-49D2-8705-CE2E93642E70}" dt="2023-06-05T18:12:20.590" v="123"/>
          <ac:spMkLst>
            <pc:docMk/>
            <pc:sldMk cId="3676557245" sldId="256"/>
            <ac:spMk id="8" creationId="{1AD5EB79-7F9A-4BBC-92A5-188382CBA1B6}"/>
          </ac:spMkLst>
        </pc:spChg>
        <pc:spChg chg="add del">
          <ac:chgData name="Erik Vaňo" userId="33a80ff491b34b8f" providerId="Windows Live" clId="Web-{607AA8A7-023D-49D2-8705-CE2E93642E70}" dt="2023-06-05T18:11:44.087" v="118"/>
          <ac:spMkLst>
            <pc:docMk/>
            <pc:sldMk cId="3676557245" sldId="256"/>
            <ac:spMk id="10" creationId="{0671A8AE-40A1-4631-A6B8-581AFF065482}"/>
          </ac:spMkLst>
        </pc:spChg>
        <pc:spChg chg="add del">
          <ac:chgData name="Erik Vaňo" userId="33a80ff491b34b8f" providerId="Windows Live" clId="Web-{607AA8A7-023D-49D2-8705-CE2E93642E70}" dt="2023-06-05T18:11:44.087" v="118"/>
          <ac:spMkLst>
            <pc:docMk/>
            <pc:sldMk cId="3676557245" sldId="256"/>
            <ac:spMk id="12" creationId="{AB58EF07-17C2-48CF-ABB0-EEF1F17CB8F0}"/>
          </ac:spMkLst>
        </pc:spChg>
        <pc:spChg chg="add del">
          <ac:chgData name="Erik Vaňo" userId="33a80ff491b34b8f" providerId="Windows Live" clId="Web-{607AA8A7-023D-49D2-8705-CE2E93642E70}" dt="2023-06-05T18:11:44.087" v="118"/>
          <ac:spMkLst>
            <pc:docMk/>
            <pc:sldMk cId="3676557245" sldId="256"/>
            <ac:spMk id="14" creationId="{AF2F604E-43BE-4DC3-B983-E071523364F8}"/>
          </ac:spMkLst>
        </pc:spChg>
        <pc:spChg chg="add del">
          <ac:chgData name="Erik Vaňo" userId="33a80ff491b34b8f" providerId="Windows Live" clId="Web-{607AA8A7-023D-49D2-8705-CE2E93642E70}" dt="2023-06-05T18:11:44.087" v="118"/>
          <ac:spMkLst>
            <pc:docMk/>
            <pc:sldMk cId="3676557245" sldId="256"/>
            <ac:spMk id="16" creationId="{08C9B587-E65E-4B52-B37C-ABEBB6E87928}"/>
          </ac:spMkLst>
        </pc:spChg>
        <pc:spChg chg="add">
          <ac:chgData name="Erik Vaňo" userId="33a80ff491b34b8f" providerId="Windows Live" clId="Web-{607AA8A7-023D-49D2-8705-CE2E93642E70}" dt="2023-06-05T18:12:20.590" v="123"/>
          <ac:spMkLst>
            <pc:docMk/>
            <pc:sldMk cId="3676557245" sldId="256"/>
            <ac:spMk id="18" creationId="{B9B8A17F-DC3A-4D9A-AA53-9BFB894CD7BA}"/>
          </ac:spMkLst>
        </pc:spChg>
        <pc:spChg chg="del">
          <ac:chgData name="Erik Vaňo" userId="33a80ff491b34b8f" providerId="Windows Live" clId="Web-{607AA8A7-023D-49D2-8705-CE2E93642E70}" dt="2023-06-05T18:05:24.618" v="27"/>
          <ac:spMkLst>
            <pc:docMk/>
            <pc:sldMk cId="3676557245" sldId="256"/>
            <ac:spMk id="72" creationId="{0760E4C7-47B8-4356-ABCA-CC9C79E2D2B6}"/>
          </ac:spMkLst>
        </pc:spChg>
        <pc:spChg chg="del">
          <ac:chgData name="Erik Vaňo" userId="33a80ff491b34b8f" providerId="Windows Live" clId="Web-{607AA8A7-023D-49D2-8705-CE2E93642E70}" dt="2023-06-05T18:05:24.618" v="27"/>
          <ac:spMkLst>
            <pc:docMk/>
            <pc:sldMk cId="3676557245" sldId="256"/>
            <ac:spMk id="73" creationId="{3F0586C3-A19F-D214-ABDE-30AD5B6669E5}"/>
          </ac:spMkLst>
        </pc:spChg>
        <pc:picChg chg="mod">
          <ac:chgData name="Erik Vaňo" userId="33a80ff491b34b8f" providerId="Windows Live" clId="Web-{607AA8A7-023D-49D2-8705-CE2E93642E70}" dt="2023-06-05T18:12:20.590" v="123"/>
          <ac:picMkLst>
            <pc:docMk/>
            <pc:sldMk cId="3676557245" sldId="256"/>
            <ac:picMk id="5" creationId="{E0B7EEF7-5BA3-1470-6B08-59FFF9E2DA4F}"/>
          </ac:picMkLst>
        </pc:picChg>
        <pc:cxnChg chg="del">
          <ac:chgData name="Erik Vaňo" userId="33a80ff491b34b8f" providerId="Windows Live" clId="Web-{607AA8A7-023D-49D2-8705-CE2E93642E70}" dt="2023-06-05T18:05:24.618" v="27"/>
          <ac:cxnSpMkLst>
            <pc:docMk/>
            <pc:sldMk cId="3676557245" sldId="256"/>
            <ac:cxnSpMk id="74" creationId="{414C5C93-B9E9-4392-ADCF-ABF21209DD56}"/>
          </ac:cxnSpMkLst>
        </pc:cxnChg>
      </pc:sldChg>
      <pc:sldChg chg="addSp delSp modSp mod setBg modClrScheme setClrOvrMap delDesignElem chgLayout">
        <pc:chgData name="Erik Vaňo" userId="33a80ff491b34b8f" providerId="Windows Live" clId="Web-{607AA8A7-023D-49D2-8705-CE2E93642E70}" dt="2023-06-05T18:47:43.531" v="351" actId="14100"/>
        <pc:sldMkLst>
          <pc:docMk/>
          <pc:sldMk cId="223129880" sldId="257"/>
        </pc:sldMkLst>
        <pc:spChg chg="mod ord">
          <ac:chgData name="Erik Vaňo" userId="33a80ff491b34b8f" providerId="Windows Live" clId="Web-{607AA8A7-023D-49D2-8705-CE2E93642E70}" dt="2023-06-05T18:12:11.464" v="122"/>
          <ac:spMkLst>
            <pc:docMk/>
            <pc:sldMk cId="223129880" sldId="257"/>
            <ac:spMk id="2" creationId="{24329F15-D68E-9A0A-F667-EE3A7B3EA08A}"/>
          </ac:spMkLst>
        </pc:spChg>
        <pc:spChg chg="mod ord">
          <ac:chgData name="Erik Vaňo" userId="33a80ff491b34b8f" providerId="Windows Live" clId="Web-{607AA8A7-023D-49D2-8705-CE2E93642E70}" dt="2023-06-05T18:47:43.531" v="351" actId="14100"/>
          <ac:spMkLst>
            <pc:docMk/>
            <pc:sldMk cId="223129880" sldId="257"/>
            <ac:spMk id="3" creationId="{60152FB2-3064-3A71-1F68-B302576DAD54}"/>
          </ac:spMkLst>
        </pc:spChg>
        <pc:spChg chg="add del">
          <ac:chgData name="Erik Vaňo" userId="33a80ff491b34b8f" providerId="Windows Live" clId="Web-{607AA8A7-023D-49D2-8705-CE2E93642E70}" dt="2023-06-05T18:07:07.033" v="37"/>
          <ac:spMkLst>
            <pc:docMk/>
            <pc:sldMk cId="223129880" sldId="257"/>
            <ac:spMk id="6" creationId="{F13C74B1-5B17-4795-BED0-7140497B445A}"/>
          </ac:spMkLst>
        </pc:spChg>
        <pc:spChg chg="add del">
          <ac:chgData name="Erik Vaňo" userId="33a80ff491b34b8f" providerId="Windows Live" clId="Web-{607AA8A7-023D-49D2-8705-CE2E93642E70}" dt="2023-06-05T18:07:07.033" v="37"/>
          <ac:spMkLst>
            <pc:docMk/>
            <pc:sldMk cId="223129880" sldId="257"/>
            <ac:spMk id="7" creationId="{D4974D33-8DC5-464E-8C6D-BE58F0669C17}"/>
          </ac:spMkLst>
        </pc:spChg>
        <pc:spChg chg="add del">
          <ac:chgData name="Erik Vaňo" userId="33a80ff491b34b8f" providerId="Windows Live" clId="Web-{607AA8A7-023D-49D2-8705-CE2E93642E70}" dt="2023-06-05T18:12:11.449" v="121"/>
          <ac:spMkLst>
            <pc:docMk/>
            <pc:sldMk cId="223129880" sldId="257"/>
            <ac:spMk id="8" creationId="{D33A9890-FE1F-4F08-8EF4-FD2B43954605}"/>
          </ac:spMkLst>
        </pc:spChg>
        <pc:spChg chg="add del">
          <ac:chgData name="Erik Vaňo" userId="33a80ff491b34b8f" providerId="Windows Live" clId="Web-{607AA8A7-023D-49D2-8705-CE2E93642E70}" dt="2023-06-05T18:05:24.618" v="27"/>
          <ac:spMkLst>
            <pc:docMk/>
            <pc:sldMk cId="223129880" sldId="257"/>
            <ac:spMk id="9" creationId="{5669F72C-E3FB-4C48-AEBD-AF7AC0D749C7}"/>
          </ac:spMkLst>
        </pc:spChg>
        <pc:spChg chg="add del">
          <ac:chgData name="Erik Vaňo" userId="33a80ff491b34b8f" providerId="Windows Live" clId="Web-{607AA8A7-023D-49D2-8705-CE2E93642E70}" dt="2023-06-05T18:12:11.449" v="121"/>
          <ac:spMkLst>
            <pc:docMk/>
            <pc:sldMk cId="223129880" sldId="257"/>
            <ac:spMk id="10" creationId="{6DFBE54E-A701-4039-AC57-CF06B37CC626}"/>
          </ac:spMkLst>
        </pc:spChg>
        <pc:spChg chg="add del">
          <ac:chgData name="Erik Vaňo" userId="33a80ff491b34b8f" providerId="Windows Live" clId="Web-{607AA8A7-023D-49D2-8705-CE2E93642E70}" dt="2023-06-05T18:05:24.618" v="27"/>
          <ac:spMkLst>
            <pc:docMk/>
            <pc:sldMk cId="223129880" sldId="257"/>
            <ac:spMk id="11" creationId="{AE51ADB7-9C8F-9DB1-6888-686E18BE33CD}"/>
          </ac:spMkLst>
        </pc:spChg>
        <pc:spChg chg="add del">
          <ac:chgData name="Erik Vaňo" userId="33a80ff491b34b8f" providerId="Windows Live" clId="Web-{607AA8A7-023D-49D2-8705-CE2E93642E70}" dt="2023-06-05T18:11:44.087" v="118"/>
          <ac:spMkLst>
            <pc:docMk/>
            <pc:sldMk cId="223129880" sldId="257"/>
            <ac:spMk id="12" creationId="{04812C46-200A-4DEB-A05E-3ED6C68C2387}"/>
          </ac:spMkLst>
        </pc:spChg>
        <pc:spChg chg="add del">
          <ac:chgData name="Erik Vaňo" userId="33a80ff491b34b8f" providerId="Windows Live" clId="Web-{607AA8A7-023D-49D2-8705-CE2E93642E70}" dt="2023-06-05T18:12:11.449" v="121"/>
          <ac:spMkLst>
            <pc:docMk/>
            <pc:sldMk cId="223129880" sldId="257"/>
            <ac:spMk id="13" creationId="{92515798-C8A3-40E7-A830-82681C81A0CD}"/>
          </ac:spMkLst>
        </pc:spChg>
        <pc:spChg chg="add del">
          <ac:chgData name="Erik Vaňo" userId="33a80ff491b34b8f" providerId="Windows Live" clId="Web-{607AA8A7-023D-49D2-8705-CE2E93642E70}" dt="2023-06-05T18:11:44.087" v="118"/>
          <ac:spMkLst>
            <pc:docMk/>
            <pc:sldMk cId="223129880" sldId="257"/>
            <ac:spMk id="14" creationId="{D1EA859B-E555-4109-94F3-6700E046E008}"/>
          </ac:spMkLst>
        </pc:spChg>
        <pc:spChg chg="add">
          <ac:chgData name="Erik Vaňo" userId="33a80ff491b34b8f" providerId="Windows Live" clId="Web-{607AA8A7-023D-49D2-8705-CE2E93642E70}" dt="2023-06-05T18:12:11.464" v="122"/>
          <ac:spMkLst>
            <pc:docMk/>
            <pc:sldMk cId="223129880" sldId="257"/>
            <ac:spMk id="15" creationId="{E4F17063-EDA4-417B-946F-BA357F3B390D}"/>
          </ac:spMkLst>
        </pc:spChg>
        <pc:spChg chg="add">
          <ac:chgData name="Erik Vaňo" userId="33a80ff491b34b8f" providerId="Windows Live" clId="Web-{607AA8A7-023D-49D2-8705-CE2E93642E70}" dt="2023-06-05T18:12:11.464" v="122"/>
          <ac:spMkLst>
            <pc:docMk/>
            <pc:sldMk cId="223129880" sldId="257"/>
            <ac:spMk id="16" creationId="{D36F3EEA-55D4-4677-80E7-92D00B8F343B}"/>
          </ac:spMkLst>
        </pc:spChg>
        <pc:spChg chg="add">
          <ac:chgData name="Erik Vaňo" userId="33a80ff491b34b8f" providerId="Windows Live" clId="Web-{607AA8A7-023D-49D2-8705-CE2E93642E70}" dt="2023-06-05T18:12:11.464" v="122"/>
          <ac:spMkLst>
            <pc:docMk/>
            <pc:sldMk cId="223129880" sldId="257"/>
            <ac:spMk id="17" creationId="{C91E93A7-6C7F-4F77-9CB0-280D958EF4D2}"/>
          </ac:spMkLst>
        </pc:spChg>
        <pc:picChg chg="add del mod ord">
          <ac:chgData name="Erik Vaňo" userId="33a80ff491b34b8f" providerId="Windows Live" clId="Web-{607AA8A7-023D-49D2-8705-CE2E93642E70}" dt="2023-06-05T18:06:58.611" v="34"/>
          <ac:picMkLst>
            <pc:docMk/>
            <pc:sldMk cId="223129880" sldId="257"/>
            <ac:picMk id="4" creationId="{9A6D4C7E-D8FF-E5A1-4439-1029E6C8ACE6}"/>
          </ac:picMkLst>
        </pc:picChg>
        <pc:picChg chg="add mod ord">
          <ac:chgData name="Erik Vaňo" userId="33a80ff491b34b8f" providerId="Windows Live" clId="Web-{607AA8A7-023D-49D2-8705-CE2E93642E70}" dt="2023-06-05T18:12:11.464" v="122"/>
          <ac:picMkLst>
            <pc:docMk/>
            <pc:sldMk cId="223129880" sldId="257"/>
            <ac:picMk id="5" creationId="{638DBAD8-493B-68EC-82C5-56BA04EAED04}"/>
          </ac:picMkLst>
        </pc:picChg>
      </pc:sldChg>
      <pc:sldChg chg="addSp delSp modSp new mod setBg modClrScheme chgLayout">
        <pc:chgData name="Erik Vaňo" userId="33a80ff491b34b8f" providerId="Windows Live" clId="Web-{607AA8A7-023D-49D2-8705-CE2E93642E70}" dt="2023-06-05T18:47:25.888" v="348" actId="20577"/>
        <pc:sldMkLst>
          <pc:docMk/>
          <pc:sldMk cId="1471507046" sldId="258"/>
        </pc:sldMkLst>
        <pc:spChg chg="mod ord">
          <ac:chgData name="Erik Vaňo" userId="33a80ff491b34b8f" providerId="Windows Live" clId="Web-{607AA8A7-023D-49D2-8705-CE2E93642E70}" dt="2023-06-05T18:13:33.002" v="132"/>
          <ac:spMkLst>
            <pc:docMk/>
            <pc:sldMk cId="1471507046" sldId="258"/>
            <ac:spMk id="2" creationId="{24A628D0-E665-E59E-3D01-329D5A78F1FF}"/>
          </ac:spMkLst>
        </pc:spChg>
        <pc:spChg chg="add del mod ord">
          <ac:chgData name="Erik Vaňo" userId="33a80ff491b34b8f" providerId="Windows Live" clId="Web-{607AA8A7-023D-49D2-8705-CE2E93642E70}" dt="2023-06-05T18:13:33.002" v="132"/>
          <ac:spMkLst>
            <pc:docMk/>
            <pc:sldMk cId="1471507046" sldId="258"/>
            <ac:spMk id="3" creationId="{39954ACC-5435-5855-75F5-84BE2B8BBAD6}"/>
          </ac:spMkLst>
        </pc:spChg>
        <pc:spChg chg="add del">
          <ac:chgData name="Erik Vaňo" userId="33a80ff491b34b8f" providerId="Windows Live" clId="Web-{607AA8A7-023D-49D2-8705-CE2E93642E70}" dt="2023-06-05T18:34:38.544" v="307"/>
          <ac:spMkLst>
            <pc:docMk/>
            <pc:sldMk cId="1471507046" sldId="258"/>
            <ac:spMk id="8" creationId="{B219AE65-9B94-44EA-BEF3-EF4BFA169C81}"/>
          </ac:spMkLst>
        </pc:spChg>
        <pc:spChg chg="add del">
          <ac:chgData name="Erik Vaňo" userId="33a80ff491b34b8f" providerId="Windows Live" clId="Web-{607AA8A7-023D-49D2-8705-CE2E93642E70}" dt="2023-06-05T18:12:47.280" v="125"/>
          <ac:spMkLst>
            <pc:docMk/>
            <pc:sldMk cId="1471507046" sldId="258"/>
            <ac:spMk id="9" creationId="{A000C36E-AAFD-4188-BB55-FAE4A82728C9}"/>
          </ac:spMkLst>
        </pc:spChg>
        <pc:spChg chg="add del">
          <ac:chgData name="Erik Vaňo" userId="33a80ff491b34b8f" providerId="Windows Live" clId="Web-{607AA8A7-023D-49D2-8705-CE2E93642E70}" dt="2023-06-05T18:34:38.544" v="307"/>
          <ac:spMkLst>
            <pc:docMk/>
            <pc:sldMk cId="1471507046" sldId="258"/>
            <ac:spMk id="10" creationId="{F0C81A57-9CD5-461B-8FFE-4A8CB6CFBE01}"/>
          </ac:spMkLst>
        </pc:spChg>
        <pc:spChg chg="add del">
          <ac:chgData name="Erik Vaňo" userId="33a80ff491b34b8f" providerId="Windows Live" clId="Web-{607AA8A7-023D-49D2-8705-CE2E93642E70}" dt="2023-06-05T18:12:47.280" v="125"/>
          <ac:spMkLst>
            <pc:docMk/>
            <pc:sldMk cId="1471507046" sldId="258"/>
            <ac:spMk id="11" creationId="{13CB6D4A-4ADE-4BAF-BB67-7E9E8AB2C807}"/>
          </ac:spMkLst>
        </pc:spChg>
        <pc:spChg chg="add del">
          <ac:chgData name="Erik Vaňo" userId="33a80ff491b34b8f" providerId="Windows Live" clId="Web-{607AA8A7-023D-49D2-8705-CE2E93642E70}" dt="2023-06-05T18:12:47.280" v="125"/>
          <ac:spMkLst>
            <pc:docMk/>
            <pc:sldMk cId="1471507046" sldId="258"/>
            <ac:spMk id="13" creationId="{2065753A-F15B-43F6-B811-03D54342667C}"/>
          </ac:spMkLst>
        </pc:spChg>
        <pc:spChg chg="add del">
          <ac:chgData name="Erik Vaňo" userId="33a80ff491b34b8f" providerId="Windows Live" clId="Web-{607AA8A7-023D-49D2-8705-CE2E93642E70}" dt="2023-06-05T18:12:47.280" v="125"/>
          <ac:spMkLst>
            <pc:docMk/>
            <pc:sldMk cId="1471507046" sldId="258"/>
            <ac:spMk id="15" creationId="{219AED55-7F29-4A42-9B4E-43EA055109AD}"/>
          </ac:spMkLst>
        </pc:spChg>
        <pc:spChg chg="add del">
          <ac:chgData name="Erik Vaňo" userId="33a80ff491b34b8f" providerId="Windows Live" clId="Web-{607AA8A7-023D-49D2-8705-CE2E93642E70}" dt="2023-06-05T18:12:47.280" v="125"/>
          <ac:spMkLst>
            <pc:docMk/>
            <pc:sldMk cId="1471507046" sldId="258"/>
            <ac:spMk id="17" creationId="{3394EDF3-F539-40F8-9354-FE028858291C}"/>
          </ac:spMkLst>
        </pc:spChg>
        <pc:spChg chg="add del">
          <ac:chgData name="Erik Vaňo" userId="33a80ff491b34b8f" providerId="Windows Live" clId="Web-{607AA8A7-023D-49D2-8705-CE2E93642E70}" dt="2023-06-05T18:12:47.280" v="125"/>
          <ac:spMkLst>
            <pc:docMk/>
            <pc:sldMk cId="1471507046" sldId="258"/>
            <ac:spMk id="19" creationId="{25236E71-242B-4CE7-96BC-B66F91F9DF65}"/>
          </ac:spMkLst>
        </pc:spChg>
        <pc:spChg chg="add del">
          <ac:chgData name="Erik Vaňo" userId="33a80ff491b34b8f" providerId="Windows Live" clId="Web-{607AA8A7-023D-49D2-8705-CE2E93642E70}" dt="2023-06-05T18:12:47.280" v="125"/>
          <ac:spMkLst>
            <pc:docMk/>
            <pc:sldMk cId="1471507046" sldId="258"/>
            <ac:spMk id="21" creationId="{683A5930-ABB0-4C7A-8E96-AB945DFB0D3E}"/>
          </ac:spMkLst>
        </pc:spChg>
        <pc:spChg chg="add del">
          <ac:chgData name="Erik Vaňo" userId="33a80ff491b34b8f" providerId="Windows Live" clId="Web-{607AA8A7-023D-49D2-8705-CE2E93642E70}" dt="2023-06-05T18:12:47.280" v="125"/>
          <ac:spMkLst>
            <pc:docMk/>
            <pc:sldMk cId="1471507046" sldId="258"/>
            <ac:spMk id="23" creationId="{33E51D9F-DA72-49DE-9183-76B062B38581}"/>
          </ac:spMkLst>
        </pc:spChg>
        <pc:spChg chg="add del">
          <ac:chgData name="Erik Vaňo" userId="33a80ff491b34b8f" providerId="Windows Live" clId="Web-{607AA8A7-023D-49D2-8705-CE2E93642E70}" dt="2023-06-05T18:13:30.002" v="129"/>
          <ac:spMkLst>
            <pc:docMk/>
            <pc:sldMk cId="1471507046" sldId="258"/>
            <ac:spMk id="27" creationId="{A000C36E-AAFD-4188-BB55-FAE4A82728C9}"/>
          </ac:spMkLst>
        </pc:spChg>
        <pc:spChg chg="add del">
          <ac:chgData name="Erik Vaňo" userId="33a80ff491b34b8f" providerId="Windows Live" clId="Web-{607AA8A7-023D-49D2-8705-CE2E93642E70}" dt="2023-06-05T18:13:30.002" v="129"/>
          <ac:spMkLst>
            <pc:docMk/>
            <pc:sldMk cId="1471507046" sldId="258"/>
            <ac:spMk id="28" creationId="{13CB6D4A-4ADE-4BAF-BB67-7E9E8AB2C807}"/>
          </ac:spMkLst>
        </pc:spChg>
        <pc:spChg chg="add del">
          <ac:chgData name="Erik Vaňo" userId="33a80ff491b34b8f" providerId="Windows Live" clId="Web-{607AA8A7-023D-49D2-8705-CE2E93642E70}" dt="2023-06-05T18:13:30.002" v="129"/>
          <ac:spMkLst>
            <pc:docMk/>
            <pc:sldMk cId="1471507046" sldId="258"/>
            <ac:spMk id="29" creationId="{2065753A-F15B-43F6-B811-03D54342667C}"/>
          </ac:spMkLst>
        </pc:spChg>
        <pc:spChg chg="add del">
          <ac:chgData name="Erik Vaňo" userId="33a80ff491b34b8f" providerId="Windows Live" clId="Web-{607AA8A7-023D-49D2-8705-CE2E93642E70}" dt="2023-06-05T18:13:30.002" v="129"/>
          <ac:spMkLst>
            <pc:docMk/>
            <pc:sldMk cId="1471507046" sldId="258"/>
            <ac:spMk id="30" creationId="{219AED55-7F29-4A42-9B4E-43EA055109AD}"/>
          </ac:spMkLst>
        </pc:spChg>
        <pc:spChg chg="add del">
          <ac:chgData name="Erik Vaňo" userId="33a80ff491b34b8f" providerId="Windows Live" clId="Web-{607AA8A7-023D-49D2-8705-CE2E93642E70}" dt="2023-06-05T18:13:30.002" v="129"/>
          <ac:spMkLst>
            <pc:docMk/>
            <pc:sldMk cId="1471507046" sldId="258"/>
            <ac:spMk id="31" creationId="{3394EDF3-F539-40F8-9354-FE028858291C}"/>
          </ac:spMkLst>
        </pc:spChg>
        <pc:spChg chg="add del">
          <ac:chgData name="Erik Vaňo" userId="33a80ff491b34b8f" providerId="Windows Live" clId="Web-{607AA8A7-023D-49D2-8705-CE2E93642E70}" dt="2023-06-05T18:13:30.002" v="129"/>
          <ac:spMkLst>
            <pc:docMk/>
            <pc:sldMk cId="1471507046" sldId="258"/>
            <ac:spMk id="32" creationId="{25236E71-242B-4CE7-96BC-B66F91F9DF65}"/>
          </ac:spMkLst>
        </pc:spChg>
        <pc:spChg chg="add del">
          <ac:chgData name="Erik Vaňo" userId="33a80ff491b34b8f" providerId="Windows Live" clId="Web-{607AA8A7-023D-49D2-8705-CE2E93642E70}" dt="2023-06-05T18:13:30.002" v="129"/>
          <ac:spMkLst>
            <pc:docMk/>
            <pc:sldMk cId="1471507046" sldId="258"/>
            <ac:spMk id="33" creationId="{683A5930-ABB0-4C7A-8E96-AB945DFB0D3E}"/>
          </ac:spMkLst>
        </pc:spChg>
        <pc:spChg chg="add del">
          <ac:chgData name="Erik Vaňo" userId="33a80ff491b34b8f" providerId="Windows Live" clId="Web-{607AA8A7-023D-49D2-8705-CE2E93642E70}" dt="2023-06-05T18:13:30.002" v="129"/>
          <ac:spMkLst>
            <pc:docMk/>
            <pc:sldMk cId="1471507046" sldId="258"/>
            <ac:spMk id="34" creationId="{33E51D9F-DA72-49DE-9183-76B062B38581}"/>
          </ac:spMkLst>
        </pc:spChg>
        <pc:spChg chg="add mod">
          <ac:chgData name="Erik Vaňo" userId="33a80ff491b34b8f" providerId="Windows Live" clId="Web-{607AA8A7-023D-49D2-8705-CE2E93642E70}" dt="2023-06-05T18:47:25.888" v="348" actId="20577"/>
          <ac:spMkLst>
            <pc:docMk/>
            <pc:sldMk cId="1471507046" sldId="258"/>
            <ac:spMk id="40" creationId="{39954ACC-5435-5855-75F5-84BE2B8BBAD6}"/>
          </ac:spMkLst>
        </pc:spChg>
        <pc:spChg chg="add">
          <ac:chgData name="Erik Vaňo" userId="33a80ff491b34b8f" providerId="Windows Live" clId="Web-{607AA8A7-023D-49D2-8705-CE2E93642E70}" dt="2023-06-05T18:34:38.544" v="307"/>
          <ac:spMkLst>
            <pc:docMk/>
            <pc:sldMk cId="1471507046" sldId="258"/>
            <ac:spMk id="45" creationId="{B219AE65-9B94-44EA-BEF3-EF4BFA169C81}"/>
          </ac:spMkLst>
        </pc:spChg>
        <pc:spChg chg="add">
          <ac:chgData name="Erik Vaňo" userId="33a80ff491b34b8f" providerId="Windows Live" clId="Web-{607AA8A7-023D-49D2-8705-CE2E93642E70}" dt="2023-06-05T18:34:38.544" v="307"/>
          <ac:spMkLst>
            <pc:docMk/>
            <pc:sldMk cId="1471507046" sldId="258"/>
            <ac:spMk id="47" creationId="{F0C81A57-9CD5-461B-8FFE-4A8CB6CFBE01}"/>
          </ac:spMkLst>
        </pc:spChg>
        <pc:grpChg chg="add del">
          <ac:chgData name="Erik Vaňo" userId="33a80ff491b34b8f" providerId="Windows Live" clId="Web-{607AA8A7-023D-49D2-8705-CE2E93642E70}" dt="2023-06-05T18:34:38.544" v="307"/>
          <ac:grpSpMkLst>
            <pc:docMk/>
            <pc:sldMk cId="1471507046" sldId="258"/>
            <ac:grpSpMk id="12" creationId="{3086C462-37F4-494D-8292-CCB95221CC1A}"/>
          </ac:grpSpMkLst>
        </pc:grpChg>
        <pc:grpChg chg="add">
          <ac:chgData name="Erik Vaňo" userId="33a80ff491b34b8f" providerId="Windows Live" clId="Web-{607AA8A7-023D-49D2-8705-CE2E93642E70}" dt="2023-06-05T18:34:38.544" v="307"/>
          <ac:grpSpMkLst>
            <pc:docMk/>
            <pc:sldMk cId="1471507046" sldId="258"/>
            <ac:grpSpMk id="49" creationId="{3086C462-37F4-494D-8292-CCB95221CC1A}"/>
          </ac:grpSpMkLst>
        </pc:grpChg>
        <pc:graphicFrameChg chg="add del">
          <ac:chgData name="Erik Vaňo" userId="33a80ff491b34b8f" providerId="Windows Live" clId="Web-{607AA8A7-023D-49D2-8705-CE2E93642E70}" dt="2023-06-05T18:12:47.280" v="125"/>
          <ac:graphicFrameMkLst>
            <pc:docMk/>
            <pc:sldMk cId="1471507046" sldId="258"/>
            <ac:graphicFrameMk id="5" creationId="{6636EC26-A19A-DA1A-92C7-5A3A9BE9F472}"/>
          </ac:graphicFrameMkLst>
        </pc:graphicFrameChg>
        <pc:graphicFrameChg chg="add del">
          <ac:chgData name="Erik Vaňo" userId="33a80ff491b34b8f" providerId="Windows Live" clId="Web-{607AA8A7-023D-49D2-8705-CE2E93642E70}" dt="2023-06-05T18:13:27.174" v="127"/>
          <ac:graphicFrameMkLst>
            <pc:docMk/>
            <pc:sldMk cId="1471507046" sldId="258"/>
            <ac:graphicFrameMk id="25" creationId="{A06431C1-41B7-D5B9-5868-79A4F6CB9796}"/>
          </ac:graphicFrameMkLst>
        </pc:graphicFrameChg>
        <pc:graphicFrameChg chg="add del">
          <ac:chgData name="Erik Vaňo" userId="33a80ff491b34b8f" providerId="Windows Live" clId="Web-{607AA8A7-023D-49D2-8705-CE2E93642E70}" dt="2023-06-05T18:13:30.002" v="129"/>
          <ac:graphicFrameMkLst>
            <pc:docMk/>
            <pc:sldMk cId="1471507046" sldId="258"/>
            <ac:graphicFrameMk id="35" creationId="{6636EC26-A19A-DA1A-92C7-5A3A9BE9F472}"/>
          </ac:graphicFrameMkLst>
        </pc:graphicFrameChg>
        <pc:graphicFrameChg chg="add del">
          <ac:chgData name="Erik Vaňo" userId="33a80ff491b34b8f" providerId="Windows Live" clId="Web-{607AA8A7-023D-49D2-8705-CE2E93642E70}" dt="2023-06-05T18:13:33.002" v="131"/>
          <ac:graphicFrameMkLst>
            <pc:docMk/>
            <pc:sldMk cId="1471507046" sldId="258"/>
            <ac:graphicFrameMk id="37" creationId="{A06431C1-41B7-D5B9-5868-79A4F6CB9796}"/>
          </ac:graphicFrameMkLst>
        </pc:graphicFrameChg>
        <pc:cxnChg chg="add del">
          <ac:chgData name="Erik Vaňo" userId="33a80ff491b34b8f" providerId="Windows Live" clId="Web-{607AA8A7-023D-49D2-8705-CE2E93642E70}" dt="2023-06-05T18:34:38.544" v="307"/>
          <ac:cxnSpMkLst>
            <pc:docMk/>
            <pc:sldMk cId="1471507046" sldId="258"/>
            <ac:cxnSpMk id="16" creationId="{AD23B2CD-009B-425A-9616-1E1AD1D5AB46}"/>
          </ac:cxnSpMkLst>
        </pc:cxnChg>
        <pc:cxnChg chg="add">
          <ac:chgData name="Erik Vaňo" userId="33a80ff491b34b8f" providerId="Windows Live" clId="Web-{607AA8A7-023D-49D2-8705-CE2E93642E70}" dt="2023-06-05T18:34:38.544" v="307"/>
          <ac:cxnSpMkLst>
            <pc:docMk/>
            <pc:sldMk cId="1471507046" sldId="258"/>
            <ac:cxnSpMk id="53" creationId="{AD23B2CD-009B-425A-9616-1E1AD1D5AB46}"/>
          </ac:cxnSpMkLst>
        </pc:cxnChg>
      </pc:sldChg>
      <pc:sldChg chg="addSp delSp modSp new mod setBg setClrOvrMap">
        <pc:chgData name="Erik Vaňo" userId="33a80ff491b34b8f" providerId="Windows Live" clId="Web-{607AA8A7-023D-49D2-8705-CE2E93642E70}" dt="2023-06-05T18:32:18.423" v="290"/>
        <pc:sldMkLst>
          <pc:docMk/>
          <pc:sldMk cId="3783341188" sldId="259"/>
        </pc:sldMkLst>
        <pc:spChg chg="mod">
          <ac:chgData name="Erik Vaňo" userId="33a80ff491b34b8f" providerId="Windows Live" clId="Web-{607AA8A7-023D-49D2-8705-CE2E93642E70}" dt="2023-06-05T18:32:18.423" v="290"/>
          <ac:spMkLst>
            <pc:docMk/>
            <pc:sldMk cId="3783341188" sldId="259"/>
            <ac:spMk id="2" creationId="{89BD1B0D-069A-D077-218D-F95AE5C230AE}"/>
          </ac:spMkLst>
        </pc:spChg>
        <pc:spChg chg="mod ord">
          <ac:chgData name="Erik Vaňo" userId="33a80ff491b34b8f" providerId="Windows Live" clId="Web-{607AA8A7-023D-49D2-8705-CE2E93642E70}" dt="2023-06-05T18:32:18.423" v="290"/>
          <ac:spMkLst>
            <pc:docMk/>
            <pc:sldMk cId="3783341188" sldId="259"/>
            <ac:spMk id="3" creationId="{893D0CDD-1B62-735E-9679-1B3ADB9A7E00}"/>
          </ac:spMkLst>
        </pc:spChg>
        <pc:spChg chg="add del">
          <ac:chgData name="Erik Vaňo" userId="33a80ff491b34b8f" providerId="Windows Live" clId="Web-{607AA8A7-023D-49D2-8705-CE2E93642E70}" dt="2023-06-05T18:32:18.423" v="290"/>
          <ac:spMkLst>
            <pc:docMk/>
            <pc:sldMk cId="3783341188" sldId="259"/>
            <ac:spMk id="9" creationId="{89EA2611-DCBA-4E97-A2B2-9A466E76BDA4}"/>
          </ac:spMkLst>
        </pc:spChg>
        <pc:spChg chg="add del">
          <ac:chgData name="Erik Vaňo" userId="33a80ff491b34b8f" providerId="Windows Live" clId="Web-{607AA8A7-023D-49D2-8705-CE2E93642E70}" dt="2023-06-05T18:32:18.423" v="290"/>
          <ac:spMkLst>
            <pc:docMk/>
            <pc:sldMk cId="3783341188" sldId="259"/>
            <ac:spMk id="11" creationId="{BBC615D1-6E12-40EF-915B-316CFDB550D5}"/>
          </ac:spMkLst>
        </pc:spChg>
        <pc:spChg chg="add del">
          <ac:chgData name="Erik Vaňo" userId="33a80ff491b34b8f" providerId="Windows Live" clId="Web-{607AA8A7-023D-49D2-8705-CE2E93642E70}" dt="2023-06-05T18:32:18.423" v="290"/>
          <ac:spMkLst>
            <pc:docMk/>
            <pc:sldMk cId="3783341188" sldId="259"/>
            <ac:spMk id="13" creationId="{B9797D36-DE1E-47CD-881A-6C1F5828261B}"/>
          </ac:spMkLst>
        </pc:spChg>
        <pc:spChg chg="add del">
          <ac:chgData name="Erik Vaňo" userId="33a80ff491b34b8f" providerId="Windows Live" clId="Web-{607AA8A7-023D-49D2-8705-CE2E93642E70}" dt="2023-06-05T18:32:18.423" v="290"/>
          <ac:spMkLst>
            <pc:docMk/>
            <pc:sldMk cId="3783341188" sldId="259"/>
            <ac:spMk id="15" creationId="{4A2FAF1F-F462-46AF-A9E6-CC93C4E2C359}"/>
          </ac:spMkLst>
        </pc:spChg>
        <pc:spChg chg="add del">
          <ac:chgData name="Erik Vaňo" userId="33a80ff491b34b8f" providerId="Windows Live" clId="Web-{607AA8A7-023D-49D2-8705-CE2E93642E70}" dt="2023-06-05T18:32:18.423" v="290"/>
          <ac:spMkLst>
            <pc:docMk/>
            <pc:sldMk cId="3783341188" sldId="259"/>
            <ac:spMk id="17" creationId="{7146BED8-BAE9-42C5-A3DD-7B946445DB8C}"/>
          </ac:spMkLst>
        </pc:spChg>
        <pc:spChg chg="add del">
          <ac:chgData name="Erik Vaňo" userId="33a80ff491b34b8f" providerId="Windows Live" clId="Web-{607AA8A7-023D-49D2-8705-CE2E93642E70}" dt="2023-06-05T18:32:18.423" v="290"/>
          <ac:spMkLst>
            <pc:docMk/>
            <pc:sldMk cId="3783341188" sldId="259"/>
            <ac:spMk id="19" creationId="{15765FE8-B62F-41E4-A73C-74C91A8FD945}"/>
          </ac:spMkLst>
        </pc:spChg>
        <pc:spChg chg="add">
          <ac:chgData name="Erik Vaňo" userId="33a80ff491b34b8f" providerId="Windows Live" clId="Web-{607AA8A7-023D-49D2-8705-CE2E93642E70}" dt="2023-06-05T18:32:18.423" v="290"/>
          <ac:spMkLst>
            <pc:docMk/>
            <pc:sldMk cId="3783341188" sldId="259"/>
            <ac:spMk id="24" creationId="{F70C2B8F-6B1B-46D5-86E6-40F36C695FC2}"/>
          </ac:spMkLst>
        </pc:spChg>
        <pc:spChg chg="add">
          <ac:chgData name="Erik Vaňo" userId="33a80ff491b34b8f" providerId="Windows Live" clId="Web-{607AA8A7-023D-49D2-8705-CE2E93642E70}" dt="2023-06-05T18:32:18.423" v="290"/>
          <ac:spMkLst>
            <pc:docMk/>
            <pc:sldMk cId="3783341188" sldId="259"/>
            <ac:spMk id="26" creationId="{DB521824-592C-476A-AB0A-CA0C6D1F3407}"/>
          </ac:spMkLst>
        </pc:spChg>
        <pc:spChg chg="add">
          <ac:chgData name="Erik Vaňo" userId="33a80ff491b34b8f" providerId="Windows Live" clId="Web-{607AA8A7-023D-49D2-8705-CE2E93642E70}" dt="2023-06-05T18:32:18.423" v="290"/>
          <ac:spMkLst>
            <pc:docMk/>
            <pc:sldMk cId="3783341188" sldId="259"/>
            <ac:spMk id="28" creationId="{A2749EFA-8EE4-4EB8-9424-8E593B9320AD}"/>
          </ac:spMkLst>
        </pc:spChg>
        <pc:spChg chg="add">
          <ac:chgData name="Erik Vaňo" userId="33a80ff491b34b8f" providerId="Windows Live" clId="Web-{607AA8A7-023D-49D2-8705-CE2E93642E70}" dt="2023-06-05T18:32:18.423" v="290"/>
          <ac:spMkLst>
            <pc:docMk/>
            <pc:sldMk cId="3783341188" sldId="259"/>
            <ac:spMk id="30" creationId="{B5C860C9-D4F9-4350-80DA-0D1CD36C7741}"/>
          </ac:spMkLst>
        </pc:spChg>
        <pc:spChg chg="add">
          <ac:chgData name="Erik Vaňo" userId="33a80ff491b34b8f" providerId="Windows Live" clId="Web-{607AA8A7-023D-49D2-8705-CE2E93642E70}" dt="2023-06-05T18:32:18.423" v="290"/>
          <ac:spMkLst>
            <pc:docMk/>
            <pc:sldMk cId="3783341188" sldId="259"/>
            <ac:spMk id="32" creationId="{538A90C8-AE0E-4EBA-9AF8-EEDB206020E0}"/>
          </ac:spMkLst>
        </pc:spChg>
        <pc:picChg chg="add mod">
          <ac:chgData name="Erik Vaňo" userId="33a80ff491b34b8f" providerId="Windows Live" clId="Web-{607AA8A7-023D-49D2-8705-CE2E93642E70}" dt="2023-06-05T18:32:18.423" v="290"/>
          <ac:picMkLst>
            <pc:docMk/>
            <pc:sldMk cId="3783341188" sldId="259"/>
            <ac:picMk id="4" creationId="{016B74ED-5F31-01F2-D53A-96B1352382A4}"/>
          </ac:picMkLst>
        </pc:picChg>
      </pc:sldChg>
      <pc:sldChg chg="addSp delSp modSp new mod setBg setClrOvrMap">
        <pc:chgData name="Erik Vaňo" userId="33a80ff491b34b8f" providerId="Windows Live" clId="Web-{607AA8A7-023D-49D2-8705-CE2E93642E70}" dt="2023-06-05T18:32:14.391" v="289"/>
        <pc:sldMkLst>
          <pc:docMk/>
          <pc:sldMk cId="2626587350" sldId="260"/>
        </pc:sldMkLst>
        <pc:spChg chg="mod">
          <ac:chgData name="Erik Vaňo" userId="33a80ff491b34b8f" providerId="Windows Live" clId="Web-{607AA8A7-023D-49D2-8705-CE2E93642E70}" dt="2023-06-05T18:32:14.391" v="289"/>
          <ac:spMkLst>
            <pc:docMk/>
            <pc:sldMk cId="2626587350" sldId="260"/>
            <ac:spMk id="2" creationId="{EAB91013-4DBA-4C67-9ED9-D53960DAE64E}"/>
          </ac:spMkLst>
        </pc:spChg>
        <pc:spChg chg="mod ord">
          <ac:chgData name="Erik Vaňo" userId="33a80ff491b34b8f" providerId="Windows Live" clId="Web-{607AA8A7-023D-49D2-8705-CE2E93642E70}" dt="2023-06-05T18:26:35.020" v="238"/>
          <ac:spMkLst>
            <pc:docMk/>
            <pc:sldMk cId="2626587350" sldId="260"/>
            <ac:spMk id="3" creationId="{1ADBB03C-93C4-B6EF-BBDA-C928CEBC3FBC}"/>
          </ac:spMkLst>
        </pc:spChg>
        <pc:spChg chg="add del">
          <ac:chgData name="Erik Vaňo" userId="33a80ff491b34b8f" providerId="Windows Live" clId="Web-{607AA8A7-023D-49D2-8705-CE2E93642E70}" dt="2023-06-05T18:32:14.391" v="289"/>
          <ac:spMkLst>
            <pc:docMk/>
            <pc:sldMk cId="2626587350" sldId="260"/>
            <ac:spMk id="9" creationId="{89EA2611-DCBA-4E97-A2B2-9A466E76BDA4}"/>
          </ac:spMkLst>
        </pc:spChg>
        <pc:spChg chg="add del">
          <ac:chgData name="Erik Vaňo" userId="33a80ff491b34b8f" providerId="Windows Live" clId="Web-{607AA8A7-023D-49D2-8705-CE2E93642E70}" dt="2023-06-05T18:32:14.391" v="289"/>
          <ac:spMkLst>
            <pc:docMk/>
            <pc:sldMk cId="2626587350" sldId="260"/>
            <ac:spMk id="11" creationId="{BBC615D1-6E12-40EF-915B-316CFDB550D5}"/>
          </ac:spMkLst>
        </pc:spChg>
        <pc:spChg chg="add del">
          <ac:chgData name="Erik Vaňo" userId="33a80ff491b34b8f" providerId="Windows Live" clId="Web-{607AA8A7-023D-49D2-8705-CE2E93642E70}" dt="2023-06-05T18:32:14.391" v="289"/>
          <ac:spMkLst>
            <pc:docMk/>
            <pc:sldMk cId="2626587350" sldId="260"/>
            <ac:spMk id="13" creationId="{B9797D36-DE1E-47CD-881A-6C1F5828261B}"/>
          </ac:spMkLst>
        </pc:spChg>
        <pc:spChg chg="add del">
          <ac:chgData name="Erik Vaňo" userId="33a80ff491b34b8f" providerId="Windows Live" clId="Web-{607AA8A7-023D-49D2-8705-CE2E93642E70}" dt="2023-06-05T18:32:14.391" v="289"/>
          <ac:spMkLst>
            <pc:docMk/>
            <pc:sldMk cId="2626587350" sldId="260"/>
            <ac:spMk id="15" creationId="{4A2FAF1F-F462-46AF-A9E6-CC93C4E2C359}"/>
          </ac:spMkLst>
        </pc:spChg>
        <pc:spChg chg="add del">
          <ac:chgData name="Erik Vaňo" userId="33a80ff491b34b8f" providerId="Windows Live" clId="Web-{607AA8A7-023D-49D2-8705-CE2E93642E70}" dt="2023-06-05T18:32:14.391" v="289"/>
          <ac:spMkLst>
            <pc:docMk/>
            <pc:sldMk cId="2626587350" sldId="260"/>
            <ac:spMk id="17" creationId="{7146BED8-BAE9-42C5-A3DD-7B946445DB8C}"/>
          </ac:spMkLst>
        </pc:spChg>
        <pc:spChg chg="add del">
          <ac:chgData name="Erik Vaňo" userId="33a80ff491b34b8f" providerId="Windows Live" clId="Web-{607AA8A7-023D-49D2-8705-CE2E93642E70}" dt="2023-06-05T18:32:14.391" v="289"/>
          <ac:spMkLst>
            <pc:docMk/>
            <pc:sldMk cId="2626587350" sldId="260"/>
            <ac:spMk id="19" creationId="{15765FE8-B62F-41E4-A73C-74C91A8FD945}"/>
          </ac:spMkLst>
        </pc:spChg>
        <pc:spChg chg="add">
          <ac:chgData name="Erik Vaňo" userId="33a80ff491b34b8f" providerId="Windows Live" clId="Web-{607AA8A7-023D-49D2-8705-CE2E93642E70}" dt="2023-06-05T18:32:14.391" v="289"/>
          <ac:spMkLst>
            <pc:docMk/>
            <pc:sldMk cId="2626587350" sldId="260"/>
            <ac:spMk id="24" creationId="{38ABDB68-E3D5-448E-97D3-06FFEF680193}"/>
          </ac:spMkLst>
        </pc:spChg>
        <pc:spChg chg="add">
          <ac:chgData name="Erik Vaňo" userId="33a80ff491b34b8f" providerId="Windows Live" clId="Web-{607AA8A7-023D-49D2-8705-CE2E93642E70}" dt="2023-06-05T18:32:14.391" v="289"/>
          <ac:spMkLst>
            <pc:docMk/>
            <pc:sldMk cId="2626587350" sldId="260"/>
            <ac:spMk id="26" creationId="{B8DD7FEB-D9F3-4F5B-982C-36B0664D0205}"/>
          </ac:spMkLst>
        </pc:spChg>
        <pc:spChg chg="add">
          <ac:chgData name="Erik Vaňo" userId="33a80ff491b34b8f" providerId="Windows Live" clId="Web-{607AA8A7-023D-49D2-8705-CE2E93642E70}" dt="2023-06-05T18:32:14.391" v="289"/>
          <ac:spMkLst>
            <pc:docMk/>
            <pc:sldMk cId="2626587350" sldId="260"/>
            <ac:spMk id="28" creationId="{96BA11E4-0636-4FA9-A836-2A4FB176449A}"/>
          </ac:spMkLst>
        </pc:spChg>
        <pc:spChg chg="add">
          <ac:chgData name="Erik Vaňo" userId="33a80ff491b34b8f" providerId="Windows Live" clId="Web-{607AA8A7-023D-49D2-8705-CE2E93642E70}" dt="2023-06-05T18:32:14.391" v="289"/>
          <ac:spMkLst>
            <pc:docMk/>
            <pc:sldMk cId="2626587350" sldId="260"/>
            <ac:spMk id="30" creationId="{5681882E-BDD0-4311-AF62-E8019628524D}"/>
          </ac:spMkLst>
        </pc:spChg>
        <pc:spChg chg="add">
          <ac:chgData name="Erik Vaňo" userId="33a80ff491b34b8f" providerId="Windows Live" clId="Web-{607AA8A7-023D-49D2-8705-CE2E93642E70}" dt="2023-06-05T18:32:14.391" v="289"/>
          <ac:spMkLst>
            <pc:docMk/>
            <pc:sldMk cId="2626587350" sldId="260"/>
            <ac:spMk id="32" creationId="{EADD3260-4BDA-459B-A162-5E1B897E38FC}"/>
          </ac:spMkLst>
        </pc:spChg>
        <pc:spChg chg="add">
          <ac:chgData name="Erik Vaňo" userId="33a80ff491b34b8f" providerId="Windows Live" clId="Web-{607AA8A7-023D-49D2-8705-CE2E93642E70}" dt="2023-06-05T18:32:14.391" v="289"/>
          <ac:spMkLst>
            <pc:docMk/>
            <pc:sldMk cId="2626587350" sldId="260"/>
            <ac:spMk id="34" creationId="{283DA7DD-CA37-4ED7-8710-48E56B063BA4}"/>
          </ac:spMkLst>
        </pc:spChg>
        <pc:spChg chg="add">
          <ac:chgData name="Erik Vaňo" userId="33a80ff491b34b8f" providerId="Windows Live" clId="Web-{607AA8A7-023D-49D2-8705-CE2E93642E70}" dt="2023-06-05T18:32:14.391" v="289"/>
          <ac:spMkLst>
            <pc:docMk/>
            <pc:sldMk cId="2626587350" sldId="260"/>
            <ac:spMk id="36" creationId="{B92F2E3C-66CD-4DEB-BA14-2A5912B65A21}"/>
          </ac:spMkLst>
        </pc:spChg>
        <pc:picChg chg="add mod">
          <ac:chgData name="Erik Vaňo" userId="33a80ff491b34b8f" providerId="Windows Live" clId="Web-{607AA8A7-023D-49D2-8705-CE2E93642E70}" dt="2023-06-05T18:32:14.391" v="289"/>
          <ac:picMkLst>
            <pc:docMk/>
            <pc:sldMk cId="2626587350" sldId="260"/>
            <ac:picMk id="4" creationId="{A0D694DD-EC8D-1E42-EABD-4D375FBFD5BE}"/>
          </ac:picMkLst>
        </pc:picChg>
      </pc:sldChg>
      <pc:sldChg chg="addSp delSp modSp new mod setBg setClrOvrMap">
        <pc:chgData name="Erik Vaňo" userId="33a80ff491b34b8f" providerId="Windows Live" clId="Web-{607AA8A7-023D-49D2-8705-CE2E93642E70}" dt="2023-06-05T18:29:01.125" v="263"/>
        <pc:sldMkLst>
          <pc:docMk/>
          <pc:sldMk cId="3368580436" sldId="261"/>
        </pc:sldMkLst>
        <pc:spChg chg="add del mod">
          <ac:chgData name="Erik Vaňo" userId="33a80ff491b34b8f" providerId="Windows Live" clId="Web-{607AA8A7-023D-49D2-8705-CE2E93642E70}" dt="2023-06-05T18:29:01.125" v="263"/>
          <ac:spMkLst>
            <pc:docMk/>
            <pc:sldMk cId="3368580436" sldId="261"/>
            <ac:spMk id="2" creationId="{2B57C93A-D67D-564E-1B2A-67FD3D165A28}"/>
          </ac:spMkLst>
        </pc:spChg>
        <pc:spChg chg="mod ord">
          <ac:chgData name="Erik Vaňo" userId="33a80ff491b34b8f" providerId="Windows Live" clId="Web-{607AA8A7-023D-49D2-8705-CE2E93642E70}" dt="2023-06-05T18:29:01.125" v="263"/>
          <ac:spMkLst>
            <pc:docMk/>
            <pc:sldMk cId="3368580436" sldId="261"/>
            <ac:spMk id="3" creationId="{6C87A0E9-2712-E47E-AE70-2540B23CCDF8}"/>
          </ac:spMkLst>
        </pc:spChg>
        <pc:spChg chg="add del">
          <ac:chgData name="Erik Vaňo" userId="33a80ff491b34b8f" providerId="Windows Live" clId="Web-{607AA8A7-023D-49D2-8705-CE2E93642E70}" dt="2023-06-05T18:29:01.110" v="262"/>
          <ac:spMkLst>
            <pc:docMk/>
            <pc:sldMk cId="3368580436" sldId="261"/>
            <ac:spMk id="9" creationId="{89EA2611-DCBA-4E97-A2B2-9A466E76BDA4}"/>
          </ac:spMkLst>
        </pc:spChg>
        <pc:spChg chg="add del">
          <ac:chgData name="Erik Vaňo" userId="33a80ff491b34b8f" providerId="Windows Live" clId="Web-{607AA8A7-023D-49D2-8705-CE2E93642E70}" dt="2023-06-05T18:29:01.110" v="262"/>
          <ac:spMkLst>
            <pc:docMk/>
            <pc:sldMk cId="3368580436" sldId="261"/>
            <ac:spMk id="11" creationId="{BBC615D1-6E12-40EF-915B-316CFDB550D5}"/>
          </ac:spMkLst>
        </pc:spChg>
        <pc:spChg chg="add del">
          <ac:chgData name="Erik Vaňo" userId="33a80ff491b34b8f" providerId="Windows Live" clId="Web-{607AA8A7-023D-49D2-8705-CE2E93642E70}" dt="2023-06-05T18:29:01.110" v="262"/>
          <ac:spMkLst>
            <pc:docMk/>
            <pc:sldMk cId="3368580436" sldId="261"/>
            <ac:spMk id="13" creationId="{B9797D36-DE1E-47CD-881A-6C1F5828261B}"/>
          </ac:spMkLst>
        </pc:spChg>
        <pc:spChg chg="add del">
          <ac:chgData name="Erik Vaňo" userId="33a80ff491b34b8f" providerId="Windows Live" clId="Web-{607AA8A7-023D-49D2-8705-CE2E93642E70}" dt="2023-06-05T18:29:01.110" v="262"/>
          <ac:spMkLst>
            <pc:docMk/>
            <pc:sldMk cId="3368580436" sldId="261"/>
            <ac:spMk id="15" creationId="{4A2FAF1F-F462-46AF-A9E6-CC93C4E2C359}"/>
          </ac:spMkLst>
        </pc:spChg>
        <pc:spChg chg="add del">
          <ac:chgData name="Erik Vaňo" userId="33a80ff491b34b8f" providerId="Windows Live" clId="Web-{607AA8A7-023D-49D2-8705-CE2E93642E70}" dt="2023-06-05T18:29:01.110" v="262"/>
          <ac:spMkLst>
            <pc:docMk/>
            <pc:sldMk cId="3368580436" sldId="261"/>
            <ac:spMk id="17" creationId="{7146BED8-BAE9-42C5-A3DD-7B946445DB8C}"/>
          </ac:spMkLst>
        </pc:spChg>
        <pc:spChg chg="add del">
          <ac:chgData name="Erik Vaňo" userId="33a80ff491b34b8f" providerId="Windows Live" clId="Web-{607AA8A7-023D-49D2-8705-CE2E93642E70}" dt="2023-06-05T18:29:01.110" v="262"/>
          <ac:spMkLst>
            <pc:docMk/>
            <pc:sldMk cId="3368580436" sldId="261"/>
            <ac:spMk id="19" creationId="{15765FE8-B62F-41E4-A73C-74C91A8FD945}"/>
          </ac:spMkLst>
        </pc:spChg>
        <pc:spChg chg="add">
          <ac:chgData name="Erik Vaňo" userId="33a80ff491b34b8f" providerId="Windows Live" clId="Web-{607AA8A7-023D-49D2-8705-CE2E93642E70}" dt="2023-06-05T18:29:01.125" v="263"/>
          <ac:spMkLst>
            <pc:docMk/>
            <pc:sldMk cId="3368580436" sldId="261"/>
            <ac:spMk id="21" creationId="{ED3A2261-1C75-40FF-8CD6-18C5900C1C8D}"/>
          </ac:spMkLst>
        </pc:spChg>
        <pc:spChg chg="add">
          <ac:chgData name="Erik Vaňo" userId="33a80ff491b34b8f" providerId="Windows Live" clId="Web-{607AA8A7-023D-49D2-8705-CE2E93642E70}" dt="2023-06-05T18:29:01.125" v="263"/>
          <ac:spMkLst>
            <pc:docMk/>
            <pc:sldMk cId="3368580436" sldId="261"/>
            <ac:spMk id="22" creationId="{510C9632-BB6F-48EE-AB65-501878BA5DB6}"/>
          </ac:spMkLst>
        </pc:spChg>
        <pc:spChg chg="add">
          <ac:chgData name="Erik Vaňo" userId="33a80ff491b34b8f" providerId="Windows Live" clId="Web-{607AA8A7-023D-49D2-8705-CE2E93642E70}" dt="2023-06-05T18:29:01.125" v="263"/>
          <ac:spMkLst>
            <pc:docMk/>
            <pc:sldMk cId="3368580436" sldId="261"/>
            <ac:spMk id="23" creationId="{4EC8AAB6-953B-4D29-9967-3C44D06BB4E8}"/>
          </ac:spMkLst>
        </pc:spChg>
        <pc:spChg chg="add">
          <ac:chgData name="Erik Vaňo" userId="33a80ff491b34b8f" providerId="Windows Live" clId="Web-{607AA8A7-023D-49D2-8705-CE2E93642E70}" dt="2023-06-05T18:29:01.125" v="263"/>
          <ac:spMkLst>
            <pc:docMk/>
            <pc:sldMk cId="3368580436" sldId="261"/>
            <ac:spMk id="24" creationId="{C89ED458-2326-40DC-9C7B-1A717B6551AD}"/>
          </ac:spMkLst>
        </pc:spChg>
        <pc:spChg chg="add">
          <ac:chgData name="Erik Vaňo" userId="33a80ff491b34b8f" providerId="Windows Live" clId="Web-{607AA8A7-023D-49D2-8705-CE2E93642E70}" dt="2023-06-05T18:29:01.125" v="263"/>
          <ac:spMkLst>
            <pc:docMk/>
            <pc:sldMk cId="3368580436" sldId="261"/>
            <ac:spMk id="25" creationId="{6F9D1DE6-E368-4F07-85F9-D5B767477DDF}"/>
          </ac:spMkLst>
        </pc:spChg>
        <pc:spChg chg="add">
          <ac:chgData name="Erik Vaňo" userId="33a80ff491b34b8f" providerId="Windows Live" clId="Web-{607AA8A7-023D-49D2-8705-CE2E93642E70}" dt="2023-06-05T18:29:01.125" v="263"/>
          <ac:spMkLst>
            <pc:docMk/>
            <pc:sldMk cId="3368580436" sldId="261"/>
            <ac:spMk id="26" creationId="{F63B1F66-4ACE-4A01-8ADF-F175A9C358B2}"/>
          </ac:spMkLst>
        </pc:spChg>
        <pc:spChg chg="add">
          <ac:chgData name="Erik Vaňo" userId="33a80ff491b34b8f" providerId="Windows Live" clId="Web-{607AA8A7-023D-49D2-8705-CE2E93642E70}" dt="2023-06-05T18:29:01.125" v="263"/>
          <ac:spMkLst>
            <pc:docMk/>
            <pc:sldMk cId="3368580436" sldId="261"/>
            <ac:spMk id="27" creationId="{CF8448ED-9332-4A9B-8CAB-B1985E596E20}"/>
          </ac:spMkLst>
        </pc:spChg>
        <pc:picChg chg="add mod">
          <ac:chgData name="Erik Vaňo" userId="33a80ff491b34b8f" providerId="Windows Live" clId="Web-{607AA8A7-023D-49D2-8705-CE2E93642E70}" dt="2023-06-05T18:29:01.125" v="263"/>
          <ac:picMkLst>
            <pc:docMk/>
            <pc:sldMk cId="3368580436" sldId="261"/>
            <ac:picMk id="4" creationId="{5637816F-FA1B-33F8-0BFD-3C5C21587D38}"/>
          </ac:picMkLst>
        </pc:picChg>
      </pc:sldChg>
      <pc:sldChg chg="addSp delSp modSp new mod setBg setClrOvrMap">
        <pc:chgData name="Erik Vaňo" userId="33a80ff491b34b8f" providerId="Windows Live" clId="Web-{607AA8A7-023D-49D2-8705-CE2E93642E70}" dt="2023-06-05T18:32:10.844" v="288"/>
        <pc:sldMkLst>
          <pc:docMk/>
          <pc:sldMk cId="1424476142" sldId="262"/>
        </pc:sldMkLst>
        <pc:spChg chg="mod">
          <ac:chgData name="Erik Vaňo" userId="33a80ff491b34b8f" providerId="Windows Live" clId="Web-{607AA8A7-023D-49D2-8705-CE2E93642E70}" dt="2023-06-05T18:32:10.844" v="288"/>
          <ac:spMkLst>
            <pc:docMk/>
            <pc:sldMk cId="1424476142" sldId="262"/>
            <ac:spMk id="2" creationId="{B9E7B777-3DB5-B34A-7D75-56B4CD9C76E9}"/>
          </ac:spMkLst>
        </pc:spChg>
        <pc:spChg chg="mod ord">
          <ac:chgData name="Erik Vaňo" userId="33a80ff491b34b8f" providerId="Windows Live" clId="Web-{607AA8A7-023D-49D2-8705-CE2E93642E70}" dt="2023-06-05T18:32:10.844" v="288"/>
          <ac:spMkLst>
            <pc:docMk/>
            <pc:sldMk cId="1424476142" sldId="262"/>
            <ac:spMk id="3" creationId="{95578AD5-06BE-3FDF-366C-D2B8977C87E6}"/>
          </ac:spMkLst>
        </pc:spChg>
        <pc:spChg chg="add del">
          <ac:chgData name="Erik Vaňo" userId="33a80ff491b34b8f" providerId="Windows Live" clId="Web-{607AA8A7-023D-49D2-8705-CE2E93642E70}" dt="2023-06-05T18:32:10.782" v="287"/>
          <ac:spMkLst>
            <pc:docMk/>
            <pc:sldMk cId="1424476142" sldId="262"/>
            <ac:spMk id="9" creationId="{89EA2611-DCBA-4E97-A2B2-9A466E76BDA4}"/>
          </ac:spMkLst>
        </pc:spChg>
        <pc:spChg chg="add del">
          <ac:chgData name="Erik Vaňo" userId="33a80ff491b34b8f" providerId="Windows Live" clId="Web-{607AA8A7-023D-49D2-8705-CE2E93642E70}" dt="2023-06-05T18:32:10.782" v="287"/>
          <ac:spMkLst>
            <pc:docMk/>
            <pc:sldMk cId="1424476142" sldId="262"/>
            <ac:spMk id="11" creationId="{BBC615D1-6E12-40EF-915B-316CFDB550D5}"/>
          </ac:spMkLst>
        </pc:spChg>
        <pc:spChg chg="add del">
          <ac:chgData name="Erik Vaňo" userId="33a80ff491b34b8f" providerId="Windows Live" clId="Web-{607AA8A7-023D-49D2-8705-CE2E93642E70}" dt="2023-06-05T18:32:10.782" v="287"/>
          <ac:spMkLst>
            <pc:docMk/>
            <pc:sldMk cId="1424476142" sldId="262"/>
            <ac:spMk id="13" creationId="{B9797D36-DE1E-47CD-881A-6C1F5828261B}"/>
          </ac:spMkLst>
        </pc:spChg>
        <pc:spChg chg="add del">
          <ac:chgData name="Erik Vaňo" userId="33a80ff491b34b8f" providerId="Windows Live" clId="Web-{607AA8A7-023D-49D2-8705-CE2E93642E70}" dt="2023-06-05T18:32:10.782" v="287"/>
          <ac:spMkLst>
            <pc:docMk/>
            <pc:sldMk cId="1424476142" sldId="262"/>
            <ac:spMk id="15" creationId="{4A2FAF1F-F462-46AF-A9E6-CC93C4E2C359}"/>
          </ac:spMkLst>
        </pc:spChg>
        <pc:spChg chg="add del">
          <ac:chgData name="Erik Vaňo" userId="33a80ff491b34b8f" providerId="Windows Live" clId="Web-{607AA8A7-023D-49D2-8705-CE2E93642E70}" dt="2023-06-05T18:32:10.782" v="287"/>
          <ac:spMkLst>
            <pc:docMk/>
            <pc:sldMk cId="1424476142" sldId="262"/>
            <ac:spMk id="17" creationId="{7146BED8-BAE9-42C5-A3DD-7B946445DB8C}"/>
          </ac:spMkLst>
        </pc:spChg>
        <pc:spChg chg="add del">
          <ac:chgData name="Erik Vaňo" userId="33a80ff491b34b8f" providerId="Windows Live" clId="Web-{607AA8A7-023D-49D2-8705-CE2E93642E70}" dt="2023-06-05T18:32:10.782" v="287"/>
          <ac:spMkLst>
            <pc:docMk/>
            <pc:sldMk cId="1424476142" sldId="262"/>
            <ac:spMk id="19" creationId="{15765FE8-B62F-41E4-A73C-74C91A8FD945}"/>
          </ac:spMkLst>
        </pc:spChg>
        <pc:spChg chg="add">
          <ac:chgData name="Erik Vaňo" userId="33a80ff491b34b8f" providerId="Windows Live" clId="Web-{607AA8A7-023D-49D2-8705-CE2E93642E70}" dt="2023-06-05T18:32:10.844" v="288"/>
          <ac:spMkLst>
            <pc:docMk/>
            <pc:sldMk cId="1424476142" sldId="262"/>
            <ac:spMk id="21" creationId="{15765FE8-B62F-41E4-A73C-74C91A8FD945}"/>
          </ac:spMkLst>
        </pc:spChg>
        <pc:spChg chg="add">
          <ac:chgData name="Erik Vaňo" userId="33a80ff491b34b8f" providerId="Windows Live" clId="Web-{607AA8A7-023D-49D2-8705-CE2E93642E70}" dt="2023-06-05T18:32:10.844" v="288"/>
          <ac:spMkLst>
            <pc:docMk/>
            <pc:sldMk cId="1424476142" sldId="262"/>
            <ac:spMk id="22" creationId="{89EA2611-DCBA-4E97-A2B2-9A466E76BDA4}"/>
          </ac:spMkLst>
        </pc:spChg>
        <pc:spChg chg="add">
          <ac:chgData name="Erik Vaňo" userId="33a80ff491b34b8f" providerId="Windows Live" clId="Web-{607AA8A7-023D-49D2-8705-CE2E93642E70}" dt="2023-06-05T18:32:10.844" v="288"/>
          <ac:spMkLst>
            <pc:docMk/>
            <pc:sldMk cId="1424476142" sldId="262"/>
            <ac:spMk id="23" creationId="{FD2669AB-35DB-41EC-BE9C-DA80B60A3280}"/>
          </ac:spMkLst>
        </pc:spChg>
        <pc:spChg chg="add">
          <ac:chgData name="Erik Vaňo" userId="33a80ff491b34b8f" providerId="Windows Live" clId="Web-{607AA8A7-023D-49D2-8705-CE2E93642E70}" dt="2023-06-05T18:32:10.844" v="288"/>
          <ac:spMkLst>
            <pc:docMk/>
            <pc:sldMk cId="1424476142" sldId="262"/>
            <ac:spMk id="24" creationId="{BBC615D1-6E12-40EF-915B-316CFDB550D5}"/>
          </ac:spMkLst>
        </pc:spChg>
        <pc:spChg chg="add">
          <ac:chgData name="Erik Vaňo" userId="33a80ff491b34b8f" providerId="Windows Live" clId="Web-{607AA8A7-023D-49D2-8705-CE2E93642E70}" dt="2023-06-05T18:32:10.844" v="288"/>
          <ac:spMkLst>
            <pc:docMk/>
            <pc:sldMk cId="1424476142" sldId="262"/>
            <ac:spMk id="25" creationId="{B9797D36-DE1E-47CD-881A-6C1F5828261B}"/>
          </ac:spMkLst>
        </pc:spChg>
        <pc:spChg chg="add">
          <ac:chgData name="Erik Vaňo" userId="33a80ff491b34b8f" providerId="Windows Live" clId="Web-{607AA8A7-023D-49D2-8705-CE2E93642E70}" dt="2023-06-05T18:32:10.844" v="288"/>
          <ac:spMkLst>
            <pc:docMk/>
            <pc:sldMk cId="1424476142" sldId="262"/>
            <ac:spMk id="26" creationId="{4A2FAF1F-F462-46AF-A9E6-CC93C4E2C359}"/>
          </ac:spMkLst>
        </pc:spChg>
        <pc:spChg chg="add">
          <ac:chgData name="Erik Vaňo" userId="33a80ff491b34b8f" providerId="Windows Live" clId="Web-{607AA8A7-023D-49D2-8705-CE2E93642E70}" dt="2023-06-05T18:32:10.844" v="288"/>
          <ac:spMkLst>
            <pc:docMk/>
            <pc:sldMk cId="1424476142" sldId="262"/>
            <ac:spMk id="27" creationId="{7146BED8-BAE9-42C5-A3DD-7B946445DB8C}"/>
          </ac:spMkLst>
        </pc:spChg>
        <pc:picChg chg="add mod">
          <ac:chgData name="Erik Vaňo" userId="33a80ff491b34b8f" providerId="Windows Live" clId="Web-{607AA8A7-023D-49D2-8705-CE2E93642E70}" dt="2023-06-05T18:32:10.844" v="288"/>
          <ac:picMkLst>
            <pc:docMk/>
            <pc:sldMk cId="1424476142" sldId="262"/>
            <ac:picMk id="4" creationId="{033C446C-EEC3-ABB7-23A2-B1AB6DE92CB2}"/>
          </ac:picMkLst>
        </pc:picChg>
      </pc:sldChg>
      <pc:sldChg chg="addSp delSp modSp new mod setBg setClrOvrMap">
        <pc:chgData name="Erik Vaňo" userId="33a80ff491b34b8f" providerId="Windows Live" clId="Web-{607AA8A7-023D-49D2-8705-CE2E93642E70}" dt="2023-06-05T18:47:03.527" v="346" actId="20577"/>
        <pc:sldMkLst>
          <pc:docMk/>
          <pc:sldMk cId="1843809698" sldId="263"/>
        </pc:sldMkLst>
        <pc:spChg chg="mod ord">
          <ac:chgData name="Erik Vaňo" userId="33a80ff491b34b8f" providerId="Windows Live" clId="Web-{607AA8A7-023D-49D2-8705-CE2E93642E70}" dt="2023-06-05T18:46:33.040" v="325"/>
          <ac:spMkLst>
            <pc:docMk/>
            <pc:sldMk cId="1843809698" sldId="263"/>
            <ac:spMk id="2" creationId="{58F23A96-1F96-7CD5-4003-A4AC159C4CEA}"/>
          </ac:spMkLst>
        </pc:spChg>
        <pc:spChg chg="mod ord">
          <ac:chgData name="Erik Vaňo" userId="33a80ff491b34b8f" providerId="Windows Live" clId="Web-{607AA8A7-023D-49D2-8705-CE2E93642E70}" dt="2023-06-05T18:47:03.527" v="346" actId="20577"/>
          <ac:spMkLst>
            <pc:docMk/>
            <pc:sldMk cId="1843809698" sldId="263"/>
            <ac:spMk id="3" creationId="{55324F9D-2412-ECD5-DBF4-13258BABD4F6}"/>
          </ac:spMkLst>
        </pc:spChg>
        <pc:spChg chg="add del">
          <ac:chgData name="Erik Vaňo" userId="33a80ff491b34b8f" providerId="Windows Live" clId="Web-{607AA8A7-023D-49D2-8705-CE2E93642E70}" dt="2023-06-05T18:46:33.040" v="325"/>
          <ac:spMkLst>
            <pc:docMk/>
            <pc:sldMk cId="1843809698" sldId="263"/>
            <ac:spMk id="9" creationId="{510C9632-BB6F-48EE-AB65-501878BA5DB6}"/>
          </ac:spMkLst>
        </pc:spChg>
        <pc:spChg chg="add del">
          <ac:chgData name="Erik Vaňo" userId="33a80ff491b34b8f" providerId="Windows Live" clId="Web-{607AA8A7-023D-49D2-8705-CE2E93642E70}" dt="2023-06-05T18:46:33.040" v="325"/>
          <ac:spMkLst>
            <pc:docMk/>
            <pc:sldMk cId="1843809698" sldId="263"/>
            <ac:spMk id="11" creationId="{4EC8AAB6-953B-4D29-9967-3C44D06BB4E8}"/>
          </ac:spMkLst>
        </pc:spChg>
        <pc:spChg chg="add del">
          <ac:chgData name="Erik Vaňo" userId="33a80ff491b34b8f" providerId="Windows Live" clId="Web-{607AA8A7-023D-49D2-8705-CE2E93642E70}" dt="2023-06-05T18:46:33.040" v="325"/>
          <ac:spMkLst>
            <pc:docMk/>
            <pc:sldMk cId="1843809698" sldId="263"/>
            <ac:spMk id="13" creationId="{C89ED458-2326-40DC-9C7B-1A717B6551AD}"/>
          </ac:spMkLst>
        </pc:spChg>
        <pc:spChg chg="add del">
          <ac:chgData name="Erik Vaňo" userId="33a80ff491b34b8f" providerId="Windows Live" clId="Web-{607AA8A7-023D-49D2-8705-CE2E93642E70}" dt="2023-06-05T18:46:33.040" v="325"/>
          <ac:spMkLst>
            <pc:docMk/>
            <pc:sldMk cId="1843809698" sldId="263"/>
            <ac:spMk id="15" creationId="{6F9D1DE6-E368-4F07-85F9-D5B767477DDF}"/>
          </ac:spMkLst>
        </pc:spChg>
        <pc:spChg chg="add del">
          <ac:chgData name="Erik Vaňo" userId="33a80ff491b34b8f" providerId="Windows Live" clId="Web-{607AA8A7-023D-49D2-8705-CE2E93642E70}" dt="2023-06-05T18:46:33.040" v="325"/>
          <ac:spMkLst>
            <pc:docMk/>
            <pc:sldMk cId="1843809698" sldId="263"/>
            <ac:spMk id="17" creationId="{F63B1F66-4ACE-4A01-8ADF-F175A9C358B2}"/>
          </ac:spMkLst>
        </pc:spChg>
        <pc:spChg chg="add del">
          <ac:chgData name="Erik Vaňo" userId="33a80ff491b34b8f" providerId="Windows Live" clId="Web-{607AA8A7-023D-49D2-8705-CE2E93642E70}" dt="2023-06-05T18:46:33.040" v="325"/>
          <ac:spMkLst>
            <pc:docMk/>
            <pc:sldMk cId="1843809698" sldId="263"/>
            <ac:spMk id="19" creationId="{CF8448ED-9332-4A9B-8CAB-B1985E596E20}"/>
          </ac:spMkLst>
        </pc:spChg>
        <pc:spChg chg="add del">
          <ac:chgData name="Erik Vaňo" userId="33a80ff491b34b8f" providerId="Windows Live" clId="Web-{607AA8A7-023D-49D2-8705-CE2E93642E70}" dt="2023-06-05T18:46:33.040" v="325"/>
          <ac:spMkLst>
            <pc:docMk/>
            <pc:sldMk cId="1843809698" sldId="263"/>
            <ac:spMk id="21" creationId="{ED3A2261-1C75-40FF-8CD6-18C5900C1C8D}"/>
          </ac:spMkLst>
        </pc:spChg>
        <pc:spChg chg="add">
          <ac:chgData name="Erik Vaňo" userId="33a80ff491b34b8f" providerId="Windows Live" clId="Web-{607AA8A7-023D-49D2-8705-CE2E93642E70}" dt="2023-06-05T18:46:33.040" v="325"/>
          <ac:spMkLst>
            <pc:docMk/>
            <pc:sldMk cId="1843809698" sldId="263"/>
            <ac:spMk id="26" creationId="{E4F17063-EDA4-417B-946F-BA357F3B390D}"/>
          </ac:spMkLst>
        </pc:spChg>
        <pc:spChg chg="add">
          <ac:chgData name="Erik Vaňo" userId="33a80ff491b34b8f" providerId="Windows Live" clId="Web-{607AA8A7-023D-49D2-8705-CE2E93642E70}" dt="2023-06-05T18:46:33.040" v="325"/>
          <ac:spMkLst>
            <pc:docMk/>
            <pc:sldMk cId="1843809698" sldId="263"/>
            <ac:spMk id="28" creationId="{D36F3EEA-55D4-4677-80E7-92D00B8F343B}"/>
          </ac:spMkLst>
        </pc:spChg>
        <pc:spChg chg="add">
          <ac:chgData name="Erik Vaňo" userId="33a80ff491b34b8f" providerId="Windows Live" clId="Web-{607AA8A7-023D-49D2-8705-CE2E93642E70}" dt="2023-06-05T18:46:33.040" v="325"/>
          <ac:spMkLst>
            <pc:docMk/>
            <pc:sldMk cId="1843809698" sldId="263"/>
            <ac:spMk id="30" creationId="{C91E93A7-6C7F-4F77-9CB0-280D958EF4D2}"/>
          </ac:spMkLst>
        </pc:spChg>
        <pc:picChg chg="add mod">
          <ac:chgData name="Erik Vaňo" userId="33a80ff491b34b8f" providerId="Windows Live" clId="Web-{607AA8A7-023D-49D2-8705-CE2E93642E70}" dt="2023-06-05T18:46:33.040" v="325"/>
          <ac:picMkLst>
            <pc:docMk/>
            <pc:sldMk cId="1843809698" sldId="263"/>
            <ac:picMk id="4" creationId="{971AFD17-799C-693C-370F-30E940507968}"/>
          </ac:picMkLst>
        </pc:picChg>
        <pc:picChg chg="add mod">
          <ac:chgData name="Erik Vaňo" userId="33a80ff491b34b8f" providerId="Windows Live" clId="Web-{607AA8A7-023D-49D2-8705-CE2E93642E70}" dt="2023-06-05T18:46:33.040" v="325"/>
          <ac:picMkLst>
            <pc:docMk/>
            <pc:sldMk cId="1843809698" sldId="263"/>
            <ac:picMk id="5" creationId="{51BBAA05-2B8B-F5F7-EA06-4FB652F06BD4}"/>
          </ac:picMkLst>
        </pc:picChg>
      </pc:sldChg>
      <pc:sldChg chg="addSp modSp new mod ord setBg setClrOvrMap">
        <pc:chgData name="Erik Vaňo" userId="33a80ff491b34b8f" providerId="Windows Live" clId="Web-{607AA8A7-023D-49D2-8705-CE2E93642E70}" dt="2023-06-05T18:51:42.503" v="475" actId="14100"/>
        <pc:sldMkLst>
          <pc:docMk/>
          <pc:sldMk cId="2466017353" sldId="264"/>
        </pc:sldMkLst>
        <pc:spChg chg="mod">
          <ac:chgData name="Erik Vaňo" userId="33a80ff491b34b8f" providerId="Windows Live" clId="Web-{607AA8A7-023D-49D2-8705-CE2E93642E70}" dt="2023-06-05T18:49:42.369" v="408"/>
          <ac:spMkLst>
            <pc:docMk/>
            <pc:sldMk cId="2466017353" sldId="264"/>
            <ac:spMk id="2" creationId="{58AD089E-0353-B760-2E94-A5591095CC03}"/>
          </ac:spMkLst>
        </pc:spChg>
        <pc:spChg chg="mod ord">
          <ac:chgData name="Erik Vaňo" userId="33a80ff491b34b8f" providerId="Windows Live" clId="Web-{607AA8A7-023D-49D2-8705-CE2E93642E70}" dt="2023-06-05T18:51:42.503" v="475" actId="14100"/>
          <ac:spMkLst>
            <pc:docMk/>
            <pc:sldMk cId="2466017353" sldId="264"/>
            <ac:spMk id="3" creationId="{5C7FF6D0-A291-ADB1-DF1F-3AD78F7A1B19}"/>
          </ac:spMkLst>
        </pc:spChg>
        <pc:spChg chg="add">
          <ac:chgData name="Erik Vaňo" userId="33a80ff491b34b8f" providerId="Windows Live" clId="Web-{607AA8A7-023D-49D2-8705-CE2E93642E70}" dt="2023-06-05T18:49:42.369" v="408"/>
          <ac:spMkLst>
            <pc:docMk/>
            <pc:sldMk cId="2466017353" sldId="264"/>
            <ac:spMk id="9" creationId="{F70C2B8F-6B1B-46D5-86E6-40F36C695FC2}"/>
          </ac:spMkLst>
        </pc:spChg>
        <pc:spChg chg="add">
          <ac:chgData name="Erik Vaňo" userId="33a80ff491b34b8f" providerId="Windows Live" clId="Web-{607AA8A7-023D-49D2-8705-CE2E93642E70}" dt="2023-06-05T18:49:42.369" v="408"/>
          <ac:spMkLst>
            <pc:docMk/>
            <pc:sldMk cId="2466017353" sldId="264"/>
            <ac:spMk id="11" creationId="{DB521824-592C-476A-AB0A-CA0C6D1F3407}"/>
          </ac:spMkLst>
        </pc:spChg>
        <pc:spChg chg="add">
          <ac:chgData name="Erik Vaňo" userId="33a80ff491b34b8f" providerId="Windows Live" clId="Web-{607AA8A7-023D-49D2-8705-CE2E93642E70}" dt="2023-06-05T18:49:42.369" v="408"/>
          <ac:spMkLst>
            <pc:docMk/>
            <pc:sldMk cId="2466017353" sldId="264"/>
            <ac:spMk id="13" creationId="{A2749EFA-8EE4-4EB8-9424-8E593B9320AD}"/>
          </ac:spMkLst>
        </pc:spChg>
        <pc:spChg chg="add">
          <ac:chgData name="Erik Vaňo" userId="33a80ff491b34b8f" providerId="Windows Live" clId="Web-{607AA8A7-023D-49D2-8705-CE2E93642E70}" dt="2023-06-05T18:49:42.369" v="408"/>
          <ac:spMkLst>
            <pc:docMk/>
            <pc:sldMk cId="2466017353" sldId="264"/>
            <ac:spMk id="15" creationId="{B5C860C9-D4F9-4350-80DA-0D1CD36C7741}"/>
          </ac:spMkLst>
        </pc:spChg>
        <pc:spChg chg="add">
          <ac:chgData name="Erik Vaňo" userId="33a80ff491b34b8f" providerId="Windows Live" clId="Web-{607AA8A7-023D-49D2-8705-CE2E93642E70}" dt="2023-06-05T18:49:42.369" v="408"/>
          <ac:spMkLst>
            <pc:docMk/>
            <pc:sldMk cId="2466017353" sldId="264"/>
            <ac:spMk id="17" creationId="{538A90C8-AE0E-4EBA-9AF8-EEDB206020E0}"/>
          </ac:spMkLst>
        </pc:spChg>
        <pc:picChg chg="add mod">
          <ac:chgData name="Erik Vaňo" userId="33a80ff491b34b8f" providerId="Windows Live" clId="Web-{607AA8A7-023D-49D2-8705-CE2E93642E70}" dt="2023-06-05T18:49:42.369" v="408"/>
          <ac:picMkLst>
            <pc:docMk/>
            <pc:sldMk cId="2466017353" sldId="264"/>
            <ac:picMk id="4" creationId="{586C79E8-E43D-11CD-3AB0-A72CD3266798}"/>
          </ac:picMkLst>
        </pc:picChg>
      </pc:sldChg>
      <pc:sldChg chg="modSp new">
        <pc:chgData name="Erik Vaňo" userId="33a80ff491b34b8f" providerId="Windows Live" clId="Web-{607AA8A7-023D-49D2-8705-CE2E93642E70}" dt="2023-06-05T18:49:04.772" v="400" actId="20577"/>
        <pc:sldMkLst>
          <pc:docMk/>
          <pc:sldMk cId="1745993891" sldId="265"/>
        </pc:sldMkLst>
        <pc:spChg chg="mod">
          <ac:chgData name="Erik Vaňo" userId="33a80ff491b34b8f" providerId="Windows Live" clId="Web-{607AA8A7-023D-49D2-8705-CE2E93642E70}" dt="2023-06-05T18:48:00.266" v="359" actId="20577"/>
          <ac:spMkLst>
            <pc:docMk/>
            <pc:sldMk cId="1745993891" sldId="265"/>
            <ac:spMk id="2" creationId="{92C6A6BD-7A39-FD57-66DB-FE8D2A72901D}"/>
          </ac:spMkLst>
        </pc:spChg>
        <pc:spChg chg="mod">
          <ac:chgData name="Erik Vaňo" userId="33a80ff491b34b8f" providerId="Windows Live" clId="Web-{607AA8A7-023D-49D2-8705-CE2E93642E70}" dt="2023-06-05T18:49:04.772" v="400" actId="20577"/>
          <ac:spMkLst>
            <pc:docMk/>
            <pc:sldMk cId="1745993891" sldId="265"/>
            <ac:spMk id="3" creationId="{BCA3E70F-626E-3EC0-FE7E-844A8B874BB9}"/>
          </ac:spMkLst>
        </pc:spChg>
      </pc:sldChg>
      <pc:sldChg chg="modSp new">
        <pc:chgData name="Erik Vaňo" userId="33a80ff491b34b8f" providerId="Windows Live" clId="Web-{607AA8A7-023D-49D2-8705-CE2E93642E70}" dt="2023-06-05T18:52:34.164" v="484" actId="20577"/>
        <pc:sldMkLst>
          <pc:docMk/>
          <pc:sldMk cId="1563431340" sldId="266"/>
        </pc:sldMkLst>
        <pc:spChg chg="mod">
          <ac:chgData name="Erik Vaňo" userId="33a80ff491b34b8f" providerId="Windows Live" clId="Web-{607AA8A7-023D-49D2-8705-CE2E93642E70}" dt="2023-06-05T18:51:53.426" v="479" actId="20577"/>
          <ac:spMkLst>
            <pc:docMk/>
            <pc:sldMk cId="1563431340" sldId="266"/>
            <ac:spMk id="2" creationId="{3E07C4F5-440A-A41E-5BE5-5DF5D7EAEE9F}"/>
          </ac:spMkLst>
        </pc:spChg>
        <pc:spChg chg="mod">
          <ac:chgData name="Erik Vaňo" userId="33a80ff491b34b8f" providerId="Windows Live" clId="Web-{607AA8A7-023D-49D2-8705-CE2E93642E70}" dt="2023-06-05T18:52:34.164" v="484" actId="20577"/>
          <ac:spMkLst>
            <pc:docMk/>
            <pc:sldMk cId="1563431340" sldId="266"/>
            <ac:spMk id="3" creationId="{FC95B1C7-549E-7DFD-6889-5DEECD8CE510}"/>
          </ac:spMkLst>
        </pc:spChg>
      </pc:sldChg>
      <pc:sldChg chg="addSp delSp modSp new mod setBg setClrOvrMap">
        <pc:chgData name="Erik Vaňo" userId="33a80ff491b34b8f" providerId="Windows Live" clId="Web-{607AA8A7-023D-49D2-8705-CE2E93642E70}" dt="2023-06-05T18:53:08.276" v="498"/>
        <pc:sldMkLst>
          <pc:docMk/>
          <pc:sldMk cId="984598197" sldId="267"/>
        </pc:sldMkLst>
        <pc:spChg chg="mod">
          <ac:chgData name="Erik Vaňo" userId="33a80ff491b34b8f" providerId="Windows Live" clId="Web-{607AA8A7-023D-49D2-8705-CE2E93642E70}" dt="2023-06-05T18:53:08.276" v="498"/>
          <ac:spMkLst>
            <pc:docMk/>
            <pc:sldMk cId="984598197" sldId="267"/>
            <ac:spMk id="2" creationId="{2E964888-A1B2-9E05-AF65-B4BD9C4DCA0D}"/>
          </ac:spMkLst>
        </pc:spChg>
        <pc:spChg chg="add del">
          <ac:chgData name="Erik Vaňo" userId="33a80ff491b34b8f" providerId="Windows Live" clId="Web-{607AA8A7-023D-49D2-8705-CE2E93642E70}" dt="2023-06-05T18:53:08.276" v="498"/>
          <ac:spMkLst>
            <pc:docMk/>
            <pc:sldMk cId="984598197" sldId="267"/>
            <ac:spMk id="3" creationId="{7AA1C6A6-1139-35FC-78D8-29F7D9D0CDE8}"/>
          </ac:spMkLst>
        </pc:spChg>
        <pc:spChg chg="add del">
          <ac:chgData name="Erik Vaňo" userId="33a80ff491b34b8f" providerId="Windows Live" clId="Web-{607AA8A7-023D-49D2-8705-CE2E93642E70}" dt="2023-06-05T18:53:08.214" v="497"/>
          <ac:spMkLst>
            <pc:docMk/>
            <pc:sldMk cId="984598197" sldId="267"/>
            <ac:spMk id="13" creationId="{B8144315-1C5A-4185-A952-25D98D303D46}"/>
          </ac:spMkLst>
        </pc:spChg>
        <pc:spChg chg="add del">
          <ac:chgData name="Erik Vaňo" userId="33a80ff491b34b8f" providerId="Windows Live" clId="Web-{607AA8A7-023D-49D2-8705-CE2E93642E70}" dt="2023-06-05T18:53:08.214" v="497"/>
          <ac:spMkLst>
            <pc:docMk/>
            <pc:sldMk cId="984598197" sldId="267"/>
            <ac:spMk id="15" creationId="{11CAC6F2-0806-417B-BF5D-5AEF6195FA49}"/>
          </ac:spMkLst>
        </pc:spChg>
        <pc:spChg chg="add del">
          <ac:chgData name="Erik Vaňo" userId="33a80ff491b34b8f" providerId="Windows Live" clId="Web-{607AA8A7-023D-49D2-8705-CE2E93642E70}" dt="2023-06-05T18:53:08.214" v="497"/>
          <ac:spMkLst>
            <pc:docMk/>
            <pc:sldMk cId="984598197" sldId="267"/>
            <ac:spMk id="17" creationId="{D4723B02-0AAB-4F6E-BA41-8ED99D559D93}"/>
          </ac:spMkLst>
        </pc:spChg>
        <pc:spChg chg="add">
          <ac:chgData name="Erik Vaňo" userId="33a80ff491b34b8f" providerId="Windows Live" clId="Web-{607AA8A7-023D-49D2-8705-CE2E93642E70}" dt="2023-06-05T18:53:08.276" v="498"/>
          <ac:spMkLst>
            <pc:docMk/>
            <pc:sldMk cId="984598197" sldId="267"/>
            <ac:spMk id="19" creationId="{6C042684-2705-40BD-9104-A6B24CE1CA45}"/>
          </ac:spMkLst>
        </pc:spChg>
        <pc:spChg chg="add">
          <ac:chgData name="Erik Vaňo" userId="33a80ff491b34b8f" providerId="Windows Live" clId="Web-{607AA8A7-023D-49D2-8705-CE2E93642E70}" dt="2023-06-05T18:53:08.276" v="498"/>
          <ac:spMkLst>
            <pc:docMk/>
            <pc:sldMk cId="984598197" sldId="267"/>
            <ac:spMk id="21" creationId="{B8144315-1C5A-4185-A952-25D98D303D46}"/>
          </ac:spMkLst>
        </pc:spChg>
        <pc:spChg chg="add">
          <ac:chgData name="Erik Vaňo" userId="33a80ff491b34b8f" providerId="Windows Live" clId="Web-{607AA8A7-023D-49D2-8705-CE2E93642E70}" dt="2023-06-05T18:53:08.276" v="498"/>
          <ac:spMkLst>
            <pc:docMk/>
            <pc:sldMk cId="984598197" sldId="267"/>
            <ac:spMk id="22" creationId="{2B109C5B-3B98-48EB-A942-8D11CEA374B6}"/>
          </ac:spMkLst>
        </pc:spChg>
        <pc:spChg chg="add">
          <ac:chgData name="Erik Vaňo" userId="33a80ff491b34b8f" providerId="Windows Live" clId="Web-{607AA8A7-023D-49D2-8705-CE2E93642E70}" dt="2023-06-05T18:53:08.276" v="498"/>
          <ac:spMkLst>
            <pc:docMk/>
            <pc:sldMk cId="984598197" sldId="267"/>
            <ac:spMk id="23" creationId="{A9C389E4-003E-40C9-AC9E-ED821C16F525}"/>
          </ac:spMkLst>
        </pc:spChg>
        <pc:grpChg chg="add del">
          <ac:chgData name="Erik Vaňo" userId="33a80ff491b34b8f" providerId="Windows Live" clId="Web-{607AA8A7-023D-49D2-8705-CE2E93642E70}" dt="2023-06-05T18:53:08.214" v="497"/>
          <ac:grpSpMkLst>
            <pc:docMk/>
            <pc:sldMk cId="984598197" sldId="267"/>
            <ac:grpSpMk id="9" creationId="{4091D54B-59AB-4A5E-8E9E-0421BD66D4FB}"/>
          </ac:grpSpMkLst>
        </pc:grpChg>
        <pc:grpChg chg="add">
          <ac:chgData name="Erik Vaňo" userId="33a80ff491b34b8f" providerId="Windows Live" clId="Web-{607AA8A7-023D-49D2-8705-CE2E93642E70}" dt="2023-06-05T18:53:08.276" v="498"/>
          <ac:grpSpMkLst>
            <pc:docMk/>
            <pc:sldMk cId="984598197" sldId="267"/>
            <ac:grpSpMk id="20" creationId="{4091D54B-59AB-4A5E-8E9E-0421BD66D4FB}"/>
          </ac:grpSpMkLst>
        </pc:grpChg>
        <pc:picChg chg="add del">
          <ac:chgData name="Erik Vaňo" userId="33a80ff491b34b8f" providerId="Windows Live" clId="Web-{607AA8A7-023D-49D2-8705-CE2E93642E70}" dt="2023-06-05T18:53:08.214" v="497"/>
          <ac:picMkLst>
            <pc:docMk/>
            <pc:sldMk cId="984598197" sldId="267"/>
            <ac:picMk id="5" creationId="{FC28D152-BEE9-7150-2593-705C7798888E}"/>
          </ac:picMkLst>
        </pc:picChg>
        <pc:picChg chg="add">
          <ac:chgData name="Erik Vaňo" userId="33a80ff491b34b8f" providerId="Windows Live" clId="Web-{607AA8A7-023D-49D2-8705-CE2E93642E70}" dt="2023-06-05T18:53:08.276" v="498"/>
          <ac:picMkLst>
            <pc:docMk/>
            <pc:sldMk cId="984598197" sldId="267"/>
            <ac:picMk id="24" creationId="{FFD63005-5088-A192-89F8-5C432919E1B6}"/>
          </ac:picMkLst>
        </pc:picChg>
      </pc:sldChg>
      <pc:sldChg chg="new del">
        <pc:chgData name="Erik Vaňo" userId="33a80ff491b34b8f" providerId="Windows Live" clId="Web-{607AA8A7-023D-49D2-8705-CE2E93642E70}" dt="2023-06-05T18:52:41.571" v="486"/>
        <pc:sldMkLst>
          <pc:docMk/>
          <pc:sldMk cId="1902815890" sldId="267"/>
        </pc:sldMkLst>
      </pc:sldChg>
      <pc:sldMasterChg chg="del delSldLayout">
        <pc:chgData name="Erik Vaňo" userId="33a80ff491b34b8f" providerId="Windows Live" clId="Web-{607AA8A7-023D-49D2-8705-CE2E93642E70}" dt="2023-06-05T18:05:24.618" v="27"/>
        <pc:sldMasterMkLst>
          <pc:docMk/>
          <pc:sldMasterMk cId="2645238235" sldId="2147483686"/>
        </pc:sldMasterMkLst>
        <pc:sldLayoutChg chg="del">
          <pc:chgData name="Erik Vaňo" userId="33a80ff491b34b8f" providerId="Windows Live" clId="Web-{607AA8A7-023D-49D2-8705-CE2E93642E70}" dt="2023-06-05T18:05:24.618" v="27"/>
          <pc:sldLayoutMkLst>
            <pc:docMk/>
            <pc:sldMasterMk cId="2645238235" sldId="2147483686"/>
            <pc:sldLayoutMk cId="3087242344" sldId="2147483675"/>
          </pc:sldLayoutMkLst>
        </pc:sldLayoutChg>
        <pc:sldLayoutChg chg="del">
          <pc:chgData name="Erik Vaňo" userId="33a80ff491b34b8f" providerId="Windows Live" clId="Web-{607AA8A7-023D-49D2-8705-CE2E93642E70}" dt="2023-06-05T18:05:24.618" v="27"/>
          <pc:sldLayoutMkLst>
            <pc:docMk/>
            <pc:sldMasterMk cId="2645238235" sldId="2147483686"/>
            <pc:sldLayoutMk cId="1694529939" sldId="2147483676"/>
          </pc:sldLayoutMkLst>
        </pc:sldLayoutChg>
        <pc:sldLayoutChg chg="del">
          <pc:chgData name="Erik Vaňo" userId="33a80ff491b34b8f" providerId="Windows Live" clId="Web-{607AA8A7-023D-49D2-8705-CE2E93642E70}" dt="2023-06-05T18:05:24.618" v="27"/>
          <pc:sldLayoutMkLst>
            <pc:docMk/>
            <pc:sldMasterMk cId="2645238235" sldId="2147483686"/>
            <pc:sldLayoutMk cId="67043471" sldId="2147483677"/>
          </pc:sldLayoutMkLst>
        </pc:sldLayoutChg>
        <pc:sldLayoutChg chg="del">
          <pc:chgData name="Erik Vaňo" userId="33a80ff491b34b8f" providerId="Windows Live" clId="Web-{607AA8A7-023D-49D2-8705-CE2E93642E70}" dt="2023-06-05T18:05:24.618" v="27"/>
          <pc:sldLayoutMkLst>
            <pc:docMk/>
            <pc:sldMasterMk cId="2645238235" sldId="2147483686"/>
            <pc:sldLayoutMk cId="632177777" sldId="2147483678"/>
          </pc:sldLayoutMkLst>
        </pc:sldLayoutChg>
        <pc:sldLayoutChg chg="del">
          <pc:chgData name="Erik Vaňo" userId="33a80ff491b34b8f" providerId="Windows Live" clId="Web-{607AA8A7-023D-49D2-8705-CE2E93642E70}" dt="2023-06-05T18:05:24.618" v="27"/>
          <pc:sldLayoutMkLst>
            <pc:docMk/>
            <pc:sldMasterMk cId="2645238235" sldId="2147483686"/>
            <pc:sldLayoutMk cId="843296007" sldId="2147483679"/>
          </pc:sldLayoutMkLst>
        </pc:sldLayoutChg>
        <pc:sldLayoutChg chg="del">
          <pc:chgData name="Erik Vaňo" userId="33a80ff491b34b8f" providerId="Windows Live" clId="Web-{607AA8A7-023D-49D2-8705-CE2E93642E70}" dt="2023-06-05T18:05:24.618" v="27"/>
          <pc:sldLayoutMkLst>
            <pc:docMk/>
            <pc:sldMasterMk cId="2645238235" sldId="2147483686"/>
            <pc:sldLayoutMk cId="1866795699" sldId="2147483680"/>
          </pc:sldLayoutMkLst>
        </pc:sldLayoutChg>
        <pc:sldLayoutChg chg="del">
          <pc:chgData name="Erik Vaňo" userId="33a80ff491b34b8f" providerId="Windows Live" clId="Web-{607AA8A7-023D-49D2-8705-CE2E93642E70}" dt="2023-06-05T18:05:24.618" v="27"/>
          <pc:sldLayoutMkLst>
            <pc:docMk/>
            <pc:sldMasterMk cId="2645238235" sldId="2147483686"/>
            <pc:sldLayoutMk cId="1458284662" sldId="2147483681"/>
          </pc:sldLayoutMkLst>
        </pc:sldLayoutChg>
        <pc:sldLayoutChg chg="del">
          <pc:chgData name="Erik Vaňo" userId="33a80ff491b34b8f" providerId="Windows Live" clId="Web-{607AA8A7-023D-49D2-8705-CE2E93642E70}" dt="2023-06-05T18:05:24.618" v="27"/>
          <pc:sldLayoutMkLst>
            <pc:docMk/>
            <pc:sldMasterMk cId="2645238235" sldId="2147483686"/>
            <pc:sldLayoutMk cId="696758026" sldId="2147483682"/>
          </pc:sldLayoutMkLst>
        </pc:sldLayoutChg>
        <pc:sldLayoutChg chg="del">
          <pc:chgData name="Erik Vaňo" userId="33a80ff491b34b8f" providerId="Windows Live" clId="Web-{607AA8A7-023D-49D2-8705-CE2E93642E70}" dt="2023-06-05T18:05:24.618" v="27"/>
          <pc:sldLayoutMkLst>
            <pc:docMk/>
            <pc:sldMasterMk cId="2645238235" sldId="2147483686"/>
            <pc:sldLayoutMk cId="3929021123" sldId="2147483683"/>
          </pc:sldLayoutMkLst>
        </pc:sldLayoutChg>
        <pc:sldLayoutChg chg="del">
          <pc:chgData name="Erik Vaňo" userId="33a80ff491b34b8f" providerId="Windows Live" clId="Web-{607AA8A7-023D-49D2-8705-CE2E93642E70}" dt="2023-06-05T18:05:24.618" v="27"/>
          <pc:sldLayoutMkLst>
            <pc:docMk/>
            <pc:sldMasterMk cId="2645238235" sldId="2147483686"/>
            <pc:sldLayoutMk cId="1774958072" sldId="2147483684"/>
          </pc:sldLayoutMkLst>
        </pc:sldLayoutChg>
        <pc:sldLayoutChg chg="del">
          <pc:chgData name="Erik Vaňo" userId="33a80ff491b34b8f" providerId="Windows Live" clId="Web-{607AA8A7-023D-49D2-8705-CE2E93642E70}" dt="2023-06-05T18:05:24.618" v="27"/>
          <pc:sldLayoutMkLst>
            <pc:docMk/>
            <pc:sldMasterMk cId="2645238235" sldId="2147483686"/>
            <pc:sldLayoutMk cId="2339632025" sldId="2147483685"/>
          </pc:sldLayoutMkLst>
        </pc:sldLayoutChg>
      </pc:sldMasterChg>
      <pc:sldMasterChg chg="add del addSldLayout delSldLayout modSldLayout">
        <pc:chgData name="Erik Vaňo" userId="33a80ff491b34b8f" providerId="Windows Live" clId="Web-{607AA8A7-023D-49D2-8705-CE2E93642E70}" dt="2023-06-05T18:11:44.087" v="118"/>
        <pc:sldMasterMkLst>
          <pc:docMk/>
          <pc:sldMasterMk cId="3080945822" sldId="2147483687"/>
        </pc:sldMasterMkLst>
        <pc:sldLayoutChg chg="add del mod replId">
          <pc:chgData name="Erik Vaňo" userId="33a80ff491b34b8f" providerId="Windows Live" clId="Web-{607AA8A7-023D-49D2-8705-CE2E93642E70}" dt="2023-06-05T18:11:44.087" v="118"/>
          <pc:sldLayoutMkLst>
            <pc:docMk/>
            <pc:sldMasterMk cId="3080945822" sldId="2147483687"/>
            <pc:sldLayoutMk cId="1702588083" sldId="2147483688"/>
          </pc:sldLayoutMkLst>
        </pc:sldLayoutChg>
        <pc:sldLayoutChg chg="add del mod replId">
          <pc:chgData name="Erik Vaňo" userId="33a80ff491b34b8f" providerId="Windows Live" clId="Web-{607AA8A7-023D-49D2-8705-CE2E93642E70}" dt="2023-06-05T18:11:44.087" v="118"/>
          <pc:sldLayoutMkLst>
            <pc:docMk/>
            <pc:sldMasterMk cId="3080945822" sldId="2147483687"/>
            <pc:sldLayoutMk cId="3602851560" sldId="2147483689"/>
          </pc:sldLayoutMkLst>
        </pc:sldLayoutChg>
        <pc:sldLayoutChg chg="add del mod replId">
          <pc:chgData name="Erik Vaňo" userId="33a80ff491b34b8f" providerId="Windows Live" clId="Web-{607AA8A7-023D-49D2-8705-CE2E93642E70}" dt="2023-06-05T18:11:44.087" v="118"/>
          <pc:sldLayoutMkLst>
            <pc:docMk/>
            <pc:sldMasterMk cId="3080945822" sldId="2147483687"/>
            <pc:sldLayoutMk cId="3106800961" sldId="2147483690"/>
          </pc:sldLayoutMkLst>
        </pc:sldLayoutChg>
        <pc:sldLayoutChg chg="add del mod replId">
          <pc:chgData name="Erik Vaňo" userId="33a80ff491b34b8f" providerId="Windows Live" clId="Web-{607AA8A7-023D-49D2-8705-CE2E93642E70}" dt="2023-06-05T18:11:44.087" v="118"/>
          <pc:sldLayoutMkLst>
            <pc:docMk/>
            <pc:sldMasterMk cId="3080945822" sldId="2147483687"/>
            <pc:sldLayoutMk cId="195309189" sldId="2147483691"/>
          </pc:sldLayoutMkLst>
        </pc:sldLayoutChg>
        <pc:sldLayoutChg chg="add del mod replId">
          <pc:chgData name="Erik Vaňo" userId="33a80ff491b34b8f" providerId="Windows Live" clId="Web-{607AA8A7-023D-49D2-8705-CE2E93642E70}" dt="2023-06-05T18:11:44.087" v="118"/>
          <pc:sldLayoutMkLst>
            <pc:docMk/>
            <pc:sldMasterMk cId="3080945822" sldId="2147483687"/>
            <pc:sldLayoutMk cId="1352903378" sldId="2147483692"/>
          </pc:sldLayoutMkLst>
        </pc:sldLayoutChg>
        <pc:sldLayoutChg chg="add del mod replId">
          <pc:chgData name="Erik Vaňo" userId="33a80ff491b34b8f" providerId="Windows Live" clId="Web-{607AA8A7-023D-49D2-8705-CE2E93642E70}" dt="2023-06-05T18:11:44.087" v="118"/>
          <pc:sldLayoutMkLst>
            <pc:docMk/>
            <pc:sldMasterMk cId="3080945822" sldId="2147483687"/>
            <pc:sldLayoutMk cId="140616626" sldId="2147483693"/>
          </pc:sldLayoutMkLst>
        </pc:sldLayoutChg>
        <pc:sldLayoutChg chg="add del mod replId">
          <pc:chgData name="Erik Vaňo" userId="33a80ff491b34b8f" providerId="Windows Live" clId="Web-{607AA8A7-023D-49D2-8705-CE2E93642E70}" dt="2023-06-05T18:11:44.087" v="118"/>
          <pc:sldLayoutMkLst>
            <pc:docMk/>
            <pc:sldMasterMk cId="3080945822" sldId="2147483687"/>
            <pc:sldLayoutMk cId="1244828428" sldId="2147483694"/>
          </pc:sldLayoutMkLst>
        </pc:sldLayoutChg>
        <pc:sldLayoutChg chg="add del mod replId">
          <pc:chgData name="Erik Vaňo" userId="33a80ff491b34b8f" providerId="Windows Live" clId="Web-{607AA8A7-023D-49D2-8705-CE2E93642E70}" dt="2023-06-05T18:11:44.087" v="118"/>
          <pc:sldLayoutMkLst>
            <pc:docMk/>
            <pc:sldMasterMk cId="3080945822" sldId="2147483687"/>
            <pc:sldLayoutMk cId="2257514859" sldId="2147483695"/>
          </pc:sldLayoutMkLst>
        </pc:sldLayoutChg>
        <pc:sldLayoutChg chg="add del mod replId">
          <pc:chgData name="Erik Vaňo" userId="33a80ff491b34b8f" providerId="Windows Live" clId="Web-{607AA8A7-023D-49D2-8705-CE2E93642E70}" dt="2023-06-05T18:11:44.087" v="118"/>
          <pc:sldLayoutMkLst>
            <pc:docMk/>
            <pc:sldMasterMk cId="3080945822" sldId="2147483687"/>
            <pc:sldLayoutMk cId="3772809602" sldId="2147483696"/>
          </pc:sldLayoutMkLst>
        </pc:sldLayoutChg>
        <pc:sldLayoutChg chg="add del mod replId">
          <pc:chgData name="Erik Vaňo" userId="33a80ff491b34b8f" providerId="Windows Live" clId="Web-{607AA8A7-023D-49D2-8705-CE2E93642E70}" dt="2023-06-05T18:11:44.087" v="118"/>
          <pc:sldLayoutMkLst>
            <pc:docMk/>
            <pc:sldMasterMk cId="3080945822" sldId="2147483687"/>
            <pc:sldLayoutMk cId="2614002151" sldId="2147483697"/>
          </pc:sldLayoutMkLst>
        </pc:sldLayoutChg>
        <pc:sldLayoutChg chg="add del mod replId">
          <pc:chgData name="Erik Vaňo" userId="33a80ff491b34b8f" providerId="Windows Live" clId="Web-{607AA8A7-023D-49D2-8705-CE2E93642E70}" dt="2023-06-05T18:11:44.087" v="118"/>
          <pc:sldLayoutMkLst>
            <pc:docMk/>
            <pc:sldMasterMk cId="3080945822" sldId="2147483687"/>
            <pc:sldLayoutMk cId="350280342" sldId="2147483698"/>
          </pc:sldLayoutMkLst>
        </pc:sldLayoutChg>
      </pc:sldMasterChg>
      <pc:sldMasterChg chg="add del addSldLayout delSldLayout modSldLayout">
        <pc:chgData name="Erik Vaňo" userId="33a80ff491b34b8f" providerId="Windows Live" clId="Web-{607AA8A7-023D-49D2-8705-CE2E93642E70}" dt="2023-06-05T18:11:48.150" v="119"/>
        <pc:sldMasterMkLst>
          <pc:docMk/>
          <pc:sldMasterMk cId="1282535701" sldId="2147483699"/>
        </pc:sldMasterMkLst>
        <pc:sldLayoutChg chg="add del mod replId">
          <pc:chgData name="Erik Vaňo" userId="33a80ff491b34b8f" providerId="Windows Live" clId="Web-{607AA8A7-023D-49D2-8705-CE2E93642E70}" dt="2023-06-05T18:11:48.150" v="119"/>
          <pc:sldLayoutMkLst>
            <pc:docMk/>
            <pc:sldMasterMk cId="1282535701" sldId="2147483699"/>
            <pc:sldLayoutMk cId="1682024677" sldId="2147483700"/>
          </pc:sldLayoutMkLst>
        </pc:sldLayoutChg>
        <pc:sldLayoutChg chg="add del mod replId">
          <pc:chgData name="Erik Vaňo" userId="33a80ff491b34b8f" providerId="Windows Live" clId="Web-{607AA8A7-023D-49D2-8705-CE2E93642E70}" dt="2023-06-05T18:11:48.150" v="119"/>
          <pc:sldLayoutMkLst>
            <pc:docMk/>
            <pc:sldMasterMk cId="1282535701" sldId="2147483699"/>
            <pc:sldLayoutMk cId="2977036284" sldId="2147483701"/>
          </pc:sldLayoutMkLst>
        </pc:sldLayoutChg>
        <pc:sldLayoutChg chg="add del mod replId">
          <pc:chgData name="Erik Vaňo" userId="33a80ff491b34b8f" providerId="Windows Live" clId="Web-{607AA8A7-023D-49D2-8705-CE2E93642E70}" dt="2023-06-05T18:11:48.150" v="119"/>
          <pc:sldLayoutMkLst>
            <pc:docMk/>
            <pc:sldMasterMk cId="1282535701" sldId="2147483699"/>
            <pc:sldLayoutMk cId="650602413" sldId="2147483702"/>
          </pc:sldLayoutMkLst>
        </pc:sldLayoutChg>
        <pc:sldLayoutChg chg="add del mod replId">
          <pc:chgData name="Erik Vaňo" userId="33a80ff491b34b8f" providerId="Windows Live" clId="Web-{607AA8A7-023D-49D2-8705-CE2E93642E70}" dt="2023-06-05T18:11:48.150" v="119"/>
          <pc:sldLayoutMkLst>
            <pc:docMk/>
            <pc:sldMasterMk cId="1282535701" sldId="2147483699"/>
            <pc:sldLayoutMk cId="692289516" sldId="2147483703"/>
          </pc:sldLayoutMkLst>
        </pc:sldLayoutChg>
        <pc:sldLayoutChg chg="add del mod replId">
          <pc:chgData name="Erik Vaňo" userId="33a80ff491b34b8f" providerId="Windows Live" clId="Web-{607AA8A7-023D-49D2-8705-CE2E93642E70}" dt="2023-06-05T18:11:48.150" v="119"/>
          <pc:sldLayoutMkLst>
            <pc:docMk/>
            <pc:sldMasterMk cId="1282535701" sldId="2147483699"/>
            <pc:sldLayoutMk cId="1751923521" sldId="2147483704"/>
          </pc:sldLayoutMkLst>
        </pc:sldLayoutChg>
        <pc:sldLayoutChg chg="add del mod replId">
          <pc:chgData name="Erik Vaňo" userId="33a80ff491b34b8f" providerId="Windows Live" clId="Web-{607AA8A7-023D-49D2-8705-CE2E93642E70}" dt="2023-06-05T18:11:48.150" v="119"/>
          <pc:sldLayoutMkLst>
            <pc:docMk/>
            <pc:sldMasterMk cId="1282535701" sldId="2147483699"/>
            <pc:sldLayoutMk cId="2505193045" sldId="2147483705"/>
          </pc:sldLayoutMkLst>
        </pc:sldLayoutChg>
        <pc:sldLayoutChg chg="add del mod replId">
          <pc:chgData name="Erik Vaňo" userId="33a80ff491b34b8f" providerId="Windows Live" clId="Web-{607AA8A7-023D-49D2-8705-CE2E93642E70}" dt="2023-06-05T18:11:48.150" v="119"/>
          <pc:sldLayoutMkLst>
            <pc:docMk/>
            <pc:sldMasterMk cId="1282535701" sldId="2147483699"/>
            <pc:sldLayoutMk cId="485274284" sldId="2147483706"/>
          </pc:sldLayoutMkLst>
        </pc:sldLayoutChg>
        <pc:sldLayoutChg chg="add del mod replId">
          <pc:chgData name="Erik Vaňo" userId="33a80ff491b34b8f" providerId="Windows Live" clId="Web-{607AA8A7-023D-49D2-8705-CE2E93642E70}" dt="2023-06-05T18:11:48.150" v="119"/>
          <pc:sldLayoutMkLst>
            <pc:docMk/>
            <pc:sldMasterMk cId="1282535701" sldId="2147483699"/>
            <pc:sldLayoutMk cId="3294799415" sldId="2147483707"/>
          </pc:sldLayoutMkLst>
        </pc:sldLayoutChg>
        <pc:sldLayoutChg chg="add del mod replId">
          <pc:chgData name="Erik Vaňo" userId="33a80ff491b34b8f" providerId="Windows Live" clId="Web-{607AA8A7-023D-49D2-8705-CE2E93642E70}" dt="2023-06-05T18:11:48.150" v="119"/>
          <pc:sldLayoutMkLst>
            <pc:docMk/>
            <pc:sldMasterMk cId="1282535701" sldId="2147483699"/>
            <pc:sldLayoutMk cId="2925326072" sldId="2147483708"/>
          </pc:sldLayoutMkLst>
        </pc:sldLayoutChg>
        <pc:sldLayoutChg chg="add del mod replId">
          <pc:chgData name="Erik Vaňo" userId="33a80ff491b34b8f" providerId="Windows Live" clId="Web-{607AA8A7-023D-49D2-8705-CE2E93642E70}" dt="2023-06-05T18:11:48.150" v="119"/>
          <pc:sldLayoutMkLst>
            <pc:docMk/>
            <pc:sldMasterMk cId="1282535701" sldId="2147483699"/>
            <pc:sldLayoutMk cId="3906660433" sldId="2147483709"/>
          </pc:sldLayoutMkLst>
        </pc:sldLayoutChg>
        <pc:sldLayoutChg chg="add del mod replId">
          <pc:chgData name="Erik Vaňo" userId="33a80ff491b34b8f" providerId="Windows Live" clId="Web-{607AA8A7-023D-49D2-8705-CE2E93642E70}" dt="2023-06-05T18:11:48.150" v="119"/>
          <pc:sldLayoutMkLst>
            <pc:docMk/>
            <pc:sldMasterMk cId="1282535701" sldId="2147483699"/>
            <pc:sldLayoutMk cId="1436673660" sldId="2147483710"/>
          </pc:sldLayoutMkLst>
        </pc:sldLayoutChg>
      </pc:sldMasterChg>
      <pc:sldMasterChg chg="add addSldLayout modSldLayout">
        <pc:chgData name="Erik Vaňo" userId="33a80ff491b34b8f" providerId="Windows Live" clId="Web-{607AA8A7-023D-49D2-8705-CE2E93642E70}" dt="2023-06-05T18:11:48.150" v="119"/>
        <pc:sldMasterMkLst>
          <pc:docMk/>
          <pc:sldMasterMk cId="2011594378" sldId="2147483711"/>
        </pc:sldMasterMkLst>
        <pc:sldLayoutChg chg="add mod replId">
          <pc:chgData name="Erik Vaňo" userId="33a80ff491b34b8f" providerId="Windows Live" clId="Web-{607AA8A7-023D-49D2-8705-CE2E93642E70}" dt="2023-06-05T18:11:48.150" v="119"/>
          <pc:sldLayoutMkLst>
            <pc:docMk/>
            <pc:sldMasterMk cId="2011594378" sldId="2147483711"/>
            <pc:sldLayoutMk cId="1365691810" sldId="2147483712"/>
          </pc:sldLayoutMkLst>
        </pc:sldLayoutChg>
        <pc:sldLayoutChg chg="add mod replId">
          <pc:chgData name="Erik Vaňo" userId="33a80ff491b34b8f" providerId="Windows Live" clId="Web-{607AA8A7-023D-49D2-8705-CE2E93642E70}" dt="2023-06-05T18:11:48.150" v="119"/>
          <pc:sldLayoutMkLst>
            <pc:docMk/>
            <pc:sldMasterMk cId="2011594378" sldId="2147483711"/>
            <pc:sldLayoutMk cId="576305115" sldId="2147483713"/>
          </pc:sldLayoutMkLst>
        </pc:sldLayoutChg>
        <pc:sldLayoutChg chg="add mod replId">
          <pc:chgData name="Erik Vaňo" userId="33a80ff491b34b8f" providerId="Windows Live" clId="Web-{607AA8A7-023D-49D2-8705-CE2E93642E70}" dt="2023-06-05T18:11:48.150" v="119"/>
          <pc:sldLayoutMkLst>
            <pc:docMk/>
            <pc:sldMasterMk cId="2011594378" sldId="2147483711"/>
            <pc:sldLayoutMk cId="4183473431" sldId="2147483714"/>
          </pc:sldLayoutMkLst>
        </pc:sldLayoutChg>
        <pc:sldLayoutChg chg="add mod replId">
          <pc:chgData name="Erik Vaňo" userId="33a80ff491b34b8f" providerId="Windows Live" clId="Web-{607AA8A7-023D-49D2-8705-CE2E93642E70}" dt="2023-06-05T18:11:48.150" v="119"/>
          <pc:sldLayoutMkLst>
            <pc:docMk/>
            <pc:sldMasterMk cId="2011594378" sldId="2147483711"/>
            <pc:sldLayoutMk cId="1031641882" sldId="2147483715"/>
          </pc:sldLayoutMkLst>
        </pc:sldLayoutChg>
        <pc:sldLayoutChg chg="add mod replId">
          <pc:chgData name="Erik Vaňo" userId="33a80ff491b34b8f" providerId="Windows Live" clId="Web-{607AA8A7-023D-49D2-8705-CE2E93642E70}" dt="2023-06-05T18:11:48.150" v="119"/>
          <pc:sldLayoutMkLst>
            <pc:docMk/>
            <pc:sldMasterMk cId="2011594378" sldId="2147483711"/>
            <pc:sldLayoutMk cId="2452882163" sldId="2147483716"/>
          </pc:sldLayoutMkLst>
        </pc:sldLayoutChg>
        <pc:sldLayoutChg chg="add mod replId">
          <pc:chgData name="Erik Vaňo" userId="33a80ff491b34b8f" providerId="Windows Live" clId="Web-{607AA8A7-023D-49D2-8705-CE2E93642E70}" dt="2023-06-05T18:11:48.150" v="119"/>
          <pc:sldLayoutMkLst>
            <pc:docMk/>
            <pc:sldMasterMk cId="2011594378" sldId="2147483711"/>
            <pc:sldLayoutMk cId="3806809623" sldId="2147483717"/>
          </pc:sldLayoutMkLst>
        </pc:sldLayoutChg>
        <pc:sldLayoutChg chg="add mod replId">
          <pc:chgData name="Erik Vaňo" userId="33a80ff491b34b8f" providerId="Windows Live" clId="Web-{607AA8A7-023D-49D2-8705-CE2E93642E70}" dt="2023-06-05T18:11:48.150" v="119"/>
          <pc:sldLayoutMkLst>
            <pc:docMk/>
            <pc:sldMasterMk cId="2011594378" sldId="2147483711"/>
            <pc:sldLayoutMk cId="144815880" sldId="2147483718"/>
          </pc:sldLayoutMkLst>
        </pc:sldLayoutChg>
        <pc:sldLayoutChg chg="add mod replId">
          <pc:chgData name="Erik Vaňo" userId="33a80ff491b34b8f" providerId="Windows Live" clId="Web-{607AA8A7-023D-49D2-8705-CE2E93642E70}" dt="2023-06-05T18:11:48.150" v="119"/>
          <pc:sldLayoutMkLst>
            <pc:docMk/>
            <pc:sldMasterMk cId="2011594378" sldId="2147483711"/>
            <pc:sldLayoutMk cId="2948315866" sldId="2147483719"/>
          </pc:sldLayoutMkLst>
        </pc:sldLayoutChg>
        <pc:sldLayoutChg chg="add mod replId">
          <pc:chgData name="Erik Vaňo" userId="33a80ff491b34b8f" providerId="Windows Live" clId="Web-{607AA8A7-023D-49D2-8705-CE2E93642E70}" dt="2023-06-05T18:11:48.150" v="119"/>
          <pc:sldLayoutMkLst>
            <pc:docMk/>
            <pc:sldMasterMk cId="2011594378" sldId="2147483711"/>
            <pc:sldLayoutMk cId="1832082527" sldId="2147483720"/>
          </pc:sldLayoutMkLst>
        </pc:sldLayoutChg>
        <pc:sldLayoutChg chg="add mod replId">
          <pc:chgData name="Erik Vaňo" userId="33a80ff491b34b8f" providerId="Windows Live" clId="Web-{607AA8A7-023D-49D2-8705-CE2E93642E70}" dt="2023-06-05T18:11:48.150" v="119"/>
          <pc:sldLayoutMkLst>
            <pc:docMk/>
            <pc:sldMasterMk cId="2011594378" sldId="2147483711"/>
            <pc:sldLayoutMk cId="761210040" sldId="2147483721"/>
          </pc:sldLayoutMkLst>
        </pc:sldLayoutChg>
        <pc:sldLayoutChg chg="add mod replId">
          <pc:chgData name="Erik Vaňo" userId="33a80ff491b34b8f" providerId="Windows Live" clId="Web-{607AA8A7-023D-49D2-8705-CE2E93642E70}" dt="2023-06-05T18:11:48.150" v="119"/>
          <pc:sldLayoutMkLst>
            <pc:docMk/>
            <pc:sldMasterMk cId="2011594378" sldId="2147483711"/>
            <pc:sldLayoutMk cId="2381295988" sldId="2147483722"/>
          </pc:sldLayoutMkLst>
        </pc:sldLayoutChg>
        <pc:sldLayoutChg chg="add mod replId">
          <pc:chgData name="Erik Vaňo" userId="33a80ff491b34b8f" providerId="Windows Live" clId="Web-{607AA8A7-023D-49D2-8705-CE2E93642E70}" dt="2023-06-05T18:11:48.150" v="119"/>
          <pc:sldLayoutMkLst>
            <pc:docMk/>
            <pc:sldMasterMk cId="2011594378" sldId="2147483711"/>
            <pc:sldLayoutMk cId="3285764354" sldId="2147483723"/>
          </pc:sldLayoutMkLst>
        </pc:sldLayoutChg>
        <pc:sldLayoutChg chg="add mod replId">
          <pc:chgData name="Erik Vaňo" userId="33a80ff491b34b8f" providerId="Windows Live" clId="Web-{607AA8A7-023D-49D2-8705-CE2E93642E70}" dt="2023-06-05T18:11:48.150" v="119"/>
          <pc:sldLayoutMkLst>
            <pc:docMk/>
            <pc:sldMasterMk cId="2011594378" sldId="2147483711"/>
            <pc:sldLayoutMk cId="1308400656" sldId="2147483724"/>
          </pc:sldLayoutMkLst>
        </pc:sldLayoutChg>
        <pc:sldLayoutChg chg="add mod replId">
          <pc:chgData name="Erik Vaňo" userId="33a80ff491b34b8f" providerId="Windows Live" clId="Web-{607AA8A7-023D-49D2-8705-CE2E93642E70}" dt="2023-06-05T18:11:48.150" v="119"/>
          <pc:sldLayoutMkLst>
            <pc:docMk/>
            <pc:sldMasterMk cId="2011594378" sldId="2147483711"/>
            <pc:sldLayoutMk cId="2437484396" sldId="2147483725"/>
          </pc:sldLayoutMkLst>
        </pc:sldLayoutChg>
        <pc:sldLayoutChg chg="add mod replId">
          <pc:chgData name="Erik Vaňo" userId="33a80ff491b34b8f" providerId="Windows Live" clId="Web-{607AA8A7-023D-49D2-8705-CE2E93642E70}" dt="2023-06-05T18:11:48.150" v="119"/>
          <pc:sldLayoutMkLst>
            <pc:docMk/>
            <pc:sldMasterMk cId="2011594378" sldId="2147483711"/>
            <pc:sldLayoutMk cId="3260644548" sldId="2147483726"/>
          </pc:sldLayoutMkLst>
        </pc:sldLayoutChg>
        <pc:sldLayoutChg chg="add mod replId">
          <pc:chgData name="Erik Vaňo" userId="33a80ff491b34b8f" providerId="Windows Live" clId="Web-{607AA8A7-023D-49D2-8705-CE2E93642E70}" dt="2023-06-05T18:11:48.150" v="119"/>
          <pc:sldLayoutMkLst>
            <pc:docMk/>
            <pc:sldMasterMk cId="2011594378" sldId="2147483711"/>
            <pc:sldLayoutMk cId="1521369387" sldId="2147483727"/>
          </pc:sldLayoutMkLst>
        </pc:sldLayoutChg>
        <pc:sldLayoutChg chg="add mod replId">
          <pc:chgData name="Erik Vaňo" userId="33a80ff491b34b8f" providerId="Windows Live" clId="Web-{607AA8A7-023D-49D2-8705-CE2E93642E70}" dt="2023-06-05T18:11:48.150" v="119"/>
          <pc:sldLayoutMkLst>
            <pc:docMk/>
            <pc:sldMasterMk cId="2011594378" sldId="2147483711"/>
            <pc:sldLayoutMk cId="432050793" sldId="2147483728"/>
          </pc:sldLayoutMkLst>
        </pc:sldLayoutChg>
      </pc:sldMasterChg>
    </pc:docChg>
  </pc:docChgLst>
  <pc:docChgLst>
    <pc:chgData name="Erik Vaňo" userId="33a80ff491b34b8f" providerId="Windows Live" clId="Web-{480AF03C-16F3-4C53-8645-ABF0F7C8EB44}"/>
    <pc:docChg chg="addSld modSld addMainMaster delMainMaster">
      <pc:chgData name="Erik Vaňo" userId="33a80ff491b34b8f" providerId="Windows Live" clId="Web-{480AF03C-16F3-4C53-8645-ABF0F7C8EB44}" dt="2023-06-05T18:01:49.948" v="197" actId="20577"/>
      <pc:docMkLst>
        <pc:docMk/>
      </pc:docMkLst>
      <pc:sldChg chg="addSp delSp modSp mod modClrScheme setClrOvrMap chgLayout">
        <pc:chgData name="Erik Vaňo" userId="33a80ff491b34b8f" providerId="Windows Live" clId="Web-{480AF03C-16F3-4C53-8645-ABF0F7C8EB44}" dt="2023-06-05T17:47:33.533" v="10"/>
        <pc:sldMkLst>
          <pc:docMk/>
          <pc:sldMk cId="3676557245" sldId="256"/>
        </pc:sldMkLst>
        <pc:spChg chg="mod">
          <ac:chgData name="Erik Vaňo" userId="33a80ff491b34b8f" providerId="Windows Live" clId="Web-{480AF03C-16F3-4C53-8645-ABF0F7C8EB44}" dt="2023-06-05T17:47:33.533" v="10"/>
          <ac:spMkLst>
            <pc:docMk/>
            <pc:sldMk cId="3676557245" sldId="256"/>
            <ac:spMk id="2" creationId="{00000000-0000-0000-0000-000000000000}"/>
          </ac:spMkLst>
        </pc:spChg>
        <pc:spChg chg="mod">
          <ac:chgData name="Erik Vaňo" userId="33a80ff491b34b8f" providerId="Windows Live" clId="Web-{480AF03C-16F3-4C53-8645-ABF0F7C8EB44}" dt="2023-06-05T17:47:33.533" v="10"/>
          <ac:spMkLst>
            <pc:docMk/>
            <pc:sldMk cId="3676557245" sldId="256"/>
            <ac:spMk id="3" creationId="{00000000-0000-0000-0000-000000000000}"/>
          </ac:spMkLst>
        </pc:spChg>
        <pc:spChg chg="add del">
          <ac:chgData name="Erik Vaňo" userId="33a80ff491b34b8f" providerId="Windows Live" clId="Web-{480AF03C-16F3-4C53-8645-ABF0F7C8EB44}" dt="2023-06-05T17:47:33.533" v="10"/>
          <ac:spMkLst>
            <pc:docMk/>
            <pc:sldMk cId="3676557245" sldId="256"/>
            <ac:spMk id="19" creationId="{C1DD1A8A-57D5-4A81-AD04-532B043C5611}"/>
          </ac:spMkLst>
        </pc:spChg>
        <pc:spChg chg="add del">
          <ac:chgData name="Erik Vaňo" userId="33a80ff491b34b8f" providerId="Windows Live" clId="Web-{480AF03C-16F3-4C53-8645-ABF0F7C8EB44}" dt="2023-06-05T17:47:33.533" v="10"/>
          <ac:spMkLst>
            <pc:docMk/>
            <pc:sldMk cId="3676557245" sldId="256"/>
            <ac:spMk id="20" creationId="{007891EC-4501-44ED-A8C8-B11B6DB767AB}"/>
          </ac:spMkLst>
        </pc:spChg>
        <pc:spChg chg="add del">
          <ac:chgData name="Erik Vaňo" userId="33a80ff491b34b8f" providerId="Windows Live" clId="Web-{480AF03C-16F3-4C53-8645-ABF0F7C8EB44}" dt="2023-06-05T17:47:33.533" v="10"/>
          <ac:spMkLst>
            <pc:docMk/>
            <pc:sldMk cId="3676557245" sldId="256"/>
            <ac:spMk id="38" creationId="{0671A8AE-40A1-4631-A6B8-581AFF065482}"/>
          </ac:spMkLst>
        </pc:spChg>
        <pc:spChg chg="add del">
          <ac:chgData name="Erik Vaňo" userId="33a80ff491b34b8f" providerId="Windows Live" clId="Web-{480AF03C-16F3-4C53-8645-ABF0F7C8EB44}" dt="2023-06-05T17:47:33.533" v="10"/>
          <ac:spMkLst>
            <pc:docMk/>
            <pc:sldMk cId="3676557245" sldId="256"/>
            <ac:spMk id="39" creationId="{AB58EF07-17C2-48CF-ABB0-EEF1F17CB8F0}"/>
          </ac:spMkLst>
        </pc:spChg>
        <pc:spChg chg="add del">
          <ac:chgData name="Erik Vaňo" userId="33a80ff491b34b8f" providerId="Windows Live" clId="Web-{480AF03C-16F3-4C53-8645-ABF0F7C8EB44}" dt="2023-06-05T17:47:33.533" v="10"/>
          <ac:spMkLst>
            <pc:docMk/>
            <pc:sldMk cId="3676557245" sldId="256"/>
            <ac:spMk id="40" creationId="{AF2F604E-43BE-4DC3-B983-E071523364F8}"/>
          </ac:spMkLst>
        </pc:spChg>
        <pc:spChg chg="add del">
          <ac:chgData name="Erik Vaňo" userId="33a80ff491b34b8f" providerId="Windows Live" clId="Web-{480AF03C-16F3-4C53-8645-ABF0F7C8EB44}" dt="2023-06-05T17:47:33.533" v="10"/>
          <ac:spMkLst>
            <pc:docMk/>
            <pc:sldMk cId="3676557245" sldId="256"/>
            <ac:spMk id="41" creationId="{08C9B587-E65E-4B52-B37C-ABEBB6E87928}"/>
          </ac:spMkLst>
        </pc:spChg>
        <pc:spChg chg="add del">
          <ac:chgData name="Erik Vaňo" userId="33a80ff491b34b8f" providerId="Windows Live" clId="Web-{480AF03C-16F3-4C53-8645-ABF0F7C8EB44}" dt="2023-06-05T17:46:53.704" v="5"/>
          <ac:spMkLst>
            <pc:docMk/>
            <pc:sldMk cId="3676557245" sldId="256"/>
            <ac:spMk id="46" creationId="{DE59CF68-BABE-4C2C-8CF4-65074F93B2CF}"/>
          </ac:spMkLst>
        </pc:spChg>
        <pc:spChg chg="add del">
          <ac:chgData name="Erik Vaňo" userId="33a80ff491b34b8f" providerId="Windows Live" clId="Web-{480AF03C-16F3-4C53-8645-ABF0F7C8EB44}" dt="2023-06-05T17:47:33.299" v="9"/>
          <ac:spMkLst>
            <pc:docMk/>
            <pc:sldMk cId="3676557245" sldId="256"/>
            <ac:spMk id="52" creationId="{D50218C5-E017-43D2-8345-FD9FBF0C991E}"/>
          </ac:spMkLst>
        </pc:spChg>
        <pc:spChg chg="add del">
          <ac:chgData name="Erik Vaňo" userId="33a80ff491b34b8f" providerId="Windows Live" clId="Web-{480AF03C-16F3-4C53-8645-ABF0F7C8EB44}" dt="2023-06-05T17:46:53.704" v="5"/>
          <ac:spMkLst>
            <pc:docMk/>
            <pc:sldMk cId="3676557245" sldId="256"/>
            <ac:spMk id="64" creationId="{A0D24FCD-9833-481C-96FB-849603CC5059}"/>
          </ac:spMkLst>
        </pc:spChg>
        <pc:spChg chg="add del">
          <ac:chgData name="Erik Vaňo" userId="33a80ff491b34b8f" providerId="Windows Live" clId="Web-{480AF03C-16F3-4C53-8645-ABF0F7C8EB44}" dt="2023-06-05T17:47:09.548" v="7"/>
          <ac:spMkLst>
            <pc:docMk/>
            <pc:sldMk cId="3676557245" sldId="256"/>
            <ac:spMk id="66" creationId="{16342306-C49E-412B-A56A-67DBDDD050BB}"/>
          </ac:spMkLst>
        </pc:spChg>
        <pc:spChg chg="add del">
          <ac:chgData name="Erik Vaňo" userId="33a80ff491b34b8f" providerId="Windows Live" clId="Web-{480AF03C-16F3-4C53-8645-ABF0F7C8EB44}" dt="2023-06-05T17:47:09.548" v="7"/>
          <ac:spMkLst>
            <pc:docMk/>
            <pc:sldMk cId="3676557245" sldId="256"/>
            <ac:spMk id="67" creationId="{78E81931-EC11-4433-BB7B-ED42BAA2441E}"/>
          </ac:spMkLst>
        </pc:spChg>
        <pc:spChg chg="add del">
          <ac:chgData name="Erik Vaňo" userId="33a80ff491b34b8f" providerId="Windows Live" clId="Web-{480AF03C-16F3-4C53-8645-ABF0F7C8EB44}" dt="2023-06-05T17:47:33.299" v="9"/>
          <ac:spMkLst>
            <pc:docMk/>
            <pc:sldMk cId="3676557245" sldId="256"/>
            <ac:spMk id="69" creationId="{C9B7F88A-EE9B-4C9D-9477-42E234662242}"/>
          </ac:spMkLst>
        </pc:spChg>
        <pc:spChg chg="add del">
          <ac:chgData name="Erik Vaňo" userId="33a80ff491b34b8f" providerId="Windows Live" clId="Web-{480AF03C-16F3-4C53-8645-ABF0F7C8EB44}" dt="2023-06-05T17:47:33.299" v="9"/>
          <ac:spMkLst>
            <pc:docMk/>
            <pc:sldMk cId="3676557245" sldId="256"/>
            <ac:spMk id="70" creationId="{7319A1DD-F557-4EC6-8A8C-F7617B4CD678}"/>
          </ac:spMkLst>
        </pc:spChg>
        <pc:spChg chg="add">
          <ac:chgData name="Erik Vaňo" userId="33a80ff491b34b8f" providerId="Windows Live" clId="Web-{480AF03C-16F3-4C53-8645-ABF0F7C8EB44}" dt="2023-06-05T17:47:33.533" v="10"/>
          <ac:spMkLst>
            <pc:docMk/>
            <pc:sldMk cId="3676557245" sldId="256"/>
            <ac:spMk id="72" creationId="{0760E4C7-47B8-4356-ABCA-CC9C79E2D2B6}"/>
          </ac:spMkLst>
        </pc:spChg>
        <pc:spChg chg="add">
          <ac:chgData name="Erik Vaňo" userId="33a80ff491b34b8f" providerId="Windows Live" clId="Web-{480AF03C-16F3-4C53-8645-ABF0F7C8EB44}" dt="2023-06-05T17:47:33.533" v="10"/>
          <ac:spMkLst>
            <pc:docMk/>
            <pc:sldMk cId="3676557245" sldId="256"/>
            <ac:spMk id="73" creationId="{3F0586C3-A19F-D214-ABDE-30AD5B6669E5}"/>
          </ac:spMkLst>
        </pc:spChg>
        <pc:grpChg chg="add del">
          <ac:chgData name="Erik Vaňo" userId="33a80ff491b34b8f" providerId="Windows Live" clId="Web-{480AF03C-16F3-4C53-8645-ABF0F7C8EB44}" dt="2023-06-05T17:46:53.704" v="5"/>
          <ac:grpSpMkLst>
            <pc:docMk/>
            <pc:sldMk cId="3676557245" sldId="256"/>
            <ac:grpSpMk id="48" creationId="{3E1D28A9-431E-4E55-ADE3-161D757A2DA7}"/>
          </ac:grpSpMkLst>
        </pc:grpChg>
        <pc:grpChg chg="add del">
          <ac:chgData name="Erik Vaňo" userId="33a80ff491b34b8f" providerId="Windows Live" clId="Web-{480AF03C-16F3-4C53-8645-ABF0F7C8EB44}" dt="2023-06-05T17:46:53.704" v="5"/>
          <ac:grpSpMkLst>
            <pc:docMk/>
            <pc:sldMk cId="3676557245" sldId="256"/>
            <ac:grpSpMk id="60" creationId="{BBE9D418-D5B0-47F9-88F0-342F7E9E5FDA}"/>
          </ac:grpSpMkLst>
        </pc:grpChg>
        <pc:picChg chg="del">
          <ac:chgData name="Erik Vaňo" userId="33a80ff491b34b8f" providerId="Windows Live" clId="Web-{480AF03C-16F3-4C53-8645-ABF0F7C8EB44}" dt="2023-06-05T17:46:16.453" v="3"/>
          <ac:picMkLst>
            <pc:docMk/>
            <pc:sldMk cId="3676557245" sldId="256"/>
            <ac:picMk id="4" creationId="{C1B07ABD-A77A-5FFA-4F11-EB78DD04D260}"/>
          </ac:picMkLst>
        </pc:picChg>
        <pc:picChg chg="add mod ord">
          <ac:chgData name="Erik Vaňo" userId="33a80ff491b34b8f" providerId="Windows Live" clId="Web-{480AF03C-16F3-4C53-8645-ABF0F7C8EB44}" dt="2023-06-05T17:47:33.533" v="10"/>
          <ac:picMkLst>
            <pc:docMk/>
            <pc:sldMk cId="3676557245" sldId="256"/>
            <ac:picMk id="5" creationId="{E0B7EEF7-5BA3-1470-6B08-59FFF9E2DA4F}"/>
          </ac:picMkLst>
        </pc:picChg>
        <pc:cxnChg chg="add del">
          <ac:chgData name="Erik Vaňo" userId="33a80ff491b34b8f" providerId="Windows Live" clId="Web-{480AF03C-16F3-4C53-8645-ABF0F7C8EB44}" dt="2023-06-05T17:47:33.299" v="9"/>
          <ac:cxnSpMkLst>
            <pc:docMk/>
            <pc:sldMk cId="3676557245" sldId="256"/>
            <ac:cxnSpMk id="50" creationId="{D28A9C89-B313-458F-9C85-515930A51A93}"/>
          </ac:cxnSpMkLst>
        </pc:cxnChg>
        <pc:cxnChg chg="add">
          <ac:chgData name="Erik Vaňo" userId="33a80ff491b34b8f" providerId="Windows Live" clId="Web-{480AF03C-16F3-4C53-8645-ABF0F7C8EB44}" dt="2023-06-05T17:47:33.533" v="10"/>
          <ac:cxnSpMkLst>
            <pc:docMk/>
            <pc:sldMk cId="3676557245" sldId="256"/>
            <ac:cxnSpMk id="74" creationId="{414C5C93-B9E9-4392-ADCF-ABF21209DD56}"/>
          </ac:cxnSpMkLst>
        </pc:cxnChg>
      </pc:sldChg>
      <pc:sldChg chg="modSp new">
        <pc:chgData name="Erik Vaňo" userId="33a80ff491b34b8f" providerId="Windows Live" clId="Web-{480AF03C-16F3-4C53-8645-ABF0F7C8EB44}" dt="2023-06-05T18:01:49.948" v="197" actId="20577"/>
        <pc:sldMkLst>
          <pc:docMk/>
          <pc:sldMk cId="223129880" sldId="257"/>
        </pc:sldMkLst>
        <pc:spChg chg="mod">
          <ac:chgData name="Erik Vaňo" userId="33a80ff491b34b8f" providerId="Windows Live" clId="Web-{480AF03C-16F3-4C53-8645-ABF0F7C8EB44}" dt="2023-06-05T17:48:07.893" v="14" actId="20577"/>
          <ac:spMkLst>
            <pc:docMk/>
            <pc:sldMk cId="223129880" sldId="257"/>
            <ac:spMk id="2" creationId="{24329F15-D68E-9A0A-F667-EE3A7B3EA08A}"/>
          </ac:spMkLst>
        </pc:spChg>
        <pc:spChg chg="mod">
          <ac:chgData name="Erik Vaňo" userId="33a80ff491b34b8f" providerId="Windows Live" clId="Web-{480AF03C-16F3-4C53-8645-ABF0F7C8EB44}" dt="2023-06-05T18:01:49.948" v="197" actId="20577"/>
          <ac:spMkLst>
            <pc:docMk/>
            <pc:sldMk cId="223129880" sldId="257"/>
            <ac:spMk id="3" creationId="{60152FB2-3064-3A71-1F68-B302576DAD54}"/>
          </ac:spMkLst>
        </pc:spChg>
      </pc:sldChg>
      <pc:sldMasterChg chg="add del addSldLayout delSldLayout">
        <pc:chgData name="Erik Vaňo" userId="33a80ff491b34b8f" providerId="Windows Live" clId="Web-{480AF03C-16F3-4C53-8645-ABF0F7C8EB44}" dt="2023-06-05T17:47:33.533" v="10"/>
        <pc:sldMasterMkLst>
          <pc:docMk/>
          <pc:sldMasterMk cId="3985243729" sldId="2147483648"/>
        </pc:sldMasterMkLst>
        <pc:sldLayoutChg chg="add del">
          <pc:chgData name="Erik Vaňo" userId="33a80ff491b34b8f" providerId="Windows Live" clId="Web-{480AF03C-16F3-4C53-8645-ABF0F7C8EB44}" dt="2023-06-05T17:47:33.533" v="10"/>
          <pc:sldLayoutMkLst>
            <pc:docMk/>
            <pc:sldMasterMk cId="3985243729" sldId="2147483648"/>
            <pc:sldLayoutMk cId="79203270" sldId="2147483649"/>
          </pc:sldLayoutMkLst>
        </pc:sldLayoutChg>
        <pc:sldLayoutChg chg="add del">
          <pc:chgData name="Erik Vaňo" userId="33a80ff491b34b8f" providerId="Windows Live" clId="Web-{480AF03C-16F3-4C53-8645-ABF0F7C8EB44}" dt="2023-06-05T17:47:33.533" v="10"/>
          <pc:sldLayoutMkLst>
            <pc:docMk/>
            <pc:sldMasterMk cId="3985243729" sldId="2147483648"/>
            <pc:sldLayoutMk cId="3225025331" sldId="2147483650"/>
          </pc:sldLayoutMkLst>
        </pc:sldLayoutChg>
        <pc:sldLayoutChg chg="add del">
          <pc:chgData name="Erik Vaňo" userId="33a80ff491b34b8f" providerId="Windows Live" clId="Web-{480AF03C-16F3-4C53-8645-ABF0F7C8EB44}" dt="2023-06-05T17:47:33.533" v="10"/>
          <pc:sldLayoutMkLst>
            <pc:docMk/>
            <pc:sldMasterMk cId="3985243729" sldId="2147483648"/>
            <pc:sldLayoutMk cId="1699707045" sldId="2147483651"/>
          </pc:sldLayoutMkLst>
        </pc:sldLayoutChg>
        <pc:sldLayoutChg chg="add del">
          <pc:chgData name="Erik Vaňo" userId="33a80ff491b34b8f" providerId="Windows Live" clId="Web-{480AF03C-16F3-4C53-8645-ABF0F7C8EB44}" dt="2023-06-05T17:47:33.533" v="10"/>
          <pc:sldLayoutMkLst>
            <pc:docMk/>
            <pc:sldMasterMk cId="3985243729" sldId="2147483648"/>
            <pc:sldLayoutMk cId="766611395" sldId="2147483652"/>
          </pc:sldLayoutMkLst>
        </pc:sldLayoutChg>
        <pc:sldLayoutChg chg="add del">
          <pc:chgData name="Erik Vaňo" userId="33a80ff491b34b8f" providerId="Windows Live" clId="Web-{480AF03C-16F3-4C53-8645-ABF0F7C8EB44}" dt="2023-06-05T17:47:33.533" v="10"/>
          <pc:sldLayoutMkLst>
            <pc:docMk/>
            <pc:sldMasterMk cId="3985243729" sldId="2147483648"/>
            <pc:sldLayoutMk cId="2350720522" sldId="2147483653"/>
          </pc:sldLayoutMkLst>
        </pc:sldLayoutChg>
        <pc:sldLayoutChg chg="add del">
          <pc:chgData name="Erik Vaňo" userId="33a80ff491b34b8f" providerId="Windows Live" clId="Web-{480AF03C-16F3-4C53-8645-ABF0F7C8EB44}" dt="2023-06-05T17:47:33.533" v="10"/>
          <pc:sldLayoutMkLst>
            <pc:docMk/>
            <pc:sldMasterMk cId="3985243729" sldId="2147483648"/>
            <pc:sldLayoutMk cId="2126593512" sldId="2147483654"/>
          </pc:sldLayoutMkLst>
        </pc:sldLayoutChg>
        <pc:sldLayoutChg chg="add del">
          <pc:chgData name="Erik Vaňo" userId="33a80ff491b34b8f" providerId="Windows Live" clId="Web-{480AF03C-16F3-4C53-8645-ABF0F7C8EB44}" dt="2023-06-05T17:47:33.533" v="10"/>
          <pc:sldLayoutMkLst>
            <pc:docMk/>
            <pc:sldMasterMk cId="3985243729" sldId="2147483648"/>
            <pc:sldLayoutMk cId="2202979165" sldId="2147483655"/>
          </pc:sldLayoutMkLst>
        </pc:sldLayoutChg>
        <pc:sldLayoutChg chg="add del">
          <pc:chgData name="Erik Vaňo" userId="33a80ff491b34b8f" providerId="Windows Live" clId="Web-{480AF03C-16F3-4C53-8645-ABF0F7C8EB44}" dt="2023-06-05T17:47:33.533" v="10"/>
          <pc:sldLayoutMkLst>
            <pc:docMk/>
            <pc:sldMasterMk cId="3985243729" sldId="2147483648"/>
            <pc:sldLayoutMk cId="908768759" sldId="2147483656"/>
          </pc:sldLayoutMkLst>
        </pc:sldLayoutChg>
        <pc:sldLayoutChg chg="add del">
          <pc:chgData name="Erik Vaňo" userId="33a80ff491b34b8f" providerId="Windows Live" clId="Web-{480AF03C-16F3-4C53-8645-ABF0F7C8EB44}" dt="2023-06-05T17:47:33.533" v="10"/>
          <pc:sldLayoutMkLst>
            <pc:docMk/>
            <pc:sldMasterMk cId="3985243729" sldId="2147483648"/>
            <pc:sldLayoutMk cId="2413177480" sldId="2147483657"/>
          </pc:sldLayoutMkLst>
        </pc:sldLayoutChg>
        <pc:sldLayoutChg chg="add del">
          <pc:chgData name="Erik Vaňo" userId="33a80ff491b34b8f" providerId="Windows Live" clId="Web-{480AF03C-16F3-4C53-8645-ABF0F7C8EB44}" dt="2023-06-05T17:47:33.533" v="10"/>
          <pc:sldLayoutMkLst>
            <pc:docMk/>
            <pc:sldMasterMk cId="3985243729" sldId="2147483648"/>
            <pc:sldLayoutMk cId="154028968" sldId="2147483658"/>
          </pc:sldLayoutMkLst>
        </pc:sldLayoutChg>
        <pc:sldLayoutChg chg="add del">
          <pc:chgData name="Erik Vaňo" userId="33a80ff491b34b8f" providerId="Windows Live" clId="Web-{480AF03C-16F3-4C53-8645-ABF0F7C8EB44}" dt="2023-06-05T17:47:33.533" v="10"/>
          <pc:sldLayoutMkLst>
            <pc:docMk/>
            <pc:sldMasterMk cId="3985243729" sldId="2147483648"/>
            <pc:sldLayoutMk cId="1968980608" sldId="2147483659"/>
          </pc:sldLayoutMkLst>
        </pc:sldLayoutChg>
      </pc:sldMasterChg>
      <pc:sldMasterChg chg="add del replId addSldLayout delSldLayout">
        <pc:chgData name="Erik Vaňo" userId="33a80ff491b34b8f" providerId="Windows Live" clId="Web-{480AF03C-16F3-4C53-8645-ABF0F7C8EB44}" dt="2023-06-05T17:46:53.704" v="5"/>
        <pc:sldMasterMkLst>
          <pc:docMk/>
          <pc:sldMasterMk cId="1212105572" sldId="2147483660"/>
        </pc:sldMasterMkLst>
        <pc:sldLayoutChg chg="add del">
          <pc:chgData name="Erik Vaňo" userId="33a80ff491b34b8f" providerId="Windows Live" clId="Web-{480AF03C-16F3-4C53-8645-ABF0F7C8EB44}" dt="2023-06-05T17:46:53.704" v="5"/>
          <pc:sldLayoutMkLst>
            <pc:docMk/>
            <pc:sldMasterMk cId="1212105572" sldId="2147483660"/>
            <pc:sldLayoutMk cId="3413438505" sldId="2147483661"/>
          </pc:sldLayoutMkLst>
        </pc:sldLayoutChg>
        <pc:sldLayoutChg chg="add del replId">
          <pc:chgData name="Erik Vaňo" userId="33a80ff491b34b8f" providerId="Windows Live" clId="Web-{480AF03C-16F3-4C53-8645-ABF0F7C8EB44}" dt="2023-06-05T17:46:53.704" v="5"/>
          <pc:sldLayoutMkLst>
            <pc:docMk/>
            <pc:sldMasterMk cId="1212105572" sldId="2147483660"/>
            <pc:sldLayoutMk cId="3536581986" sldId="2147483662"/>
          </pc:sldLayoutMkLst>
        </pc:sldLayoutChg>
        <pc:sldLayoutChg chg="add del replId">
          <pc:chgData name="Erik Vaňo" userId="33a80ff491b34b8f" providerId="Windows Live" clId="Web-{480AF03C-16F3-4C53-8645-ABF0F7C8EB44}" dt="2023-06-05T17:46:53.704" v="5"/>
          <pc:sldLayoutMkLst>
            <pc:docMk/>
            <pc:sldMasterMk cId="1212105572" sldId="2147483660"/>
            <pc:sldLayoutMk cId="2855282733" sldId="2147483663"/>
          </pc:sldLayoutMkLst>
        </pc:sldLayoutChg>
        <pc:sldLayoutChg chg="add del replId">
          <pc:chgData name="Erik Vaňo" userId="33a80ff491b34b8f" providerId="Windows Live" clId="Web-{480AF03C-16F3-4C53-8645-ABF0F7C8EB44}" dt="2023-06-05T17:46:53.704" v="5"/>
          <pc:sldLayoutMkLst>
            <pc:docMk/>
            <pc:sldMasterMk cId="1212105572" sldId="2147483660"/>
            <pc:sldLayoutMk cId="3594741421" sldId="2147483664"/>
          </pc:sldLayoutMkLst>
        </pc:sldLayoutChg>
        <pc:sldLayoutChg chg="add del replId">
          <pc:chgData name="Erik Vaňo" userId="33a80ff491b34b8f" providerId="Windows Live" clId="Web-{480AF03C-16F3-4C53-8645-ABF0F7C8EB44}" dt="2023-06-05T17:46:53.704" v="5"/>
          <pc:sldLayoutMkLst>
            <pc:docMk/>
            <pc:sldMasterMk cId="1212105572" sldId="2147483660"/>
            <pc:sldLayoutMk cId="2859661704" sldId="2147483665"/>
          </pc:sldLayoutMkLst>
        </pc:sldLayoutChg>
        <pc:sldLayoutChg chg="add del replId">
          <pc:chgData name="Erik Vaňo" userId="33a80ff491b34b8f" providerId="Windows Live" clId="Web-{480AF03C-16F3-4C53-8645-ABF0F7C8EB44}" dt="2023-06-05T17:46:53.704" v="5"/>
          <pc:sldLayoutMkLst>
            <pc:docMk/>
            <pc:sldMasterMk cId="1212105572" sldId="2147483660"/>
            <pc:sldLayoutMk cId="2809091691" sldId="2147483666"/>
          </pc:sldLayoutMkLst>
        </pc:sldLayoutChg>
        <pc:sldLayoutChg chg="add del replId">
          <pc:chgData name="Erik Vaňo" userId="33a80ff491b34b8f" providerId="Windows Live" clId="Web-{480AF03C-16F3-4C53-8645-ABF0F7C8EB44}" dt="2023-06-05T17:46:53.704" v="5"/>
          <pc:sldLayoutMkLst>
            <pc:docMk/>
            <pc:sldMasterMk cId="1212105572" sldId="2147483660"/>
            <pc:sldLayoutMk cId="308055511" sldId="2147483667"/>
          </pc:sldLayoutMkLst>
        </pc:sldLayoutChg>
        <pc:sldLayoutChg chg="add del replId">
          <pc:chgData name="Erik Vaňo" userId="33a80ff491b34b8f" providerId="Windows Live" clId="Web-{480AF03C-16F3-4C53-8645-ABF0F7C8EB44}" dt="2023-06-05T17:46:53.704" v="5"/>
          <pc:sldLayoutMkLst>
            <pc:docMk/>
            <pc:sldMasterMk cId="1212105572" sldId="2147483660"/>
            <pc:sldLayoutMk cId="1238647846" sldId="2147483668"/>
          </pc:sldLayoutMkLst>
        </pc:sldLayoutChg>
        <pc:sldLayoutChg chg="add del replId">
          <pc:chgData name="Erik Vaňo" userId="33a80ff491b34b8f" providerId="Windows Live" clId="Web-{480AF03C-16F3-4C53-8645-ABF0F7C8EB44}" dt="2023-06-05T17:46:53.704" v="5"/>
          <pc:sldLayoutMkLst>
            <pc:docMk/>
            <pc:sldMasterMk cId="1212105572" sldId="2147483660"/>
            <pc:sldLayoutMk cId="2564234211" sldId="2147483669"/>
          </pc:sldLayoutMkLst>
        </pc:sldLayoutChg>
        <pc:sldLayoutChg chg="add del replId">
          <pc:chgData name="Erik Vaňo" userId="33a80ff491b34b8f" providerId="Windows Live" clId="Web-{480AF03C-16F3-4C53-8645-ABF0F7C8EB44}" dt="2023-06-05T17:46:53.704" v="5"/>
          <pc:sldLayoutMkLst>
            <pc:docMk/>
            <pc:sldMasterMk cId="1212105572" sldId="2147483660"/>
            <pc:sldLayoutMk cId="2408516910" sldId="2147483670"/>
          </pc:sldLayoutMkLst>
        </pc:sldLayoutChg>
        <pc:sldLayoutChg chg="add del replId">
          <pc:chgData name="Erik Vaňo" userId="33a80ff491b34b8f" providerId="Windows Live" clId="Web-{480AF03C-16F3-4C53-8645-ABF0F7C8EB44}" dt="2023-06-05T17:46:53.704" v="5"/>
          <pc:sldLayoutMkLst>
            <pc:docMk/>
            <pc:sldMasterMk cId="1212105572" sldId="2147483660"/>
            <pc:sldLayoutMk cId="3115397254" sldId="2147483671"/>
          </pc:sldLayoutMkLst>
        </pc:sldLayoutChg>
      </pc:sldMasterChg>
      <pc:sldMasterChg chg="add del addSldLayout delSldLayout">
        <pc:chgData name="Erik Vaňo" userId="33a80ff491b34b8f" providerId="Windows Live" clId="Web-{480AF03C-16F3-4C53-8645-ABF0F7C8EB44}" dt="2023-06-05T17:47:33.299" v="9"/>
        <pc:sldMasterMkLst>
          <pc:docMk/>
          <pc:sldMasterMk cId="2293504741" sldId="2147483686"/>
        </pc:sldMasterMkLst>
        <pc:sldLayoutChg chg="add del">
          <pc:chgData name="Erik Vaňo" userId="33a80ff491b34b8f" providerId="Windows Live" clId="Web-{480AF03C-16F3-4C53-8645-ABF0F7C8EB44}" dt="2023-06-05T17:47:33.299" v="9"/>
          <pc:sldLayoutMkLst>
            <pc:docMk/>
            <pc:sldMasterMk cId="2293504741" sldId="2147483686"/>
            <pc:sldLayoutMk cId="3109411041" sldId="2147483675"/>
          </pc:sldLayoutMkLst>
        </pc:sldLayoutChg>
        <pc:sldLayoutChg chg="add del">
          <pc:chgData name="Erik Vaňo" userId="33a80ff491b34b8f" providerId="Windows Live" clId="Web-{480AF03C-16F3-4C53-8645-ABF0F7C8EB44}" dt="2023-06-05T17:47:33.299" v="9"/>
          <pc:sldLayoutMkLst>
            <pc:docMk/>
            <pc:sldMasterMk cId="2293504741" sldId="2147483686"/>
            <pc:sldLayoutMk cId="3294542940" sldId="2147483676"/>
          </pc:sldLayoutMkLst>
        </pc:sldLayoutChg>
        <pc:sldLayoutChg chg="add del">
          <pc:chgData name="Erik Vaňo" userId="33a80ff491b34b8f" providerId="Windows Live" clId="Web-{480AF03C-16F3-4C53-8645-ABF0F7C8EB44}" dt="2023-06-05T17:47:33.299" v="9"/>
          <pc:sldLayoutMkLst>
            <pc:docMk/>
            <pc:sldMasterMk cId="2293504741" sldId="2147483686"/>
            <pc:sldLayoutMk cId="327089714" sldId="2147483677"/>
          </pc:sldLayoutMkLst>
        </pc:sldLayoutChg>
        <pc:sldLayoutChg chg="add del">
          <pc:chgData name="Erik Vaňo" userId="33a80ff491b34b8f" providerId="Windows Live" clId="Web-{480AF03C-16F3-4C53-8645-ABF0F7C8EB44}" dt="2023-06-05T17:47:33.299" v="9"/>
          <pc:sldLayoutMkLst>
            <pc:docMk/>
            <pc:sldMasterMk cId="2293504741" sldId="2147483686"/>
            <pc:sldLayoutMk cId="1776417167" sldId="2147483678"/>
          </pc:sldLayoutMkLst>
        </pc:sldLayoutChg>
        <pc:sldLayoutChg chg="add del">
          <pc:chgData name="Erik Vaňo" userId="33a80ff491b34b8f" providerId="Windows Live" clId="Web-{480AF03C-16F3-4C53-8645-ABF0F7C8EB44}" dt="2023-06-05T17:47:33.299" v="9"/>
          <pc:sldLayoutMkLst>
            <pc:docMk/>
            <pc:sldMasterMk cId="2293504741" sldId="2147483686"/>
            <pc:sldLayoutMk cId="4212502932" sldId="2147483679"/>
          </pc:sldLayoutMkLst>
        </pc:sldLayoutChg>
        <pc:sldLayoutChg chg="add del">
          <pc:chgData name="Erik Vaňo" userId="33a80ff491b34b8f" providerId="Windows Live" clId="Web-{480AF03C-16F3-4C53-8645-ABF0F7C8EB44}" dt="2023-06-05T17:47:33.299" v="9"/>
          <pc:sldLayoutMkLst>
            <pc:docMk/>
            <pc:sldMasterMk cId="2293504741" sldId="2147483686"/>
            <pc:sldLayoutMk cId="385780890" sldId="2147483680"/>
          </pc:sldLayoutMkLst>
        </pc:sldLayoutChg>
        <pc:sldLayoutChg chg="add del">
          <pc:chgData name="Erik Vaňo" userId="33a80ff491b34b8f" providerId="Windows Live" clId="Web-{480AF03C-16F3-4C53-8645-ABF0F7C8EB44}" dt="2023-06-05T17:47:33.299" v="9"/>
          <pc:sldLayoutMkLst>
            <pc:docMk/>
            <pc:sldMasterMk cId="2293504741" sldId="2147483686"/>
            <pc:sldLayoutMk cId="1208843690" sldId="2147483681"/>
          </pc:sldLayoutMkLst>
        </pc:sldLayoutChg>
        <pc:sldLayoutChg chg="add del">
          <pc:chgData name="Erik Vaňo" userId="33a80ff491b34b8f" providerId="Windows Live" clId="Web-{480AF03C-16F3-4C53-8645-ABF0F7C8EB44}" dt="2023-06-05T17:47:33.299" v="9"/>
          <pc:sldLayoutMkLst>
            <pc:docMk/>
            <pc:sldMasterMk cId="2293504741" sldId="2147483686"/>
            <pc:sldLayoutMk cId="2930957569" sldId="2147483682"/>
          </pc:sldLayoutMkLst>
        </pc:sldLayoutChg>
        <pc:sldLayoutChg chg="add del">
          <pc:chgData name="Erik Vaňo" userId="33a80ff491b34b8f" providerId="Windows Live" clId="Web-{480AF03C-16F3-4C53-8645-ABF0F7C8EB44}" dt="2023-06-05T17:47:33.299" v="9"/>
          <pc:sldLayoutMkLst>
            <pc:docMk/>
            <pc:sldMasterMk cId="2293504741" sldId="2147483686"/>
            <pc:sldLayoutMk cId="2072031295" sldId="2147483683"/>
          </pc:sldLayoutMkLst>
        </pc:sldLayoutChg>
        <pc:sldLayoutChg chg="add del">
          <pc:chgData name="Erik Vaňo" userId="33a80ff491b34b8f" providerId="Windows Live" clId="Web-{480AF03C-16F3-4C53-8645-ABF0F7C8EB44}" dt="2023-06-05T17:47:33.299" v="9"/>
          <pc:sldLayoutMkLst>
            <pc:docMk/>
            <pc:sldMasterMk cId="2293504741" sldId="2147483686"/>
            <pc:sldLayoutMk cId="77515574" sldId="2147483684"/>
          </pc:sldLayoutMkLst>
        </pc:sldLayoutChg>
        <pc:sldLayoutChg chg="add del">
          <pc:chgData name="Erik Vaňo" userId="33a80ff491b34b8f" providerId="Windows Live" clId="Web-{480AF03C-16F3-4C53-8645-ABF0F7C8EB44}" dt="2023-06-05T17:47:33.299" v="9"/>
          <pc:sldLayoutMkLst>
            <pc:docMk/>
            <pc:sldMasterMk cId="2293504741" sldId="2147483686"/>
            <pc:sldLayoutMk cId="695469530" sldId="2147483685"/>
          </pc:sldLayoutMkLst>
        </pc:sldLayoutChg>
      </pc:sldMasterChg>
      <pc:sldMasterChg chg="add addSldLayout">
        <pc:chgData name="Erik Vaňo" userId="33a80ff491b34b8f" providerId="Windows Live" clId="Web-{480AF03C-16F3-4C53-8645-ABF0F7C8EB44}" dt="2023-06-05T17:47:33.533" v="10"/>
        <pc:sldMasterMkLst>
          <pc:docMk/>
          <pc:sldMasterMk cId="2645238235" sldId="2147483686"/>
        </pc:sldMasterMkLst>
        <pc:sldLayoutChg chg="add">
          <pc:chgData name="Erik Vaňo" userId="33a80ff491b34b8f" providerId="Windows Live" clId="Web-{480AF03C-16F3-4C53-8645-ABF0F7C8EB44}" dt="2023-06-05T17:47:33.533" v="10"/>
          <pc:sldLayoutMkLst>
            <pc:docMk/>
            <pc:sldMasterMk cId="2645238235" sldId="2147483686"/>
            <pc:sldLayoutMk cId="3087242344" sldId="2147483675"/>
          </pc:sldLayoutMkLst>
        </pc:sldLayoutChg>
        <pc:sldLayoutChg chg="add">
          <pc:chgData name="Erik Vaňo" userId="33a80ff491b34b8f" providerId="Windows Live" clId="Web-{480AF03C-16F3-4C53-8645-ABF0F7C8EB44}" dt="2023-06-05T17:47:33.533" v="10"/>
          <pc:sldLayoutMkLst>
            <pc:docMk/>
            <pc:sldMasterMk cId="2645238235" sldId="2147483686"/>
            <pc:sldLayoutMk cId="1694529939" sldId="2147483676"/>
          </pc:sldLayoutMkLst>
        </pc:sldLayoutChg>
        <pc:sldLayoutChg chg="add">
          <pc:chgData name="Erik Vaňo" userId="33a80ff491b34b8f" providerId="Windows Live" clId="Web-{480AF03C-16F3-4C53-8645-ABF0F7C8EB44}" dt="2023-06-05T17:47:33.533" v="10"/>
          <pc:sldLayoutMkLst>
            <pc:docMk/>
            <pc:sldMasterMk cId="2645238235" sldId="2147483686"/>
            <pc:sldLayoutMk cId="67043471" sldId="2147483677"/>
          </pc:sldLayoutMkLst>
        </pc:sldLayoutChg>
        <pc:sldLayoutChg chg="add">
          <pc:chgData name="Erik Vaňo" userId="33a80ff491b34b8f" providerId="Windows Live" clId="Web-{480AF03C-16F3-4C53-8645-ABF0F7C8EB44}" dt="2023-06-05T17:47:33.533" v="10"/>
          <pc:sldLayoutMkLst>
            <pc:docMk/>
            <pc:sldMasterMk cId="2645238235" sldId="2147483686"/>
            <pc:sldLayoutMk cId="632177777" sldId="2147483678"/>
          </pc:sldLayoutMkLst>
        </pc:sldLayoutChg>
        <pc:sldLayoutChg chg="add">
          <pc:chgData name="Erik Vaňo" userId="33a80ff491b34b8f" providerId="Windows Live" clId="Web-{480AF03C-16F3-4C53-8645-ABF0F7C8EB44}" dt="2023-06-05T17:47:33.533" v="10"/>
          <pc:sldLayoutMkLst>
            <pc:docMk/>
            <pc:sldMasterMk cId="2645238235" sldId="2147483686"/>
            <pc:sldLayoutMk cId="843296007" sldId="2147483679"/>
          </pc:sldLayoutMkLst>
        </pc:sldLayoutChg>
        <pc:sldLayoutChg chg="add">
          <pc:chgData name="Erik Vaňo" userId="33a80ff491b34b8f" providerId="Windows Live" clId="Web-{480AF03C-16F3-4C53-8645-ABF0F7C8EB44}" dt="2023-06-05T17:47:33.533" v="10"/>
          <pc:sldLayoutMkLst>
            <pc:docMk/>
            <pc:sldMasterMk cId="2645238235" sldId="2147483686"/>
            <pc:sldLayoutMk cId="1866795699" sldId="2147483680"/>
          </pc:sldLayoutMkLst>
        </pc:sldLayoutChg>
        <pc:sldLayoutChg chg="add">
          <pc:chgData name="Erik Vaňo" userId="33a80ff491b34b8f" providerId="Windows Live" clId="Web-{480AF03C-16F3-4C53-8645-ABF0F7C8EB44}" dt="2023-06-05T17:47:33.533" v="10"/>
          <pc:sldLayoutMkLst>
            <pc:docMk/>
            <pc:sldMasterMk cId="2645238235" sldId="2147483686"/>
            <pc:sldLayoutMk cId="1458284662" sldId="2147483681"/>
          </pc:sldLayoutMkLst>
        </pc:sldLayoutChg>
        <pc:sldLayoutChg chg="add">
          <pc:chgData name="Erik Vaňo" userId="33a80ff491b34b8f" providerId="Windows Live" clId="Web-{480AF03C-16F3-4C53-8645-ABF0F7C8EB44}" dt="2023-06-05T17:47:33.533" v="10"/>
          <pc:sldLayoutMkLst>
            <pc:docMk/>
            <pc:sldMasterMk cId="2645238235" sldId="2147483686"/>
            <pc:sldLayoutMk cId="696758026" sldId="2147483682"/>
          </pc:sldLayoutMkLst>
        </pc:sldLayoutChg>
        <pc:sldLayoutChg chg="add">
          <pc:chgData name="Erik Vaňo" userId="33a80ff491b34b8f" providerId="Windows Live" clId="Web-{480AF03C-16F3-4C53-8645-ABF0F7C8EB44}" dt="2023-06-05T17:47:33.533" v="10"/>
          <pc:sldLayoutMkLst>
            <pc:docMk/>
            <pc:sldMasterMk cId="2645238235" sldId="2147483686"/>
            <pc:sldLayoutMk cId="3929021123" sldId="2147483683"/>
          </pc:sldLayoutMkLst>
        </pc:sldLayoutChg>
        <pc:sldLayoutChg chg="add">
          <pc:chgData name="Erik Vaňo" userId="33a80ff491b34b8f" providerId="Windows Live" clId="Web-{480AF03C-16F3-4C53-8645-ABF0F7C8EB44}" dt="2023-06-05T17:47:33.533" v="10"/>
          <pc:sldLayoutMkLst>
            <pc:docMk/>
            <pc:sldMasterMk cId="2645238235" sldId="2147483686"/>
            <pc:sldLayoutMk cId="1774958072" sldId="2147483684"/>
          </pc:sldLayoutMkLst>
        </pc:sldLayoutChg>
        <pc:sldLayoutChg chg="add">
          <pc:chgData name="Erik Vaňo" userId="33a80ff491b34b8f" providerId="Windows Live" clId="Web-{480AF03C-16F3-4C53-8645-ABF0F7C8EB44}" dt="2023-06-05T17:47:33.533" v="10"/>
          <pc:sldLayoutMkLst>
            <pc:docMk/>
            <pc:sldMasterMk cId="2645238235" sldId="2147483686"/>
            <pc:sldLayoutMk cId="2339632025" sldId="2147483685"/>
          </pc:sldLayoutMkLst>
        </pc:sldLayoutChg>
      </pc:sldMasterChg>
      <pc:sldMasterChg chg="add del addSldLayout delSldLayout">
        <pc:chgData name="Erik Vaňo" userId="33a80ff491b34b8f" providerId="Windows Live" clId="Web-{480AF03C-16F3-4C53-8645-ABF0F7C8EB44}" dt="2023-06-05T17:47:09.548" v="7"/>
        <pc:sldMasterMkLst>
          <pc:docMk/>
          <pc:sldMasterMk cId="2944915289" sldId="2147483725"/>
        </pc:sldMasterMkLst>
        <pc:sldLayoutChg chg="add del">
          <pc:chgData name="Erik Vaňo" userId="33a80ff491b34b8f" providerId="Windows Live" clId="Web-{480AF03C-16F3-4C53-8645-ABF0F7C8EB44}" dt="2023-06-05T17:47:09.548" v="7"/>
          <pc:sldLayoutMkLst>
            <pc:docMk/>
            <pc:sldMasterMk cId="2944915289" sldId="2147483725"/>
            <pc:sldLayoutMk cId="1760492312" sldId="2147483714"/>
          </pc:sldLayoutMkLst>
        </pc:sldLayoutChg>
        <pc:sldLayoutChg chg="add del">
          <pc:chgData name="Erik Vaňo" userId="33a80ff491b34b8f" providerId="Windows Live" clId="Web-{480AF03C-16F3-4C53-8645-ABF0F7C8EB44}" dt="2023-06-05T17:47:09.548" v="7"/>
          <pc:sldLayoutMkLst>
            <pc:docMk/>
            <pc:sldMasterMk cId="2944915289" sldId="2147483725"/>
            <pc:sldLayoutMk cId="525693864" sldId="2147483715"/>
          </pc:sldLayoutMkLst>
        </pc:sldLayoutChg>
        <pc:sldLayoutChg chg="add del">
          <pc:chgData name="Erik Vaňo" userId="33a80ff491b34b8f" providerId="Windows Live" clId="Web-{480AF03C-16F3-4C53-8645-ABF0F7C8EB44}" dt="2023-06-05T17:47:09.548" v="7"/>
          <pc:sldLayoutMkLst>
            <pc:docMk/>
            <pc:sldMasterMk cId="2944915289" sldId="2147483725"/>
            <pc:sldLayoutMk cId="1879826731" sldId="2147483716"/>
          </pc:sldLayoutMkLst>
        </pc:sldLayoutChg>
        <pc:sldLayoutChg chg="add del">
          <pc:chgData name="Erik Vaňo" userId="33a80ff491b34b8f" providerId="Windows Live" clId="Web-{480AF03C-16F3-4C53-8645-ABF0F7C8EB44}" dt="2023-06-05T17:47:09.548" v="7"/>
          <pc:sldLayoutMkLst>
            <pc:docMk/>
            <pc:sldMasterMk cId="2944915289" sldId="2147483725"/>
            <pc:sldLayoutMk cId="839337915" sldId="2147483717"/>
          </pc:sldLayoutMkLst>
        </pc:sldLayoutChg>
        <pc:sldLayoutChg chg="add del">
          <pc:chgData name="Erik Vaňo" userId="33a80ff491b34b8f" providerId="Windows Live" clId="Web-{480AF03C-16F3-4C53-8645-ABF0F7C8EB44}" dt="2023-06-05T17:47:09.548" v="7"/>
          <pc:sldLayoutMkLst>
            <pc:docMk/>
            <pc:sldMasterMk cId="2944915289" sldId="2147483725"/>
            <pc:sldLayoutMk cId="1125365720" sldId="2147483718"/>
          </pc:sldLayoutMkLst>
        </pc:sldLayoutChg>
        <pc:sldLayoutChg chg="add del">
          <pc:chgData name="Erik Vaňo" userId="33a80ff491b34b8f" providerId="Windows Live" clId="Web-{480AF03C-16F3-4C53-8645-ABF0F7C8EB44}" dt="2023-06-05T17:47:09.548" v="7"/>
          <pc:sldLayoutMkLst>
            <pc:docMk/>
            <pc:sldMasterMk cId="2944915289" sldId="2147483725"/>
            <pc:sldLayoutMk cId="1269935179" sldId="2147483719"/>
          </pc:sldLayoutMkLst>
        </pc:sldLayoutChg>
        <pc:sldLayoutChg chg="add del">
          <pc:chgData name="Erik Vaňo" userId="33a80ff491b34b8f" providerId="Windows Live" clId="Web-{480AF03C-16F3-4C53-8645-ABF0F7C8EB44}" dt="2023-06-05T17:47:09.548" v="7"/>
          <pc:sldLayoutMkLst>
            <pc:docMk/>
            <pc:sldMasterMk cId="2944915289" sldId="2147483725"/>
            <pc:sldLayoutMk cId="3886401584" sldId="2147483720"/>
          </pc:sldLayoutMkLst>
        </pc:sldLayoutChg>
        <pc:sldLayoutChg chg="add del">
          <pc:chgData name="Erik Vaňo" userId="33a80ff491b34b8f" providerId="Windows Live" clId="Web-{480AF03C-16F3-4C53-8645-ABF0F7C8EB44}" dt="2023-06-05T17:47:09.548" v="7"/>
          <pc:sldLayoutMkLst>
            <pc:docMk/>
            <pc:sldMasterMk cId="2944915289" sldId="2147483725"/>
            <pc:sldLayoutMk cId="3263266096" sldId="2147483721"/>
          </pc:sldLayoutMkLst>
        </pc:sldLayoutChg>
        <pc:sldLayoutChg chg="add del">
          <pc:chgData name="Erik Vaňo" userId="33a80ff491b34b8f" providerId="Windows Live" clId="Web-{480AF03C-16F3-4C53-8645-ABF0F7C8EB44}" dt="2023-06-05T17:47:09.548" v="7"/>
          <pc:sldLayoutMkLst>
            <pc:docMk/>
            <pc:sldMasterMk cId="2944915289" sldId="2147483725"/>
            <pc:sldLayoutMk cId="2565745911" sldId="2147483722"/>
          </pc:sldLayoutMkLst>
        </pc:sldLayoutChg>
        <pc:sldLayoutChg chg="add del">
          <pc:chgData name="Erik Vaňo" userId="33a80ff491b34b8f" providerId="Windows Live" clId="Web-{480AF03C-16F3-4C53-8645-ABF0F7C8EB44}" dt="2023-06-05T17:47:09.548" v="7"/>
          <pc:sldLayoutMkLst>
            <pc:docMk/>
            <pc:sldMasterMk cId="2944915289" sldId="2147483725"/>
            <pc:sldLayoutMk cId="2039399174" sldId="2147483723"/>
          </pc:sldLayoutMkLst>
        </pc:sldLayoutChg>
        <pc:sldLayoutChg chg="add del">
          <pc:chgData name="Erik Vaňo" userId="33a80ff491b34b8f" providerId="Windows Live" clId="Web-{480AF03C-16F3-4C53-8645-ABF0F7C8EB44}" dt="2023-06-05T17:47:09.548" v="7"/>
          <pc:sldLayoutMkLst>
            <pc:docMk/>
            <pc:sldMasterMk cId="2944915289" sldId="2147483725"/>
            <pc:sldLayoutMk cId="228395268" sldId="2147483724"/>
          </pc:sldLayoutMkLst>
        </pc:sldLayoutChg>
      </pc:sldMasterChg>
    </pc:docChg>
  </pc:docChgLst>
  <pc:docChgLst>
    <pc:chgData clId="Web-{00C22DE6-E53A-426C-A6F8-45AA35CB89B5}"/>
    <pc:docChg chg="modSld">
      <pc:chgData name="" userId="" providerId="" clId="Web-{00C22DE6-E53A-426C-A6F8-45AA35CB89B5}" dt="2023-06-05T17:42:32.006" v="2" actId="20577"/>
      <pc:docMkLst>
        <pc:docMk/>
      </pc:docMkLst>
      <pc:sldChg chg="modSp">
        <pc:chgData name="" userId="" providerId="" clId="Web-{00C22DE6-E53A-426C-A6F8-45AA35CB89B5}" dt="2023-06-05T17:42:32.006" v="2" actId="20577"/>
        <pc:sldMkLst>
          <pc:docMk/>
          <pc:sldMk cId="3676557245" sldId="256"/>
        </pc:sldMkLst>
        <pc:spChg chg="mod">
          <ac:chgData name="" userId="" providerId="" clId="Web-{00C22DE6-E53A-426C-A6F8-45AA35CB89B5}" dt="2023-06-05T17:42:32.006" v="2" actId="20577"/>
          <ac:spMkLst>
            <pc:docMk/>
            <pc:sldMk cId="3676557245" sldId="256"/>
            <ac:spMk id="2" creationId="{00000000-0000-0000-0000-000000000000}"/>
          </ac:spMkLst>
        </pc:spChg>
      </pc:sldChg>
    </pc:docChg>
  </pc:docChgLst>
  <pc:docChgLst>
    <pc:chgData name="Erik Vaňo" userId="33a80ff491b34b8f" providerId="Windows Live" clId="Web-{00C22DE6-E53A-426C-A6F8-45AA35CB89B5}"/>
    <pc:docChg chg="modSld">
      <pc:chgData name="Erik Vaňo" userId="33a80ff491b34b8f" providerId="Windows Live" clId="Web-{00C22DE6-E53A-426C-A6F8-45AA35CB89B5}" dt="2023-06-05T17:45:30.206" v="84"/>
      <pc:docMkLst>
        <pc:docMk/>
      </pc:docMkLst>
      <pc:sldChg chg="addSp delSp modSp mod setBg addAnim delAnim setClrOvrMap">
        <pc:chgData name="Erik Vaňo" userId="33a80ff491b34b8f" providerId="Windows Live" clId="Web-{00C22DE6-E53A-426C-A6F8-45AA35CB89B5}" dt="2023-06-05T17:45:30.206" v="84"/>
        <pc:sldMkLst>
          <pc:docMk/>
          <pc:sldMk cId="3676557245" sldId="256"/>
        </pc:sldMkLst>
        <pc:spChg chg="mod">
          <ac:chgData name="Erik Vaňo" userId="33a80ff491b34b8f" providerId="Windows Live" clId="Web-{00C22DE6-E53A-426C-A6F8-45AA35CB89B5}" dt="2023-06-05T17:45:30.206" v="82"/>
          <ac:spMkLst>
            <pc:docMk/>
            <pc:sldMk cId="3676557245" sldId="256"/>
            <ac:spMk id="2" creationId="{00000000-0000-0000-0000-000000000000}"/>
          </ac:spMkLst>
        </pc:spChg>
        <pc:spChg chg="mod">
          <ac:chgData name="Erik Vaňo" userId="33a80ff491b34b8f" providerId="Windows Live" clId="Web-{00C22DE6-E53A-426C-A6F8-45AA35CB89B5}" dt="2023-06-05T17:45:30.206" v="82"/>
          <ac:spMkLst>
            <pc:docMk/>
            <pc:sldMk cId="3676557245" sldId="256"/>
            <ac:spMk id="3" creationId="{00000000-0000-0000-0000-000000000000}"/>
          </ac:spMkLst>
        </pc:spChg>
        <pc:spChg chg="add del">
          <ac:chgData name="Erik Vaňo" userId="33a80ff491b34b8f" providerId="Windows Live" clId="Web-{00C22DE6-E53A-426C-A6F8-45AA35CB89B5}" dt="2023-06-05T17:44:47.719" v="47"/>
          <ac:spMkLst>
            <pc:docMk/>
            <pc:sldMk cId="3676557245" sldId="256"/>
            <ac:spMk id="9" creationId="{0671A8AE-40A1-4631-A6B8-581AFF065482}"/>
          </ac:spMkLst>
        </pc:spChg>
        <pc:spChg chg="add del">
          <ac:chgData name="Erik Vaňo" userId="33a80ff491b34b8f" providerId="Windows Live" clId="Web-{00C22DE6-E53A-426C-A6F8-45AA35CB89B5}" dt="2023-06-05T17:44:47.719" v="47"/>
          <ac:spMkLst>
            <pc:docMk/>
            <pc:sldMk cId="3676557245" sldId="256"/>
            <ac:spMk id="11" creationId="{AB58EF07-17C2-48CF-ABB0-EEF1F17CB8F0}"/>
          </ac:spMkLst>
        </pc:spChg>
        <pc:spChg chg="add del">
          <ac:chgData name="Erik Vaňo" userId="33a80ff491b34b8f" providerId="Windows Live" clId="Web-{00C22DE6-E53A-426C-A6F8-45AA35CB89B5}" dt="2023-06-05T17:44:47.719" v="47"/>
          <ac:spMkLst>
            <pc:docMk/>
            <pc:sldMk cId="3676557245" sldId="256"/>
            <ac:spMk id="13" creationId="{AF2F604E-43BE-4DC3-B983-E071523364F8}"/>
          </ac:spMkLst>
        </pc:spChg>
        <pc:spChg chg="add del">
          <ac:chgData name="Erik Vaňo" userId="33a80ff491b34b8f" providerId="Windows Live" clId="Web-{00C22DE6-E53A-426C-A6F8-45AA35CB89B5}" dt="2023-06-05T17:44:47.719" v="47"/>
          <ac:spMkLst>
            <pc:docMk/>
            <pc:sldMk cId="3676557245" sldId="256"/>
            <ac:spMk id="15" creationId="{08C9B587-E65E-4B52-B37C-ABEBB6E87928}"/>
          </ac:spMkLst>
        </pc:spChg>
        <pc:spChg chg="add del">
          <ac:chgData name="Erik Vaňo" userId="33a80ff491b34b8f" providerId="Windows Live" clId="Web-{00C22DE6-E53A-426C-A6F8-45AA35CB89B5}" dt="2023-06-05T17:44:52.141" v="53"/>
          <ac:spMkLst>
            <pc:docMk/>
            <pc:sldMk cId="3676557245" sldId="256"/>
            <ac:spMk id="17" creationId="{71B2258F-86CA-4D4D-8270-BC05FCDEBFB3}"/>
          </ac:spMkLst>
        </pc:spChg>
        <pc:spChg chg="add">
          <ac:chgData name="Erik Vaňo" userId="33a80ff491b34b8f" providerId="Windows Live" clId="Web-{00C22DE6-E53A-426C-A6F8-45AA35CB89B5}" dt="2023-06-05T17:44:52.160" v="54"/>
          <ac:spMkLst>
            <pc:docMk/>
            <pc:sldMk cId="3676557245" sldId="256"/>
            <ac:spMk id="19" creationId="{C1DD1A8A-57D5-4A81-AD04-532B043C5611}"/>
          </ac:spMkLst>
        </pc:spChg>
        <pc:spChg chg="add">
          <ac:chgData name="Erik Vaňo" userId="33a80ff491b34b8f" providerId="Windows Live" clId="Web-{00C22DE6-E53A-426C-A6F8-45AA35CB89B5}" dt="2023-06-05T17:44:52.160" v="54"/>
          <ac:spMkLst>
            <pc:docMk/>
            <pc:sldMk cId="3676557245" sldId="256"/>
            <ac:spMk id="20" creationId="{007891EC-4501-44ED-A8C8-B11B6DB767AB}"/>
          </ac:spMkLst>
        </pc:spChg>
        <pc:spChg chg="add del">
          <ac:chgData name="Erik Vaňo" userId="33a80ff491b34b8f" providerId="Windows Live" clId="Web-{00C22DE6-E53A-426C-A6F8-45AA35CB89B5}" dt="2023-06-05T17:45:08.846" v="61"/>
          <ac:spMkLst>
            <pc:docMk/>
            <pc:sldMk cId="3676557245" sldId="256"/>
            <ac:spMk id="22" creationId="{0671A8AE-40A1-4631-A6B8-581AFF065482}"/>
          </ac:spMkLst>
        </pc:spChg>
        <pc:spChg chg="add del">
          <ac:chgData name="Erik Vaňo" userId="33a80ff491b34b8f" providerId="Windows Live" clId="Web-{00C22DE6-E53A-426C-A6F8-45AA35CB89B5}" dt="2023-06-05T17:45:08.846" v="61"/>
          <ac:spMkLst>
            <pc:docMk/>
            <pc:sldMk cId="3676557245" sldId="256"/>
            <ac:spMk id="23" creationId="{AB58EF07-17C2-48CF-ABB0-EEF1F17CB8F0}"/>
          </ac:spMkLst>
        </pc:spChg>
        <pc:spChg chg="add del">
          <ac:chgData name="Erik Vaňo" userId="33a80ff491b34b8f" providerId="Windows Live" clId="Web-{00C22DE6-E53A-426C-A6F8-45AA35CB89B5}" dt="2023-06-05T17:45:08.846" v="61"/>
          <ac:spMkLst>
            <pc:docMk/>
            <pc:sldMk cId="3676557245" sldId="256"/>
            <ac:spMk id="24" creationId="{AF2F604E-43BE-4DC3-B983-E071523364F8}"/>
          </ac:spMkLst>
        </pc:spChg>
        <pc:spChg chg="add del">
          <ac:chgData name="Erik Vaňo" userId="33a80ff491b34b8f" providerId="Windows Live" clId="Web-{00C22DE6-E53A-426C-A6F8-45AA35CB89B5}" dt="2023-06-05T17:45:08.846" v="61"/>
          <ac:spMkLst>
            <pc:docMk/>
            <pc:sldMk cId="3676557245" sldId="256"/>
            <ac:spMk id="25" creationId="{08C9B587-E65E-4B52-B37C-ABEBB6E87928}"/>
          </ac:spMkLst>
        </pc:spChg>
        <pc:spChg chg="add del">
          <ac:chgData name="Erik Vaňo" userId="33a80ff491b34b8f" providerId="Windows Live" clId="Web-{00C22DE6-E53A-426C-A6F8-45AA35CB89B5}" dt="2023-06-05T17:45:20.925" v="75"/>
          <ac:spMkLst>
            <pc:docMk/>
            <pc:sldMk cId="3676557245" sldId="256"/>
            <ac:spMk id="26" creationId="{0671A8AE-40A1-4631-A6B8-581AFF065482}"/>
          </ac:spMkLst>
        </pc:spChg>
        <pc:spChg chg="add del">
          <ac:chgData name="Erik Vaňo" userId="33a80ff491b34b8f" providerId="Windows Live" clId="Web-{00C22DE6-E53A-426C-A6F8-45AA35CB89B5}" dt="2023-06-05T17:45:11.283" v="63"/>
          <ac:spMkLst>
            <pc:docMk/>
            <pc:sldMk cId="3676557245" sldId="256"/>
            <ac:spMk id="27" creationId="{C1DD1A8A-57D5-4A81-AD04-532B043C5611}"/>
          </ac:spMkLst>
        </pc:spChg>
        <pc:spChg chg="add del">
          <ac:chgData name="Erik Vaňo" userId="33a80ff491b34b8f" providerId="Windows Live" clId="Web-{00C22DE6-E53A-426C-A6F8-45AA35CB89B5}" dt="2023-06-05T17:45:11.283" v="63"/>
          <ac:spMkLst>
            <pc:docMk/>
            <pc:sldMk cId="3676557245" sldId="256"/>
            <ac:spMk id="28" creationId="{007891EC-4501-44ED-A8C8-B11B6DB767AB}"/>
          </ac:spMkLst>
        </pc:spChg>
        <pc:spChg chg="add del">
          <ac:chgData name="Erik Vaňo" userId="33a80ff491b34b8f" providerId="Windows Live" clId="Web-{00C22DE6-E53A-426C-A6F8-45AA35CB89B5}" dt="2023-06-05T17:45:20.925" v="75"/>
          <ac:spMkLst>
            <pc:docMk/>
            <pc:sldMk cId="3676557245" sldId="256"/>
            <ac:spMk id="29" creationId="{AB58EF07-17C2-48CF-ABB0-EEF1F17CB8F0}"/>
          </ac:spMkLst>
        </pc:spChg>
        <pc:spChg chg="add del">
          <ac:chgData name="Erik Vaňo" userId="33a80ff491b34b8f" providerId="Windows Live" clId="Web-{00C22DE6-E53A-426C-A6F8-45AA35CB89B5}" dt="2023-06-05T17:45:16.127" v="69"/>
          <ac:spMkLst>
            <pc:docMk/>
            <pc:sldMk cId="3676557245" sldId="256"/>
            <ac:spMk id="30" creationId="{0671A8AE-40A1-4631-A6B8-581AFF065482}"/>
          </ac:spMkLst>
        </pc:spChg>
        <pc:spChg chg="add del">
          <ac:chgData name="Erik Vaňo" userId="33a80ff491b34b8f" providerId="Windows Live" clId="Web-{00C22DE6-E53A-426C-A6F8-45AA35CB89B5}" dt="2023-06-05T17:45:16.127" v="69"/>
          <ac:spMkLst>
            <pc:docMk/>
            <pc:sldMk cId="3676557245" sldId="256"/>
            <ac:spMk id="31" creationId="{AB58EF07-17C2-48CF-ABB0-EEF1F17CB8F0}"/>
          </ac:spMkLst>
        </pc:spChg>
        <pc:spChg chg="add del">
          <ac:chgData name="Erik Vaňo" userId="33a80ff491b34b8f" providerId="Windows Live" clId="Web-{00C22DE6-E53A-426C-A6F8-45AA35CB89B5}" dt="2023-06-05T17:45:16.127" v="69"/>
          <ac:spMkLst>
            <pc:docMk/>
            <pc:sldMk cId="3676557245" sldId="256"/>
            <ac:spMk id="32" creationId="{AF2F604E-43BE-4DC3-B983-E071523364F8}"/>
          </ac:spMkLst>
        </pc:spChg>
        <pc:spChg chg="add del">
          <ac:chgData name="Erik Vaňo" userId="33a80ff491b34b8f" providerId="Windows Live" clId="Web-{00C22DE6-E53A-426C-A6F8-45AA35CB89B5}" dt="2023-06-05T17:45:16.127" v="69"/>
          <ac:spMkLst>
            <pc:docMk/>
            <pc:sldMk cId="3676557245" sldId="256"/>
            <ac:spMk id="33" creationId="{08C9B587-E65E-4B52-B37C-ABEBB6E87928}"/>
          </ac:spMkLst>
        </pc:spChg>
        <pc:spChg chg="add del">
          <ac:chgData name="Erik Vaňo" userId="33a80ff491b34b8f" providerId="Windows Live" clId="Web-{00C22DE6-E53A-426C-A6F8-45AA35CB89B5}" dt="2023-06-05T17:45:20.925" v="75"/>
          <ac:spMkLst>
            <pc:docMk/>
            <pc:sldMk cId="3676557245" sldId="256"/>
            <ac:spMk id="34" creationId="{AF2F604E-43BE-4DC3-B983-E071523364F8}"/>
          </ac:spMkLst>
        </pc:spChg>
        <pc:spChg chg="add del">
          <ac:chgData name="Erik Vaňo" userId="33a80ff491b34b8f" providerId="Windows Live" clId="Web-{00C22DE6-E53A-426C-A6F8-45AA35CB89B5}" dt="2023-06-05T17:45:20.925" v="75"/>
          <ac:spMkLst>
            <pc:docMk/>
            <pc:sldMk cId="3676557245" sldId="256"/>
            <ac:spMk id="35" creationId="{08C9B587-E65E-4B52-B37C-ABEBB6E87928}"/>
          </ac:spMkLst>
        </pc:spChg>
        <pc:spChg chg="add del">
          <ac:chgData name="Erik Vaňo" userId="33a80ff491b34b8f" providerId="Windows Live" clId="Web-{00C22DE6-E53A-426C-A6F8-45AA35CB89B5}" dt="2023-06-05T17:45:30.191" v="81"/>
          <ac:spMkLst>
            <pc:docMk/>
            <pc:sldMk cId="3676557245" sldId="256"/>
            <ac:spMk id="36" creationId="{71B2258F-86CA-4D4D-8270-BC05FCDEBFB3}"/>
          </ac:spMkLst>
        </pc:spChg>
        <pc:spChg chg="add">
          <ac:chgData name="Erik Vaňo" userId="33a80ff491b34b8f" providerId="Windows Live" clId="Web-{00C22DE6-E53A-426C-A6F8-45AA35CB89B5}" dt="2023-06-05T17:45:30.206" v="82"/>
          <ac:spMkLst>
            <pc:docMk/>
            <pc:sldMk cId="3676557245" sldId="256"/>
            <ac:spMk id="38" creationId="{0671A8AE-40A1-4631-A6B8-581AFF065482}"/>
          </ac:spMkLst>
        </pc:spChg>
        <pc:spChg chg="add">
          <ac:chgData name="Erik Vaňo" userId="33a80ff491b34b8f" providerId="Windows Live" clId="Web-{00C22DE6-E53A-426C-A6F8-45AA35CB89B5}" dt="2023-06-05T17:45:30.206" v="82"/>
          <ac:spMkLst>
            <pc:docMk/>
            <pc:sldMk cId="3676557245" sldId="256"/>
            <ac:spMk id="39" creationId="{AB58EF07-17C2-48CF-ABB0-EEF1F17CB8F0}"/>
          </ac:spMkLst>
        </pc:spChg>
        <pc:spChg chg="add">
          <ac:chgData name="Erik Vaňo" userId="33a80ff491b34b8f" providerId="Windows Live" clId="Web-{00C22DE6-E53A-426C-A6F8-45AA35CB89B5}" dt="2023-06-05T17:45:30.206" v="82"/>
          <ac:spMkLst>
            <pc:docMk/>
            <pc:sldMk cId="3676557245" sldId="256"/>
            <ac:spMk id="40" creationId="{AF2F604E-43BE-4DC3-B983-E071523364F8}"/>
          </ac:spMkLst>
        </pc:spChg>
        <pc:spChg chg="add">
          <ac:chgData name="Erik Vaňo" userId="33a80ff491b34b8f" providerId="Windows Live" clId="Web-{00C22DE6-E53A-426C-A6F8-45AA35CB89B5}" dt="2023-06-05T17:45:30.206" v="82"/>
          <ac:spMkLst>
            <pc:docMk/>
            <pc:sldMk cId="3676557245" sldId="256"/>
            <ac:spMk id="41" creationId="{08C9B587-E65E-4B52-B37C-ABEBB6E87928}"/>
          </ac:spMkLst>
        </pc:spChg>
        <pc:picChg chg="add mod ord">
          <ac:chgData name="Erik Vaňo" userId="33a80ff491b34b8f" providerId="Windows Live" clId="Web-{00C22DE6-E53A-426C-A6F8-45AA35CB89B5}" dt="2023-06-05T17:45:30.206" v="82"/>
          <ac:picMkLst>
            <pc:docMk/>
            <pc:sldMk cId="3676557245" sldId="256"/>
            <ac:picMk id="4" creationId="{C1B07ABD-A77A-5FFA-4F11-EB78DD04D26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691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4/19/2024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210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295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764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400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4/19/2024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4843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4/19/2024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644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369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050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305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473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4/19/2024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641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4/19/2024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882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4/19/2024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809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4/19/2024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15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4/19/2024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315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4/19/2024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082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594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eteorologiaenred.com/sk/tipos-de-galaxias.html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27283" y="1857885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pic>
        <p:nvPicPr>
          <p:cNvPr id="5" name="Obrázok 5" descr="Obrázok, na ktorom je príroda, noc, vlna, nočná obloha&#10;&#10;Automaticky generovaný popis">
            <a:extLst>
              <a:ext uri="{FF2B5EF4-FFF2-40B4-BE49-F238E27FC236}">
                <a16:creationId xmlns:a16="http://schemas.microsoft.com/office/drawing/2014/main" id="{E0B7EEF7-5BA3-1470-6B08-59FFF9E2DA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18" r="29145" b="-1"/>
          <a:stretch/>
        </p:blipFill>
        <p:spPr>
          <a:xfrm>
            <a:off x="423337" y="402166"/>
            <a:ext cx="4932951" cy="6053670"/>
          </a:xfrm>
          <a:custGeom>
            <a:avLst/>
            <a:gdLst/>
            <a:ahLst/>
            <a:cxnLst/>
            <a:rect l="l" t="t" r="r" b="b"/>
            <a:pathLst>
              <a:path w="4932951" h="6053670">
                <a:moveTo>
                  <a:pt x="0" y="0"/>
                </a:moveTo>
                <a:lnTo>
                  <a:pt x="3678393" y="0"/>
                </a:lnTo>
                <a:lnTo>
                  <a:pt x="4478865" y="0"/>
                </a:lnTo>
                <a:lnTo>
                  <a:pt x="4931853" y="0"/>
                </a:lnTo>
                <a:lnTo>
                  <a:pt x="4908487" y="137419"/>
                </a:lnTo>
                <a:lnTo>
                  <a:pt x="4886218" y="274232"/>
                </a:lnTo>
                <a:lnTo>
                  <a:pt x="4864421" y="411650"/>
                </a:lnTo>
                <a:lnTo>
                  <a:pt x="4845759" y="549673"/>
                </a:lnTo>
                <a:lnTo>
                  <a:pt x="4826941" y="687092"/>
                </a:lnTo>
                <a:lnTo>
                  <a:pt x="4809377" y="825115"/>
                </a:lnTo>
                <a:lnTo>
                  <a:pt x="4794322" y="961323"/>
                </a:lnTo>
                <a:lnTo>
                  <a:pt x="4780052" y="1099347"/>
                </a:lnTo>
                <a:lnTo>
                  <a:pt x="4767035" y="1236765"/>
                </a:lnTo>
                <a:lnTo>
                  <a:pt x="4755744" y="1371761"/>
                </a:lnTo>
                <a:lnTo>
                  <a:pt x="4744453" y="1508574"/>
                </a:lnTo>
                <a:lnTo>
                  <a:pt x="4735044" y="1643572"/>
                </a:lnTo>
                <a:lnTo>
                  <a:pt x="4727674" y="1778568"/>
                </a:lnTo>
                <a:lnTo>
                  <a:pt x="4719990" y="1912960"/>
                </a:lnTo>
                <a:lnTo>
                  <a:pt x="4713560" y="2046141"/>
                </a:lnTo>
                <a:lnTo>
                  <a:pt x="4709012" y="2178111"/>
                </a:lnTo>
                <a:lnTo>
                  <a:pt x="4705092" y="2310081"/>
                </a:lnTo>
                <a:lnTo>
                  <a:pt x="4701328" y="2440840"/>
                </a:lnTo>
                <a:lnTo>
                  <a:pt x="4699603" y="2569783"/>
                </a:lnTo>
                <a:lnTo>
                  <a:pt x="4697721" y="2698726"/>
                </a:lnTo>
                <a:lnTo>
                  <a:pt x="4696780" y="2825853"/>
                </a:lnTo>
                <a:lnTo>
                  <a:pt x="4697721" y="2951770"/>
                </a:lnTo>
                <a:lnTo>
                  <a:pt x="4697721" y="3076475"/>
                </a:lnTo>
                <a:lnTo>
                  <a:pt x="4699603" y="3199970"/>
                </a:lnTo>
                <a:lnTo>
                  <a:pt x="4702426" y="3321043"/>
                </a:lnTo>
                <a:lnTo>
                  <a:pt x="4705092" y="3440906"/>
                </a:lnTo>
                <a:lnTo>
                  <a:pt x="4708071" y="3558347"/>
                </a:lnTo>
                <a:lnTo>
                  <a:pt x="4712619" y="3675183"/>
                </a:lnTo>
                <a:lnTo>
                  <a:pt x="4717480" y="3790203"/>
                </a:lnTo>
                <a:lnTo>
                  <a:pt x="4721871" y="3902801"/>
                </a:lnTo>
                <a:lnTo>
                  <a:pt x="4734260" y="4122549"/>
                </a:lnTo>
                <a:lnTo>
                  <a:pt x="4747433" y="4333217"/>
                </a:lnTo>
                <a:lnTo>
                  <a:pt x="4761233" y="4535409"/>
                </a:lnTo>
                <a:lnTo>
                  <a:pt x="4776445" y="4726705"/>
                </a:lnTo>
                <a:lnTo>
                  <a:pt x="4792283" y="4909526"/>
                </a:lnTo>
                <a:lnTo>
                  <a:pt x="4809377" y="5079029"/>
                </a:lnTo>
                <a:lnTo>
                  <a:pt x="4826157" y="5238240"/>
                </a:lnTo>
                <a:lnTo>
                  <a:pt x="4842936" y="5384739"/>
                </a:lnTo>
                <a:lnTo>
                  <a:pt x="4858775" y="5519131"/>
                </a:lnTo>
                <a:lnTo>
                  <a:pt x="4873830" y="5638388"/>
                </a:lnTo>
                <a:lnTo>
                  <a:pt x="4888100" y="5746143"/>
                </a:lnTo>
                <a:lnTo>
                  <a:pt x="4900019" y="5836948"/>
                </a:lnTo>
                <a:lnTo>
                  <a:pt x="4911310" y="5913225"/>
                </a:lnTo>
                <a:lnTo>
                  <a:pt x="4927462" y="6017953"/>
                </a:lnTo>
                <a:lnTo>
                  <a:pt x="4932951" y="6053670"/>
                </a:lnTo>
                <a:lnTo>
                  <a:pt x="4478865" y="6053670"/>
                </a:lnTo>
                <a:lnTo>
                  <a:pt x="3683097" y="6053670"/>
                </a:lnTo>
                <a:lnTo>
                  <a:pt x="0" y="6053670"/>
                </a:lnTo>
                <a:close/>
              </a:path>
            </a:pathLst>
          </a:cu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1AD5EB79-7F9A-4BBC-92A5-188382CBA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695061" y="1241266"/>
            <a:ext cx="5428551" cy="3153753"/>
          </a:xfrm>
        </p:spPr>
        <p:txBody>
          <a:bodyPr>
            <a:normAutofit/>
          </a:bodyPr>
          <a:lstStyle/>
          <a:p>
            <a:r>
              <a:rPr lang="sk-SK">
                <a:cs typeface="Calibri Light"/>
              </a:rPr>
              <a:t>Galaxie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695061" y="4591665"/>
            <a:ext cx="5428551" cy="162232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sk-SK">
                <a:cs typeface="Calibri"/>
              </a:rPr>
              <a:t>Erik Vaňo, Rostik Luchyk</a:t>
            </a:r>
            <a:endParaRPr lang="sk-SK"/>
          </a:p>
          <a:p>
            <a:r>
              <a:rPr lang="sk-SK">
                <a:cs typeface="Calibri"/>
              </a:rPr>
              <a:t>III.B</a:t>
            </a: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B9B8A17F-DC3A-4D9A-AA53-9BFB894CD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7655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4" descr="Obrázok, na ktorom je hviezda, blízky&#10;&#10;Automaticky generovaný popis">
            <a:extLst>
              <a:ext uri="{FF2B5EF4-FFF2-40B4-BE49-F238E27FC236}">
                <a16:creationId xmlns:a16="http://schemas.microsoft.com/office/drawing/2014/main" id="{971AFD17-799C-693C-370F-30E9405079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96" b="-1"/>
          <a:stretch/>
        </p:blipFill>
        <p:spPr>
          <a:xfrm>
            <a:off x="477086" y="466162"/>
            <a:ext cx="5615867" cy="3937502"/>
          </a:xfrm>
          <a:custGeom>
            <a:avLst/>
            <a:gdLst/>
            <a:ahLst/>
            <a:cxnLst/>
            <a:rect l="l" t="t" r="r" b="b"/>
            <a:pathLst>
              <a:path w="5615867" h="3937502">
                <a:moveTo>
                  <a:pt x="0" y="0"/>
                </a:moveTo>
                <a:lnTo>
                  <a:pt x="5615867" y="0"/>
                </a:lnTo>
                <a:lnTo>
                  <a:pt x="5615867" y="3592995"/>
                </a:lnTo>
                <a:lnTo>
                  <a:pt x="5526768" y="3592995"/>
                </a:lnTo>
                <a:lnTo>
                  <a:pt x="5297516" y="3589699"/>
                </a:lnTo>
                <a:lnTo>
                  <a:pt x="5072759" y="3584753"/>
                </a:lnTo>
                <a:lnTo>
                  <a:pt x="4850251" y="3580082"/>
                </a:lnTo>
                <a:lnTo>
                  <a:pt x="4632236" y="3574861"/>
                </a:lnTo>
                <a:lnTo>
                  <a:pt x="4415345" y="3566894"/>
                </a:lnTo>
                <a:lnTo>
                  <a:pt x="4201828" y="3558376"/>
                </a:lnTo>
                <a:lnTo>
                  <a:pt x="3992803" y="3550683"/>
                </a:lnTo>
                <a:lnTo>
                  <a:pt x="3584870" y="3528977"/>
                </a:lnTo>
                <a:lnTo>
                  <a:pt x="3193793" y="3505898"/>
                </a:lnTo>
                <a:lnTo>
                  <a:pt x="2818449" y="3481719"/>
                </a:lnTo>
                <a:lnTo>
                  <a:pt x="2463334" y="3455068"/>
                </a:lnTo>
                <a:lnTo>
                  <a:pt x="2123952" y="3427317"/>
                </a:lnTo>
                <a:lnTo>
                  <a:pt x="1809292" y="3397369"/>
                </a:lnTo>
                <a:lnTo>
                  <a:pt x="1513738" y="3367971"/>
                </a:lnTo>
                <a:lnTo>
                  <a:pt x="1241781" y="3338572"/>
                </a:lnTo>
                <a:lnTo>
                  <a:pt x="992302" y="3310822"/>
                </a:lnTo>
                <a:lnTo>
                  <a:pt x="770916" y="3284445"/>
                </a:lnTo>
                <a:lnTo>
                  <a:pt x="570883" y="3259442"/>
                </a:lnTo>
                <a:lnTo>
                  <a:pt x="402316" y="3238561"/>
                </a:lnTo>
                <a:lnTo>
                  <a:pt x="260719" y="3218778"/>
                </a:lnTo>
                <a:lnTo>
                  <a:pt x="66304" y="3190479"/>
                </a:lnTo>
                <a:lnTo>
                  <a:pt x="1" y="3180862"/>
                </a:lnTo>
                <a:lnTo>
                  <a:pt x="1" y="3937502"/>
                </a:lnTo>
                <a:lnTo>
                  <a:pt x="0" y="3937502"/>
                </a:lnTo>
                <a:close/>
              </a:path>
            </a:pathLst>
          </a:custGeom>
        </p:spPr>
      </p:pic>
      <p:pic>
        <p:nvPicPr>
          <p:cNvPr id="5" name="Obrázok 5" descr="Obrázok, na ktorom je hviezda, rozmazaný, nočná obloha&#10;&#10;Automaticky generovaný popis">
            <a:extLst>
              <a:ext uri="{FF2B5EF4-FFF2-40B4-BE49-F238E27FC236}">
                <a16:creationId xmlns:a16="http://schemas.microsoft.com/office/drawing/2014/main" id="{51BBAA05-2B8B-F5F7-EA06-4FB652F06B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44" r="-3" b="-3"/>
          <a:stretch/>
        </p:blipFill>
        <p:spPr>
          <a:xfrm>
            <a:off x="6089905" y="454911"/>
            <a:ext cx="5625013" cy="3594644"/>
          </a:xfrm>
          <a:custGeom>
            <a:avLst/>
            <a:gdLst/>
            <a:ahLst/>
            <a:cxnLst/>
            <a:rect l="l" t="t" r="r" b="b"/>
            <a:pathLst>
              <a:path w="5625013" h="3594644">
                <a:moveTo>
                  <a:pt x="0" y="0"/>
                </a:moveTo>
                <a:lnTo>
                  <a:pt x="5625013" y="0"/>
                </a:lnTo>
                <a:lnTo>
                  <a:pt x="5625013" y="3182785"/>
                </a:lnTo>
                <a:lnTo>
                  <a:pt x="5369916" y="3223724"/>
                </a:lnTo>
                <a:lnTo>
                  <a:pt x="5115940" y="3262739"/>
                </a:lnTo>
                <a:lnTo>
                  <a:pt x="4860842" y="3300930"/>
                </a:lnTo>
                <a:lnTo>
                  <a:pt x="4604619" y="3333626"/>
                </a:lnTo>
                <a:lnTo>
                  <a:pt x="4349520" y="3366596"/>
                </a:lnTo>
                <a:lnTo>
                  <a:pt x="4093297" y="3397369"/>
                </a:lnTo>
                <a:lnTo>
                  <a:pt x="3840446" y="3423746"/>
                </a:lnTo>
                <a:lnTo>
                  <a:pt x="3584223" y="3448748"/>
                </a:lnTo>
                <a:lnTo>
                  <a:pt x="3329125" y="3471553"/>
                </a:lnTo>
                <a:lnTo>
                  <a:pt x="3078521" y="3491336"/>
                </a:lnTo>
                <a:lnTo>
                  <a:pt x="2824547" y="3511118"/>
                </a:lnTo>
                <a:lnTo>
                  <a:pt x="2573942" y="3527604"/>
                </a:lnTo>
                <a:lnTo>
                  <a:pt x="2323339" y="3540517"/>
                </a:lnTo>
                <a:lnTo>
                  <a:pt x="2073860" y="3553980"/>
                </a:lnTo>
                <a:lnTo>
                  <a:pt x="1826627" y="3565245"/>
                </a:lnTo>
                <a:lnTo>
                  <a:pt x="1581642" y="3573213"/>
                </a:lnTo>
                <a:lnTo>
                  <a:pt x="1336657" y="3580082"/>
                </a:lnTo>
                <a:lnTo>
                  <a:pt x="1093921" y="3586676"/>
                </a:lnTo>
                <a:lnTo>
                  <a:pt x="854555" y="3589699"/>
                </a:lnTo>
                <a:lnTo>
                  <a:pt x="615189" y="3592995"/>
                </a:lnTo>
                <a:lnTo>
                  <a:pt x="379194" y="3594644"/>
                </a:lnTo>
                <a:lnTo>
                  <a:pt x="145448" y="3592995"/>
                </a:lnTo>
                <a:lnTo>
                  <a:pt x="0" y="3592995"/>
                </a:lnTo>
                <a:close/>
              </a:path>
            </a:pathLst>
          </a:custGeom>
        </p:spPr>
      </p:pic>
      <p:sp>
        <p:nvSpPr>
          <p:cNvPr id="26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128074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58392"/>
            <a:ext cx="12192000" cy="3033446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8F23A96-1F96-7CD5-4003-A4AC159C4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4110824"/>
            <a:ext cx="5015258" cy="1908975"/>
          </a:xfrm>
        </p:spPr>
        <p:txBody>
          <a:bodyPr>
            <a:normAutofit/>
          </a:bodyPr>
          <a:lstStyle/>
          <a:p>
            <a:r>
              <a:rPr lang="sk-SK">
                <a:solidFill>
                  <a:schemeClr val="tx1"/>
                </a:solidFill>
              </a:rPr>
              <a:t>Mliečna dráha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5324F9D-2412-ECD5-DBF4-13258BABD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5894" y="4110824"/>
            <a:ext cx="4772509" cy="19089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dirty="0">
                <a:solidFill>
                  <a:schemeClr val="tx1"/>
                </a:solidFill>
              </a:rPr>
              <a:t>Je súčasťou našej slnečnej sústavy</a:t>
            </a:r>
          </a:p>
          <a:p>
            <a:r>
              <a:rPr lang="sk-SK" dirty="0">
                <a:solidFill>
                  <a:schemeClr val="tx1"/>
                </a:solidFill>
                <a:ea typeface="+mn-lt"/>
                <a:cs typeface="+mn-lt"/>
              </a:rPr>
              <a:t>Je to špirálová galaxia s priečkou</a:t>
            </a:r>
          </a:p>
          <a:p>
            <a:r>
              <a:rPr lang="sk-SK" dirty="0">
                <a:solidFill>
                  <a:schemeClr val="tx1"/>
                </a:solidFill>
              </a:rPr>
              <a:t>Doba rotácie priečky 15 - 18 miliónov rokov.</a:t>
            </a:r>
          </a:p>
          <a:p>
            <a:endParaRPr lang="sk-S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8096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07C4F5-440A-A41E-5BE5-5DF5D7EAE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Zdroje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C95B1C7-549E-7DFD-6889-5DEECD8CE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k-SK" sz="1100" u="sng" dirty="0">
                <a:latin typeface="Segoe UI Historic"/>
                <a:ea typeface="Segoe UI Historic"/>
                <a:cs typeface="Segoe UI Historic"/>
                <a:hlinkClick r:id="rId2"/>
              </a:rPr>
              <a:t>https://www.meteorologiaenred.com/sk/tipos-de-galaxias.html</a:t>
            </a:r>
          </a:p>
          <a:p>
            <a:r>
              <a:rPr lang="sk-SK" sz="1100" dirty="0">
                <a:ea typeface="+mn-lt"/>
                <a:cs typeface="+mn-lt"/>
              </a:rPr>
              <a:t>https://www.meteorologiaenred.com/sk/que-es-una-galaxia.html</a:t>
            </a:r>
            <a:endParaRPr lang="sk-SK" sz="1100" u="sng" dirty="0">
              <a:latin typeface="Segoe UI Historic"/>
              <a:ea typeface="Segoe UI Historic"/>
              <a:cs typeface="Segoe UI Historic"/>
            </a:endParaRPr>
          </a:p>
          <a:p>
            <a:r>
              <a:rPr lang="sk-SK" sz="1100" dirty="0">
                <a:ea typeface="+mn-lt"/>
                <a:cs typeface="+mn-lt"/>
              </a:rPr>
              <a:t>https://sk.wikipedia.org/wiki/Galaxia_(Mliečna_cesta)</a:t>
            </a:r>
            <a:endParaRPr lang="sk-SK" sz="1100" u="sng" dirty="0">
              <a:latin typeface="Segoe UI Historic"/>
              <a:ea typeface="Segoe UI Historic"/>
              <a:cs typeface="Segoe UI Historic"/>
            </a:endParaRPr>
          </a:p>
        </p:txBody>
      </p:sp>
    </p:spTree>
    <p:extLst>
      <p:ext uri="{BB962C8B-B14F-4D97-AF65-F5344CB8AC3E}">
        <p14:creationId xmlns:p14="http://schemas.microsoft.com/office/powerpoint/2010/main" val="1563431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8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1" name="Rectangle 12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2B109C5B-3B98-48EB-A942-8D11CEA37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9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A9C389E4-003E-40C9-AC9E-ED821C16F5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C042684-2705-40BD-9104-A6B24CE1C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E964888-A1B2-9E05-AF65-B4BD9C4DC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4825" y="1143000"/>
            <a:ext cx="6268246" cy="31340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Ďakujeme</a:t>
            </a:r>
            <a:r>
              <a:rPr lang="en-US" sz="6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za </a:t>
            </a:r>
            <a:r>
              <a:rPr lang="en-US" sz="6600" b="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pozornosť</a:t>
            </a:r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id="{FFD63005-5088-A192-89F8-5C432919E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764" y="2015362"/>
            <a:ext cx="3531062" cy="282415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4598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C6A6BD-7A39-FD57-66DB-FE8D2A729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Obsah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CA3E70F-626E-3EC0-FE7E-844A8B874B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AutoNum type="arabicPeriod"/>
            </a:pPr>
            <a:r>
              <a:rPr lang="sk-SK" dirty="0"/>
              <a:t>Čo je galaxia ?</a:t>
            </a:r>
          </a:p>
          <a:p>
            <a:pPr>
              <a:buAutoNum type="arabicPeriod"/>
            </a:pPr>
            <a:r>
              <a:rPr lang="sk-SK" dirty="0" err="1"/>
              <a:t>Edwin</a:t>
            </a:r>
            <a:r>
              <a:rPr lang="sk-SK" dirty="0"/>
              <a:t> </a:t>
            </a:r>
            <a:r>
              <a:rPr lang="sk-SK" dirty="0" err="1"/>
              <a:t>Hubble</a:t>
            </a:r>
          </a:p>
          <a:p>
            <a:pPr>
              <a:buAutoNum type="arabicPeriod"/>
            </a:pPr>
            <a:r>
              <a:rPr lang="sk-SK" dirty="0"/>
              <a:t>Typy galaxií</a:t>
            </a:r>
          </a:p>
          <a:p>
            <a:pPr>
              <a:buAutoNum type="arabicPeriod"/>
            </a:pPr>
            <a:r>
              <a:rPr lang="sk-SK" dirty="0"/>
              <a:t>Naša galaxia</a:t>
            </a:r>
          </a:p>
          <a:p>
            <a:pPr>
              <a:buAutoNum type="arabicPeriod"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45993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7" descr="Obrázok, na ktorom je hviezda, tmavý, noc&#10;&#10;Automaticky generovaný popis">
            <a:extLst>
              <a:ext uri="{FF2B5EF4-FFF2-40B4-BE49-F238E27FC236}">
                <a16:creationId xmlns:a16="http://schemas.microsoft.com/office/drawing/2014/main" id="{638DBAD8-493B-68EC-82C5-56BA04EAED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359" r="1" b="23925"/>
          <a:stretch/>
        </p:blipFill>
        <p:spPr>
          <a:xfrm>
            <a:off x="477085" y="466162"/>
            <a:ext cx="11237832" cy="3937502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15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128074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: Shape 11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58392"/>
            <a:ext cx="12192000" cy="3033446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329F15-D68E-9A0A-F667-EE3A7B3EA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4110824"/>
            <a:ext cx="5015258" cy="1908975"/>
          </a:xfrm>
        </p:spPr>
        <p:txBody>
          <a:bodyPr>
            <a:normAutofit/>
          </a:bodyPr>
          <a:lstStyle/>
          <a:p>
            <a:r>
              <a:rPr lang="sk-SK">
                <a:solidFill>
                  <a:schemeClr val="tx1"/>
                </a:solidFill>
                <a:latin typeface="TW Cen MT"/>
              </a:rPr>
              <a:t>Čo je galaxia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0152FB2-3064-3A71-1F68-B302576DA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9793" y="4110824"/>
            <a:ext cx="4878610" cy="19089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sk-SK" sz="1500">
                <a:solidFill>
                  <a:schemeClr val="tx1"/>
                </a:solidFill>
                <a:ea typeface="+mn-lt"/>
                <a:cs typeface="+mn-lt"/>
              </a:rPr>
              <a:t>je hviezdna sústava zložená z hviezd, hmlovín, hviezdokôp, medzihviezdnej hmoty a tmavej hmoty.</a:t>
            </a:r>
          </a:p>
          <a:p>
            <a:pPr>
              <a:lnSpc>
                <a:spcPct val="90000"/>
              </a:lnSpc>
            </a:pPr>
            <a:r>
              <a:rPr lang="sk-SK" sz="1500">
                <a:solidFill>
                  <a:schemeClr val="tx1"/>
                </a:solidFill>
                <a:ea typeface="+mn-lt"/>
                <a:cs typeface="+mn-lt"/>
              </a:rPr>
              <a:t>Skladá sa z jadra obsahujucého čiernu dieru s priečkou obklopeného diskom plynu, prachu a hviezd formujúcich jednotlivé špirálové štruktúry ramien vychádzajúcich zo stredu smerom von v tvare logaritmickej špirály.</a:t>
            </a:r>
            <a:endParaRPr lang="sk-SK" sz="150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sk-SK" sz="15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298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70C2B8F-6B1B-46D5-86E6-40F36C695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DB521824-592C-476A-AB0A-CA0C6D1F3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469835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2749EFA-8EE4-4EB8-9424-8E593B932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50898" y="638067"/>
            <a:ext cx="6053670" cy="5581866"/>
          </a:xfrm>
          <a:custGeom>
            <a:avLst/>
            <a:gdLst>
              <a:gd name="connsiteX0" fmla="*/ 6053670 w 6053670"/>
              <a:gd name="connsiteY0" fmla="*/ 1098 h 5581866"/>
              <a:gd name="connsiteX1" fmla="*/ 6053670 w 6053670"/>
              <a:gd name="connsiteY1" fmla="*/ 514028 h 5581866"/>
              <a:gd name="connsiteX2" fmla="*/ 6053670 w 6053670"/>
              <a:gd name="connsiteY2" fmla="*/ 1254558 h 5581866"/>
              <a:gd name="connsiteX3" fmla="*/ 6053670 w 6053670"/>
              <a:gd name="connsiteY3" fmla="*/ 5581866 h 5581866"/>
              <a:gd name="connsiteX4" fmla="*/ 0 w 6053670"/>
              <a:gd name="connsiteY4" fmla="*/ 5581866 h 5581866"/>
              <a:gd name="connsiteX5" fmla="*/ 0 w 6053670"/>
              <a:gd name="connsiteY5" fmla="*/ 1249853 h 5581866"/>
              <a:gd name="connsiteX6" fmla="*/ 0 w 6053670"/>
              <a:gd name="connsiteY6" fmla="*/ 514028 h 5581866"/>
              <a:gd name="connsiteX7" fmla="*/ 0 w 6053670"/>
              <a:gd name="connsiteY7" fmla="*/ 0 h 5581866"/>
              <a:gd name="connsiteX8" fmla="*/ 35717 w 6053670"/>
              <a:gd name="connsiteY8" fmla="*/ 5488 h 5581866"/>
              <a:gd name="connsiteX9" fmla="*/ 140445 w 6053670"/>
              <a:gd name="connsiteY9" fmla="*/ 21641 h 5581866"/>
              <a:gd name="connsiteX10" fmla="*/ 216722 w 6053670"/>
              <a:gd name="connsiteY10" fmla="*/ 32932 h 5581866"/>
              <a:gd name="connsiteX11" fmla="*/ 307527 w 6053670"/>
              <a:gd name="connsiteY11" fmla="*/ 44850 h 5581866"/>
              <a:gd name="connsiteX12" fmla="*/ 415282 w 6053670"/>
              <a:gd name="connsiteY12" fmla="*/ 59121 h 5581866"/>
              <a:gd name="connsiteX13" fmla="*/ 534539 w 6053670"/>
              <a:gd name="connsiteY13" fmla="*/ 74175 h 5581866"/>
              <a:gd name="connsiteX14" fmla="*/ 668931 w 6053670"/>
              <a:gd name="connsiteY14" fmla="*/ 90014 h 5581866"/>
              <a:gd name="connsiteX15" fmla="*/ 815430 w 6053670"/>
              <a:gd name="connsiteY15" fmla="*/ 106794 h 5581866"/>
              <a:gd name="connsiteX16" fmla="*/ 974641 w 6053670"/>
              <a:gd name="connsiteY16" fmla="*/ 123574 h 5581866"/>
              <a:gd name="connsiteX17" fmla="*/ 1144144 w 6053670"/>
              <a:gd name="connsiteY17" fmla="*/ 140667 h 5581866"/>
              <a:gd name="connsiteX18" fmla="*/ 1326965 w 6053670"/>
              <a:gd name="connsiteY18" fmla="*/ 156506 h 5581866"/>
              <a:gd name="connsiteX19" fmla="*/ 1518261 w 6053670"/>
              <a:gd name="connsiteY19" fmla="*/ 171717 h 5581866"/>
              <a:gd name="connsiteX20" fmla="*/ 1720453 w 6053670"/>
              <a:gd name="connsiteY20" fmla="*/ 185518 h 5581866"/>
              <a:gd name="connsiteX21" fmla="*/ 1931121 w 6053670"/>
              <a:gd name="connsiteY21" fmla="*/ 198690 h 5581866"/>
              <a:gd name="connsiteX22" fmla="*/ 2150869 w 6053670"/>
              <a:gd name="connsiteY22" fmla="*/ 211079 h 5581866"/>
              <a:gd name="connsiteX23" fmla="*/ 2263467 w 6053670"/>
              <a:gd name="connsiteY23" fmla="*/ 215470 h 5581866"/>
              <a:gd name="connsiteX24" fmla="*/ 2378487 w 6053670"/>
              <a:gd name="connsiteY24" fmla="*/ 220332 h 5581866"/>
              <a:gd name="connsiteX25" fmla="*/ 2495323 w 6053670"/>
              <a:gd name="connsiteY25" fmla="*/ 224879 h 5581866"/>
              <a:gd name="connsiteX26" fmla="*/ 2612764 w 6053670"/>
              <a:gd name="connsiteY26" fmla="*/ 227859 h 5581866"/>
              <a:gd name="connsiteX27" fmla="*/ 2732627 w 6053670"/>
              <a:gd name="connsiteY27" fmla="*/ 230525 h 5581866"/>
              <a:gd name="connsiteX28" fmla="*/ 2853700 w 6053670"/>
              <a:gd name="connsiteY28" fmla="*/ 233348 h 5581866"/>
              <a:gd name="connsiteX29" fmla="*/ 2977195 w 6053670"/>
              <a:gd name="connsiteY29" fmla="*/ 235229 h 5581866"/>
              <a:gd name="connsiteX30" fmla="*/ 3101900 w 6053670"/>
              <a:gd name="connsiteY30" fmla="*/ 235229 h 5581866"/>
              <a:gd name="connsiteX31" fmla="*/ 3227817 w 6053670"/>
              <a:gd name="connsiteY31" fmla="*/ 236170 h 5581866"/>
              <a:gd name="connsiteX32" fmla="*/ 3354944 w 6053670"/>
              <a:gd name="connsiteY32" fmla="*/ 235229 h 5581866"/>
              <a:gd name="connsiteX33" fmla="*/ 3483887 w 6053670"/>
              <a:gd name="connsiteY33" fmla="*/ 233348 h 5581866"/>
              <a:gd name="connsiteX34" fmla="*/ 3612830 w 6053670"/>
              <a:gd name="connsiteY34" fmla="*/ 231623 h 5581866"/>
              <a:gd name="connsiteX35" fmla="*/ 3743589 w 6053670"/>
              <a:gd name="connsiteY35" fmla="*/ 227859 h 5581866"/>
              <a:gd name="connsiteX36" fmla="*/ 3875559 w 6053670"/>
              <a:gd name="connsiteY36" fmla="*/ 223938 h 5581866"/>
              <a:gd name="connsiteX37" fmla="*/ 4007529 w 6053670"/>
              <a:gd name="connsiteY37" fmla="*/ 219391 h 5581866"/>
              <a:gd name="connsiteX38" fmla="*/ 4140710 w 6053670"/>
              <a:gd name="connsiteY38" fmla="*/ 212961 h 5581866"/>
              <a:gd name="connsiteX39" fmla="*/ 4275102 w 6053670"/>
              <a:gd name="connsiteY39" fmla="*/ 205277 h 5581866"/>
              <a:gd name="connsiteX40" fmla="*/ 4410098 w 6053670"/>
              <a:gd name="connsiteY40" fmla="*/ 197907 h 5581866"/>
              <a:gd name="connsiteX41" fmla="*/ 4545096 w 6053670"/>
              <a:gd name="connsiteY41" fmla="*/ 188498 h 5581866"/>
              <a:gd name="connsiteX42" fmla="*/ 4681909 w 6053670"/>
              <a:gd name="connsiteY42" fmla="*/ 177207 h 5581866"/>
              <a:gd name="connsiteX43" fmla="*/ 4816905 w 6053670"/>
              <a:gd name="connsiteY43" fmla="*/ 165916 h 5581866"/>
              <a:gd name="connsiteX44" fmla="*/ 4954323 w 6053670"/>
              <a:gd name="connsiteY44" fmla="*/ 152899 h 5581866"/>
              <a:gd name="connsiteX45" fmla="*/ 5092347 w 6053670"/>
              <a:gd name="connsiteY45" fmla="*/ 138629 h 5581866"/>
              <a:gd name="connsiteX46" fmla="*/ 5228555 w 6053670"/>
              <a:gd name="connsiteY46" fmla="*/ 123574 h 5581866"/>
              <a:gd name="connsiteX47" fmla="*/ 5366578 w 6053670"/>
              <a:gd name="connsiteY47" fmla="*/ 106010 h 5581866"/>
              <a:gd name="connsiteX48" fmla="*/ 5503997 w 6053670"/>
              <a:gd name="connsiteY48" fmla="*/ 87192 h 5581866"/>
              <a:gd name="connsiteX49" fmla="*/ 5642020 w 6053670"/>
              <a:gd name="connsiteY49" fmla="*/ 68530 h 5581866"/>
              <a:gd name="connsiteX50" fmla="*/ 5779438 w 6053670"/>
              <a:gd name="connsiteY50" fmla="*/ 46733 h 5581866"/>
              <a:gd name="connsiteX51" fmla="*/ 5916251 w 6053670"/>
              <a:gd name="connsiteY51" fmla="*/ 24464 h 55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5581866">
                <a:moveTo>
                  <a:pt x="6053670" y="1098"/>
                </a:moveTo>
                <a:lnTo>
                  <a:pt x="6053670" y="514028"/>
                </a:lnTo>
                <a:lnTo>
                  <a:pt x="6053670" y="1254558"/>
                </a:lnTo>
                <a:lnTo>
                  <a:pt x="6053670" y="5581866"/>
                </a:lnTo>
                <a:lnTo>
                  <a:pt x="0" y="5581866"/>
                </a:lnTo>
                <a:lnTo>
                  <a:pt x="0" y="1249853"/>
                </a:lnTo>
                <a:lnTo>
                  <a:pt x="0" y="514028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B5C860C9-D4F9-4350-80DA-0D1CD36C7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8AD089E-0353-B760-2E94-A5591095C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sk-SK">
                <a:solidFill>
                  <a:srgbClr val="EBEBEB"/>
                </a:solidFill>
              </a:rPr>
              <a:t>Edwin Hubble</a:t>
            </a:r>
          </a:p>
        </p:txBody>
      </p:sp>
      <p:pic>
        <p:nvPicPr>
          <p:cNvPr id="4" name="Obrázok 4" descr="Obrázok, na ktorom je osoba, chlap, oblek&#10;&#10;Automaticky generovaný popis">
            <a:extLst>
              <a:ext uri="{FF2B5EF4-FFF2-40B4-BE49-F238E27FC236}">
                <a16:creationId xmlns:a16="http://schemas.microsoft.com/office/drawing/2014/main" id="{586C79E8-E43D-11CD-3AB0-A72CD3266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2773" y="645106"/>
            <a:ext cx="4432832" cy="558536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38A90C8-AE0E-4EBA-9AF8-EEDB20602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C7FF6D0-A291-ADB1-DF1F-3AD78F7A1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80" y="2003976"/>
            <a:ext cx="5614716" cy="4226501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sk-SK" dirty="0">
              <a:solidFill>
                <a:srgbClr val="FFFFFF"/>
              </a:solidFill>
              <a:latin typeface="Century Gothic"/>
            </a:endParaRPr>
          </a:p>
          <a:p>
            <a:r>
              <a:rPr lang="sk-SK" dirty="0">
                <a:solidFill>
                  <a:srgbClr val="FFFFFF"/>
                </a:solidFill>
              </a:rPr>
              <a:t>Uskutočnil klasifikáciu galaxií v roku 1936, aby mohol separovať, ktoré sú odlišné typy galaxií podľa ich tvarov a vizuálneho vzhľadu.</a:t>
            </a:r>
          </a:p>
          <a:p>
            <a:r>
              <a:rPr lang="sk-SK" dirty="0">
                <a:solidFill>
                  <a:srgbClr val="FFFFFF"/>
                </a:solidFill>
                <a:ea typeface="+mn-lt"/>
                <a:cs typeface="+mn-lt"/>
              </a:rPr>
              <a:t>Pretože si </a:t>
            </a:r>
            <a:r>
              <a:rPr lang="sk-SK" dirty="0" err="1">
                <a:solidFill>
                  <a:srgbClr val="FFFFFF"/>
                </a:solidFill>
                <a:ea typeface="+mn-lt"/>
                <a:cs typeface="+mn-lt"/>
              </a:rPr>
              <a:t>Edwin</a:t>
            </a:r>
            <a:r>
              <a:rPr lang="sk-SK" dirty="0">
                <a:solidFill>
                  <a:srgbClr val="FFFFFF"/>
                </a:solidFill>
                <a:ea typeface="+mn-lt"/>
                <a:cs typeface="+mn-lt"/>
              </a:rPr>
              <a:t> </a:t>
            </a:r>
            <a:r>
              <a:rPr lang="sk-SK" dirty="0" err="1">
                <a:solidFill>
                  <a:srgbClr val="FFFFFF"/>
                </a:solidFill>
                <a:ea typeface="+mn-lt"/>
                <a:cs typeface="+mn-lt"/>
              </a:rPr>
              <a:t>Hubble</a:t>
            </a:r>
            <a:r>
              <a:rPr lang="sk-SK" dirty="0">
                <a:solidFill>
                  <a:srgbClr val="FFFFFF"/>
                </a:solidFill>
                <a:ea typeface="+mn-lt"/>
                <a:cs typeface="+mn-lt"/>
              </a:rPr>
              <a:t> myslel, že v galaxiách došlo k vývoju a vývoju od eliptických šošovkovitých krídel a od nich až po špirály, vytvoril takzvanú </a:t>
            </a:r>
            <a:r>
              <a:rPr lang="sk-SK" dirty="0" err="1">
                <a:solidFill>
                  <a:srgbClr val="FFFFFF"/>
                </a:solidFill>
                <a:ea typeface="+mn-lt"/>
                <a:cs typeface="+mn-lt"/>
              </a:rPr>
              <a:t>Hubblovu</a:t>
            </a:r>
            <a:r>
              <a:rPr lang="sk-SK" dirty="0">
                <a:solidFill>
                  <a:srgbClr val="FFFFFF"/>
                </a:solidFill>
                <a:ea typeface="+mn-lt"/>
                <a:cs typeface="+mn-lt"/>
              </a:rPr>
              <a:t> sekvenciu.</a:t>
            </a:r>
            <a:endParaRPr lang="sk-SK" dirty="0">
              <a:solidFill>
                <a:srgbClr val="FFFFFF"/>
              </a:solidFill>
            </a:endParaRPr>
          </a:p>
          <a:p>
            <a:endParaRPr lang="sk-S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0173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B219AE65-9B94-44EA-BEF3-EF4BFA169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0C81A57-9CD5-461B-8FFE-4A8CB6CFB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7539" y="467397"/>
            <a:ext cx="695829" cy="59191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086C462-37F4-494D-8292-CCB95221C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rgbClr val="FFFFFF"/>
          </a:solidFill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C7D2D64-353F-4802-AA48-A70CE60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Freeform 5">
              <a:extLst>
                <a:ext uri="{FF2B5EF4-FFF2-40B4-BE49-F238E27FC236}">
                  <a16:creationId xmlns:a16="http://schemas.microsoft.com/office/drawing/2014/main" id="{30A6328F-CAA3-4052-BF4C-14BD47706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24A628D0-E665-E59E-3D01-329D5A78F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372" y="1209957"/>
            <a:ext cx="3034580" cy="4438087"/>
          </a:xfrm>
        </p:spPr>
        <p:txBody>
          <a:bodyPr anchor="ctr">
            <a:normAutofit/>
          </a:bodyPr>
          <a:lstStyle/>
          <a:p>
            <a:pPr algn="r"/>
            <a:r>
              <a:rPr lang="sk-SK" sz="3200">
                <a:solidFill>
                  <a:schemeClr val="tx1"/>
                </a:solidFill>
                <a:cs typeface="Calibri Light"/>
              </a:rPr>
              <a:t>Typy galaxií</a:t>
            </a:r>
            <a:endParaRPr lang="sk-SK" sz="3200">
              <a:solidFill>
                <a:schemeClr val="tx1"/>
              </a:solidFill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D23B2CD-009B-425A-9616-1E1AD1D5A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ástupný objekt pre obsah 2">
            <a:extLst>
              <a:ext uri="{FF2B5EF4-FFF2-40B4-BE49-F238E27FC236}">
                <a16:creationId xmlns:a16="http://schemas.microsoft.com/office/drawing/2014/main" id="{39954ACC-5435-5855-75F5-84BE2B8BB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424" y="1059025"/>
            <a:ext cx="5302189" cy="47399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dirty="0">
                <a:solidFill>
                  <a:schemeClr val="tx1"/>
                </a:solidFill>
                <a:cs typeface="Calibri"/>
              </a:rPr>
              <a:t>Galaxie sú rozdelené do rôznych typov</a:t>
            </a:r>
          </a:p>
          <a:p>
            <a:pPr marL="0" indent="0">
              <a:buNone/>
            </a:pPr>
            <a:r>
              <a:rPr lang="sk-SK" dirty="0">
                <a:solidFill>
                  <a:schemeClr val="tx1"/>
                </a:solidFill>
                <a:cs typeface="Calibri"/>
              </a:rPr>
              <a:t>Hlavnými typmi galaxií sú: </a:t>
            </a:r>
          </a:p>
          <a:p>
            <a:pPr marL="514350" indent="-514350">
              <a:buAutoNum type="arabicPeriod"/>
            </a:pPr>
            <a:r>
              <a:rPr lang="sk-SK" dirty="0">
                <a:solidFill>
                  <a:schemeClr val="tx1"/>
                </a:solidFill>
                <a:cs typeface="Calibri"/>
              </a:rPr>
              <a:t>eliptické </a:t>
            </a:r>
          </a:p>
          <a:p>
            <a:pPr marL="514350" indent="-514350">
              <a:buAutoNum type="arabicPeriod"/>
            </a:pPr>
            <a:r>
              <a:rPr lang="sk-SK" dirty="0" err="1">
                <a:solidFill>
                  <a:schemeClr val="tx1"/>
                </a:solidFill>
                <a:cs typeface="Calibri"/>
              </a:rPr>
              <a:t>lentikulárne</a:t>
            </a:r>
            <a:r>
              <a:rPr lang="sk-SK" dirty="0">
                <a:solidFill>
                  <a:schemeClr val="tx1"/>
                </a:solidFill>
                <a:cs typeface="Calibri"/>
              </a:rPr>
              <a:t> </a:t>
            </a:r>
          </a:p>
          <a:p>
            <a:pPr marL="514350" indent="-514350">
              <a:buAutoNum type="arabicPeriod"/>
            </a:pPr>
            <a:r>
              <a:rPr lang="sk-SK" dirty="0" err="1">
                <a:solidFill>
                  <a:schemeClr val="tx1"/>
                </a:solidFill>
                <a:cs typeface="Calibri"/>
              </a:rPr>
              <a:t>špiralovité</a:t>
            </a:r>
          </a:p>
          <a:p>
            <a:pPr marL="514350" indent="-514350">
              <a:buAutoNum type="arabicPeriod"/>
            </a:pPr>
            <a:r>
              <a:rPr lang="sk-SK" dirty="0">
                <a:solidFill>
                  <a:schemeClr val="tx1"/>
                </a:solidFill>
                <a:cs typeface="Calibri"/>
              </a:rPr>
              <a:t>Nepravidelné</a:t>
            </a:r>
          </a:p>
          <a:p>
            <a:pPr marL="0" indent="0">
              <a:buNone/>
            </a:pPr>
            <a:endParaRPr lang="sk-SK" dirty="0">
              <a:solidFill>
                <a:schemeClr val="tx1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71507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70C2B8F-6B1B-46D5-86E6-40F36C695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DB521824-592C-476A-AB0A-CA0C6D1F3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469835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2749EFA-8EE4-4EB8-9424-8E593B932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50898" y="638067"/>
            <a:ext cx="6053670" cy="5581866"/>
          </a:xfrm>
          <a:custGeom>
            <a:avLst/>
            <a:gdLst>
              <a:gd name="connsiteX0" fmla="*/ 6053670 w 6053670"/>
              <a:gd name="connsiteY0" fmla="*/ 1098 h 5581866"/>
              <a:gd name="connsiteX1" fmla="*/ 6053670 w 6053670"/>
              <a:gd name="connsiteY1" fmla="*/ 514028 h 5581866"/>
              <a:gd name="connsiteX2" fmla="*/ 6053670 w 6053670"/>
              <a:gd name="connsiteY2" fmla="*/ 1254558 h 5581866"/>
              <a:gd name="connsiteX3" fmla="*/ 6053670 w 6053670"/>
              <a:gd name="connsiteY3" fmla="*/ 5581866 h 5581866"/>
              <a:gd name="connsiteX4" fmla="*/ 0 w 6053670"/>
              <a:gd name="connsiteY4" fmla="*/ 5581866 h 5581866"/>
              <a:gd name="connsiteX5" fmla="*/ 0 w 6053670"/>
              <a:gd name="connsiteY5" fmla="*/ 1249853 h 5581866"/>
              <a:gd name="connsiteX6" fmla="*/ 0 w 6053670"/>
              <a:gd name="connsiteY6" fmla="*/ 514028 h 5581866"/>
              <a:gd name="connsiteX7" fmla="*/ 0 w 6053670"/>
              <a:gd name="connsiteY7" fmla="*/ 0 h 5581866"/>
              <a:gd name="connsiteX8" fmla="*/ 35717 w 6053670"/>
              <a:gd name="connsiteY8" fmla="*/ 5488 h 5581866"/>
              <a:gd name="connsiteX9" fmla="*/ 140445 w 6053670"/>
              <a:gd name="connsiteY9" fmla="*/ 21641 h 5581866"/>
              <a:gd name="connsiteX10" fmla="*/ 216722 w 6053670"/>
              <a:gd name="connsiteY10" fmla="*/ 32932 h 5581866"/>
              <a:gd name="connsiteX11" fmla="*/ 307527 w 6053670"/>
              <a:gd name="connsiteY11" fmla="*/ 44850 h 5581866"/>
              <a:gd name="connsiteX12" fmla="*/ 415282 w 6053670"/>
              <a:gd name="connsiteY12" fmla="*/ 59121 h 5581866"/>
              <a:gd name="connsiteX13" fmla="*/ 534539 w 6053670"/>
              <a:gd name="connsiteY13" fmla="*/ 74175 h 5581866"/>
              <a:gd name="connsiteX14" fmla="*/ 668931 w 6053670"/>
              <a:gd name="connsiteY14" fmla="*/ 90014 h 5581866"/>
              <a:gd name="connsiteX15" fmla="*/ 815430 w 6053670"/>
              <a:gd name="connsiteY15" fmla="*/ 106794 h 5581866"/>
              <a:gd name="connsiteX16" fmla="*/ 974641 w 6053670"/>
              <a:gd name="connsiteY16" fmla="*/ 123574 h 5581866"/>
              <a:gd name="connsiteX17" fmla="*/ 1144144 w 6053670"/>
              <a:gd name="connsiteY17" fmla="*/ 140667 h 5581866"/>
              <a:gd name="connsiteX18" fmla="*/ 1326965 w 6053670"/>
              <a:gd name="connsiteY18" fmla="*/ 156506 h 5581866"/>
              <a:gd name="connsiteX19" fmla="*/ 1518261 w 6053670"/>
              <a:gd name="connsiteY19" fmla="*/ 171717 h 5581866"/>
              <a:gd name="connsiteX20" fmla="*/ 1720453 w 6053670"/>
              <a:gd name="connsiteY20" fmla="*/ 185518 h 5581866"/>
              <a:gd name="connsiteX21" fmla="*/ 1931121 w 6053670"/>
              <a:gd name="connsiteY21" fmla="*/ 198690 h 5581866"/>
              <a:gd name="connsiteX22" fmla="*/ 2150869 w 6053670"/>
              <a:gd name="connsiteY22" fmla="*/ 211079 h 5581866"/>
              <a:gd name="connsiteX23" fmla="*/ 2263467 w 6053670"/>
              <a:gd name="connsiteY23" fmla="*/ 215470 h 5581866"/>
              <a:gd name="connsiteX24" fmla="*/ 2378487 w 6053670"/>
              <a:gd name="connsiteY24" fmla="*/ 220332 h 5581866"/>
              <a:gd name="connsiteX25" fmla="*/ 2495323 w 6053670"/>
              <a:gd name="connsiteY25" fmla="*/ 224879 h 5581866"/>
              <a:gd name="connsiteX26" fmla="*/ 2612764 w 6053670"/>
              <a:gd name="connsiteY26" fmla="*/ 227859 h 5581866"/>
              <a:gd name="connsiteX27" fmla="*/ 2732627 w 6053670"/>
              <a:gd name="connsiteY27" fmla="*/ 230525 h 5581866"/>
              <a:gd name="connsiteX28" fmla="*/ 2853700 w 6053670"/>
              <a:gd name="connsiteY28" fmla="*/ 233348 h 5581866"/>
              <a:gd name="connsiteX29" fmla="*/ 2977195 w 6053670"/>
              <a:gd name="connsiteY29" fmla="*/ 235229 h 5581866"/>
              <a:gd name="connsiteX30" fmla="*/ 3101900 w 6053670"/>
              <a:gd name="connsiteY30" fmla="*/ 235229 h 5581866"/>
              <a:gd name="connsiteX31" fmla="*/ 3227817 w 6053670"/>
              <a:gd name="connsiteY31" fmla="*/ 236170 h 5581866"/>
              <a:gd name="connsiteX32" fmla="*/ 3354944 w 6053670"/>
              <a:gd name="connsiteY32" fmla="*/ 235229 h 5581866"/>
              <a:gd name="connsiteX33" fmla="*/ 3483887 w 6053670"/>
              <a:gd name="connsiteY33" fmla="*/ 233348 h 5581866"/>
              <a:gd name="connsiteX34" fmla="*/ 3612830 w 6053670"/>
              <a:gd name="connsiteY34" fmla="*/ 231623 h 5581866"/>
              <a:gd name="connsiteX35" fmla="*/ 3743589 w 6053670"/>
              <a:gd name="connsiteY35" fmla="*/ 227859 h 5581866"/>
              <a:gd name="connsiteX36" fmla="*/ 3875559 w 6053670"/>
              <a:gd name="connsiteY36" fmla="*/ 223938 h 5581866"/>
              <a:gd name="connsiteX37" fmla="*/ 4007529 w 6053670"/>
              <a:gd name="connsiteY37" fmla="*/ 219391 h 5581866"/>
              <a:gd name="connsiteX38" fmla="*/ 4140710 w 6053670"/>
              <a:gd name="connsiteY38" fmla="*/ 212961 h 5581866"/>
              <a:gd name="connsiteX39" fmla="*/ 4275102 w 6053670"/>
              <a:gd name="connsiteY39" fmla="*/ 205277 h 5581866"/>
              <a:gd name="connsiteX40" fmla="*/ 4410098 w 6053670"/>
              <a:gd name="connsiteY40" fmla="*/ 197907 h 5581866"/>
              <a:gd name="connsiteX41" fmla="*/ 4545096 w 6053670"/>
              <a:gd name="connsiteY41" fmla="*/ 188498 h 5581866"/>
              <a:gd name="connsiteX42" fmla="*/ 4681909 w 6053670"/>
              <a:gd name="connsiteY42" fmla="*/ 177207 h 5581866"/>
              <a:gd name="connsiteX43" fmla="*/ 4816905 w 6053670"/>
              <a:gd name="connsiteY43" fmla="*/ 165916 h 5581866"/>
              <a:gd name="connsiteX44" fmla="*/ 4954323 w 6053670"/>
              <a:gd name="connsiteY44" fmla="*/ 152899 h 5581866"/>
              <a:gd name="connsiteX45" fmla="*/ 5092347 w 6053670"/>
              <a:gd name="connsiteY45" fmla="*/ 138629 h 5581866"/>
              <a:gd name="connsiteX46" fmla="*/ 5228555 w 6053670"/>
              <a:gd name="connsiteY46" fmla="*/ 123574 h 5581866"/>
              <a:gd name="connsiteX47" fmla="*/ 5366578 w 6053670"/>
              <a:gd name="connsiteY47" fmla="*/ 106010 h 5581866"/>
              <a:gd name="connsiteX48" fmla="*/ 5503997 w 6053670"/>
              <a:gd name="connsiteY48" fmla="*/ 87192 h 5581866"/>
              <a:gd name="connsiteX49" fmla="*/ 5642020 w 6053670"/>
              <a:gd name="connsiteY49" fmla="*/ 68530 h 5581866"/>
              <a:gd name="connsiteX50" fmla="*/ 5779438 w 6053670"/>
              <a:gd name="connsiteY50" fmla="*/ 46733 h 5581866"/>
              <a:gd name="connsiteX51" fmla="*/ 5916251 w 6053670"/>
              <a:gd name="connsiteY51" fmla="*/ 24464 h 55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5581866">
                <a:moveTo>
                  <a:pt x="6053670" y="1098"/>
                </a:moveTo>
                <a:lnTo>
                  <a:pt x="6053670" y="514028"/>
                </a:lnTo>
                <a:lnTo>
                  <a:pt x="6053670" y="1254558"/>
                </a:lnTo>
                <a:lnTo>
                  <a:pt x="6053670" y="5581866"/>
                </a:lnTo>
                <a:lnTo>
                  <a:pt x="0" y="5581866"/>
                </a:lnTo>
                <a:lnTo>
                  <a:pt x="0" y="1249853"/>
                </a:lnTo>
                <a:lnTo>
                  <a:pt x="0" y="514028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B5C860C9-D4F9-4350-80DA-0D1CD36C7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9BD1B0D-069A-D077-218D-F95AE5C23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sk-SK">
                <a:solidFill>
                  <a:srgbClr val="EBEBEB"/>
                </a:solidFill>
              </a:rPr>
              <a:t>Eliptické</a:t>
            </a:r>
          </a:p>
        </p:txBody>
      </p:sp>
      <p:pic>
        <p:nvPicPr>
          <p:cNvPr id="4" name="Obrázok 4" descr="Obrázok, na ktorom je exteriér, noc, vzduch, čas&#10;&#10;Automaticky generovaný popis">
            <a:extLst>
              <a:ext uri="{FF2B5EF4-FFF2-40B4-BE49-F238E27FC236}">
                <a16:creationId xmlns:a16="http://schemas.microsoft.com/office/drawing/2014/main" id="{016B74ED-5F31-01F2-D53A-96B1352382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43" b="7101"/>
          <a:stretch/>
        </p:blipFill>
        <p:spPr>
          <a:xfrm>
            <a:off x="6794897" y="645106"/>
            <a:ext cx="4668584" cy="5585369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538A90C8-AE0E-4EBA-9AF8-EEDB20602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93D0CDD-1B62-735E-9679-1B3ADB9A7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418735"/>
            <a:ext cx="5132439" cy="381174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>
                <a:solidFill>
                  <a:srgbClr val="FFFFFF"/>
                </a:solidFill>
                <a:ea typeface="+mn-lt"/>
                <a:cs typeface="+mn-lt"/>
              </a:rPr>
              <a:t>Má tvar elipsy a môže mať väčšiu alebo menšiu výstrednosť. Spravidla sú to galaxie </a:t>
            </a:r>
            <a:r>
              <a:rPr lang="sk-SK" b="1">
                <a:solidFill>
                  <a:srgbClr val="FFFFFF"/>
                </a:solidFill>
                <a:ea typeface="+mn-lt"/>
                <a:cs typeface="+mn-lt"/>
              </a:rPr>
              <a:t>Pomenujú sa písmenom E 0-7.</a:t>
            </a:r>
          </a:p>
          <a:p>
            <a:r>
              <a:rPr lang="sk-SK">
                <a:solidFill>
                  <a:srgbClr val="FFFFFF"/>
                </a:solidFill>
                <a:ea typeface="+mn-lt"/>
                <a:cs typeface="+mn-lt"/>
              </a:rPr>
              <a:t>Eliptické galaxie majú veľmi málo plynu a prachu a prakticky žiadnu medzihviezdnu hmotu.</a:t>
            </a:r>
          </a:p>
          <a:p>
            <a:r>
              <a:rPr lang="sk-SK">
                <a:solidFill>
                  <a:srgbClr val="FFFFFF"/>
                </a:solidFill>
                <a:ea typeface="+mn-lt"/>
                <a:cs typeface="+mn-lt"/>
              </a:rPr>
              <a:t>Takmer väčšina z nich sa točí okolo jadra chaoticky a náhodne.</a:t>
            </a:r>
          </a:p>
          <a:p>
            <a:r>
              <a:rPr lang="sk-SK">
                <a:solidFill>
                  <a:srgbClr val="FFFFFF"/>
                </a:solidFill>
                <a:latin typeface="Century Gothic"/>
              </a:rPr>
              <a:t>Sú najväčšími galaxiami.</a:t>
            </a:r>
          </a:p>
          <a:p>
            <a:endParaRPr lang="sk-SK">
              <a:solidFill>
                <a:srgbClr val="FFFFFF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833411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8ABDB68-E3D5-448E-97D3-06FFEF680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B8DD7FEB-D9F3-4F5B-982C-36B0664D0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537676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96BA11E4-0636-4FA9-A836-2A4FB1764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AB91013-4DBA-4C67-9ED9-D53960DAE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6072776" cy="1622322"/>
          </a:xfrm>
        </p:spPr>
        <p:txBody>
          <a:bodyPr>
            <a:normAutofit/>
          </a:bodyPr>
          <a:lstStyle/>
          <a:p>
            <a:r>
              <a:rPr lang="sk-SK">
                <a:solidFill>
                  <a:srgbClr val="EBEBEB"/>
                </a:solidFill>
              </a:rPr>
              <a:t>Lentikulárne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681882E-BDD0-4311-AF62-E80196285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6290102" y="977273"/>
            <a:ext cx="6053670" cy="4903455"/>
          </a:xfrm>
          <a:custGeom>
            <a:avLst/>
            <a:gdLst>
              <a:gd name="connsiteX0" fmla="*/ 6053670 w 6053670"/>
              <a:gd name="connsiteY0" fmla="*/ 1098 h 4903455"/>
              <a:gd name="connsiteX1" fmla="*/ 6053670 w 6053670"/>
              <a:gd name="connsiteY1" fmla="*/ 424590 h 4903455"/>
              <a:gd name="connsiteX2" fmla="*/ 6053670 w 6053670"/>
              <a:gd name="connsiteY2" fmla="*/ 1254558 h 4903455"/>
              <a:gd name="connsiteX3" fmla="*/ 6053670 w 6053670"/>
              <a:gd name="connsiteY3" fmla="*/ 4903455 h 4903455"/>
              <a:gd name="connsiteX4" fmla="*/ 0 w 6053670"/>
              <a:gd name="connsiteY4" fmla="*/ 4903455 h 4903455"/>
              <a:gd name="connsiteX5" fmla="*/ 0 w 6053670"/>
              <a:gd name="connsiteY5" fmla="*/ 1249853 h 4903455"/>
              <a:gd name="connsiteX6" fmla="*/ 0 w 6053670"/>
              <a:gd name="connsiteY6" fmla="*/ 424590 h 4903455"/>
              <a:gd name="connsiteX7" fmla="*/ 0 w 6053670"/>
              <a:gd name="connsiteY7" fmla="*/ 0 h 4903455"/>
              <a:gd name="connsiteX8" fmla="*/ 35717 w 6053670"/>
              <a:gd name="connsiteY8" fmla="*/ 5488 h 4903455"/>
              <a:gd name="connsiteX9" fmla="*/ 140445 w 6053670"/>
              <a:gd name="connsiteY9" fmla="*/ 21641 h 4903455"/>
              <a:gd name="connsiteX10" fmla="*/ 216722 w 6053670"/>
              <a:gd name="connsiteY10" fmla="*/ 32932 h 4903455"/>
              <a:gd name="connsiteX11" fmla="*/ 307527 w 6053670"/>
              <a:gd name="connsiteY11" fmla="*/ 44850 h 4903455"/>
              <a:gd name="connsiteX12" fmla="*/ 415282 w 6053670"/>
              <a:gd name="connsiteY12" fmla="*/ 59121 h 4903455"/>
              <a:gd name="connsiteX13" fmla="*/ 534539 w 6053670"/>
              <a:gd name="connsiteY13" fmla="*/ 74175 h 4903455"/>
              <a:gd name="connsiteX14" fmla="*/ 668931 w 6053670"/>
              <a:gd name="connsiteY14" fmla="*/ 90014 h 4903455"/>
              <a:gd name="connsiteX15" fmla="*/ 815430 w 6053670"/>
              <a:gd name="connsiteY15" fmla="*/ 106794 h 4903455"/>
              <a:gd name="connsiteX16" fmla="*/ 974641 w 6053670"/>
              <a:gd name="connsiteY16" fmla="*/ 123574 h 4903455"/>
              <a:gd name="connsiteX17" fmla="*/ 1144144 w 6053670"/>
              <a:gd name="connsiteY17" fmla="*/ 140667 h 4903455"/>
              <a:gd name="connsiteX18" fmla="*/ 1326965 w 6053670"/>
              <a:gd name="connsiteY18" fmla="*/ 156506 h 4903455"/>
              <a:gd name="connsiteX19" fmla="*/ 1518261 w 6053670"/>
              <a:gd name="connsiteY19" fmla="*/ 171717 h 4903455"/>
              <a:gd name="connsiteX20" fmla="*/ 1720453 w 6053670"/>
              <a:gd name="connsiteY20" fmla="*/ 185518 h 4903455"/>
              <a:gd name="connsiteX21" fmla="*/ 1931121 w 6053670"/>
              <a:gd name="connsiteY21" fmla="*/ 198690 h 4903455"/>
              <a:gd name="connsiteX22" fmla="*/ 2150869 w 6053670"/>
              <a:gd name="connsiteY22" fmla="*/ 211079 h 4903455"/>
              <a:gd name="connsiteX23" fmla="*/ 2263467 w 6053670"/>
              <a:gd name="connsiteY23" fmla="*/ 215470 h 4903455"/>
              <a:gd name="connsiteX24" fmla="*/ 2378487 w 6053670"/>
              <a:gd name="connsiteY24" fmla="*/ 220332 h 4903455"/>
              <a:gd name="connsiteX25" fmla="*/ 2495323 w 6053670"/>
              <a:gd name="connsiteY25" fmla="*/ 224879 h 4903455"/>
              <a:gd name="connsiteX26" fmla="*/ 2612764 w 6053670"/>
              <a:gd name="connsiteY26" fmla="*/ 227859 h 4903455"/>
              <a:gd name="connsiteX27" fmla="*/ 2732627 w 6053670"/>
              <a:gd name="connsiteY27" fmla="*/ 230525 h 4903455"/>
              <a:gd name="connsiteX28" fmla="*/ 2853700 w 6053670"/>
              <a:gd name="connsiteY28" fmla="*/ 233348 h 4903455"/>
              <a:gd name="connsiteX29" fmla="*/ 2977195 w 6053670"/>
              <a:gd name="connsiteY29" fmla="*/ 235229 h 4903455"/>
              <a:gd name="connsiteX30" fmla="*/ 3101900 w 6053670"/>
              <a:gd name="connsiteY30" fmla="*/ 235229 h 4903455"/>
              <a:gd name="connsiteX31" fmla="*/ 3227817 w 6053670"/>
              <a:gd name="connsiteY31" fmla="*/ 236170 h 4903455"/>
              <a:gd name="connsiteX32" fmla="*/ 3354944 w 6053670"/>
              <a:gd name="connsiteY32" fmla="*/ 235229 h 4903455"/>
              <a:gd name="connsiteX33" fmla="*/ 3483887 w 6053670"/>
              <a:gd name="connsiteY33" fmla="*/ 233348 h 4903455"/>
              <a:gd name="connsiteX34" fmla="*/ 3612830 w 6053670"/>
              <a:gd name="connsiteY34" fmla="*/ 231623 h 4903455"/>
              <a:gd name="connsiteX35" fmla="*/ 3743589 w 6053670"/>
              <a:gd name="connsiteY35" fmla="*/ 227859 h 4903455"/>
              <a:gd name="connsiteX36" fmla="*/ 3875559 w 6053670"/>
              <a:gd name="connsiteY36" fmla="*/ 223938 h 4903455"/>
              <a:gd name="connsiteX37" fmla="*/ 4007529 w 6053670"/>
              <a:gd name="connsiteY37" fmla="*/ 219391 h 4903455"/>
              <a:gd name="connsiteX38" fmla="*/ 4140710 w 6053670"/>
              <a:gd name="connsiteY38" fmla="*/ 212961 h 4903455"/>
              <a:gd name="connsiteX39" fmla="*/ 4275102 w 6053670"/>
              <a:gd name="connsiteY39" fmla="*/ 205277 h 4903455"/>
              <a:gd name="connsiteX40" fmla="*/ 4410098 w 6053670"/>
              <a:gd name="connsiteY40" fmla="*/ 197907 h 4903455"/>
              <a:gd name="connsiteX41" fmla="*/ 4545096 w 6053670"/>
              <a:gd name="connsiteY41" fmla="*/ 188498 h 4903455"/>
              <a:gd name="connsiteX42" fmla="*/ 4681909 w 6053670"/>
              <a:gd name="connsiteY42" fmla="*/ 177207 h 4903455"/>
              <a:gd name="connsiteX43" fmla="*/ 4816905 w 6053670"/>
              <a:gd name="connsiteY43" fmla="*/ 165916 h 4903455"/>
              <a:gd name="connsiteX44" fmla="*/ 4954323 w 6053670"/>
              <a:gd name="connsiteY44" fmla="*/ 152899 h 4903455"/>
              <a:gd name="connsiteX45" fmla="*/ 5092347 w 6053670"/>
              <a:gd name="connsiteY45" fmla="*/ 138629 h 4903455"/>
              <a:gd name="connsiteX46" fmla="*/ 5228555 w 6053670"/>
              <a:gd name="connsiteY46" fmla="*/ 123574 h 4903455"/>
              <a:gd name="connsiteX47" fmla="*/ 5366578 w 6053670"/>
              <a:gd name="connsiteY47" fmla="*/ 106010 h 4903455"/>
              <a:gd name="connsiteX48" fmla="*/ 5503997 w 6053670"/>
              <a:gd name="connsiteY48" fmla="*/ 87192 h 4903455"/>
              <a:gd name="connsiteX49" fmla="*/ 5642020 w 6053670"/>
              <a:gd name="connsiteY49" fmla="*/ 68530 h 4903455"/>
              <a:gd name="connsiteX50" fmla="*/ 5779438 w 6053670"/>
              <a:gd name="connsiteY50" fmla="*/ 46733 h 4903455"/>
              <a:gd name="connsiteX51" fmla="*/ 5916251 w 6053670"/>
              <a:gd name="connsiteY51" fmla="*/ 24464 h 490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4903455">
                <a:moveTo>
                  <a:pt x="6053670" y="1098"/>
                </a:moveTo>
                <a:lnTo>
                  <a:pt x="6053670" y="424590"/>
                </a:lnTo>
                <a:lnTo>
                  <a:pt x="6053670" y="1254558"/>
                </a:lnTo>
                <a:lnTo>
                  <a:pt x="6053670" y="4903455"/>
                </a:lnTo>
                <a:lnTo>
                  <a:pt x="0" y="4903455"/>
                </a:lnTo>
                <a:lnTo>
                  <a:pt x="0" y="1249853"/>
                </a:lnTo>
                <a:lnTo>
                  <a:pt x="0" y="424590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pic>
        <p:nvPicPr>
          <p:cNvPr id="4" name="Obrázok 4" descr="Obrázok, na ktorom je exteriér, vzduch, príroda, noc&#10;&#10;Automaticky generovaný popis">
            <a:extLst>
              <a:ext uri="{FF2B5EF4-FFF2-40B4-BE49-F238E27FC236}">
                <a16:creationId xmlns:a16="http://schemas.microsoft.com/office/drawing/2014/main" id="{A0D694DD-EC8D-1E42-EABD-4D375FBFD5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65" b="2"/>
          <a:stretch/>
        </p:blipFill>
        <p:spPr>
          <a:xfrm>
            <a:off x="7418226" y="970095"/>
            <a:ext cx="4125317" cy="4935391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ADD3260-4BDA-459B-A162-5E1B897E38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83DA7DD-CA37-4ED7-8710-48E56B063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92F2E3C-66CD-4DEB-BA14-2A5912B65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ADBB03C-93C4-B6EF-BBDA-C928CEBC3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418735"/>
            <a:ext cx="6072776" cy="38117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>
                <a:solidFill>
                  <a:srgbClr val="FFFFFF"/>
                </a:solidFill>
                <a:latin typeface="-apple-system"/>
                <a:ea typeface="-apple-system"/>
                <a:cs typeface="-apple-system"/>
              </a:rPr>
              <a:t>Dominuje nad nimi takmer sférické jadro tvorené starými hviezdami.</a:t>
            </a:r>
          </a:p>
          <a:p>
            <a:r>
              <a:rPr lang="sk-SK">
                <a:solidFill>
                  <a:srgbClr val="FFFFFF"/>
                </a:solidFill>
                <a:ea typeface="+mn-lt"/>
                <a:cs typeface="+mn-lt"/>
              </a:rPr>
              <a:t>Majú tiež okolo seba disk hviezd a plynu, rovnako ako špirály. </a:t>
            </a:r>
            <a:r>
              <a:rPr lang="sk-SK" b="1">
                <a:solidFill>
                  <a:srgbClr val="FFFFFF"/>
                </a:solidFill>
                <a:ea typeface="+mn-lt"/>
                <a:cs typeface="+mn-lt"/>
              </a:rPr>
              <a:t>Nemá však špirálové ramená</a:t>
            </a:r>
            <a:r>
              <a:rPr lang="sk-SK">
                <a:solidFill>
                  <a:srgbClr val="FFFFFF"/>
                </a:solidFill>
                <a:ea typeface="+mn-lt"/>
                <a:cs typeface="+mn-lt"/>
              </a:rPr>
              <a:t>.</a:t>
            </a:r>
            <a:endParaRPr lang="sk-SK">
              <a:solidFill>
                <a:srgbClr val="FFFFFF"/>
              </a:solidFill>
              <a:latin typeface="-apple-system"/>
              <a:ea typeface="+mn-lt"/>
              <a:cs typeface="+mn-lt"/>
            </a:endParaRPr>
          </a:p>
          <a:p>
            <a:r>
              <a:rPr lang="sk-SK">
                <a:solidFill>
                  <a:srgbClr val="FFFFFF"/>
                </a:solidFill>
                <a:ea typeface="+mn-lt"/>
                <a:cs typeface="+mn-lt"/>
              </a:rPr>
              <a:t>môžu mať viac alebo menej sférické jadro alebo jeden alebo stredový pás hviezd.</a:t>
            </a:r>
          </a:p>
          <a:p>
            <a:endParaRPr lang="sk-SK">
              <a:solidFill>
                <a:srgbClr val="FFFFFF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65873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8">
            <a:extLst>
              <a:ext uri="{FF2B5EF4-FFF2-40B4-BE49-F238E27FC236}">
                <a16:creationId xmlns:a16="http://schemas.microsoft.com/office/drawing/2014/main" id="{510C9632-BB6F-48EE-AB65-501878BA5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587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Freeform: Shape 10">
            <a:extLst>
              <a:ext uri="{FF2B5EF4-FFF2-40B4-BE49-F238E27FC236}">
                <a16:creationId xmlns:a16="http://schemas.microsoft.com/office/drawing/2014/main" id="{4EC8AAB6-953B-4D29-9967-3C44D06BB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C89ED458-2326-40DC-9C7B-1A717B655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B57C93A-D67D-564E-1B2A-67FD3D165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/>
          </a:bodyPr>
          <a:lstStyle/>
          <a:p>
            <a:r>
              <a:rPr lang="sk-SK">
                <a:solidFill>
                  <a:schemeClr val="tx1"/>
                </a:solidFill>
              </a:rPr>
              <a:t>Špiralovité</a:t>
            </a:r>
          </a:p>
        </p:txBody>
      </p:sp>
      <p:pic>
        <p:nvPicPr>
          <p:cNvPr id="4" name="Obrázok 4" descr="Obrázok, na ktorom je hviezda, tmavý, svetlo, noc&#10;&#10;Automaticky generovaný popis">
            <a:extLst>
              <a:ext uri="{FF2B5EF4-FFF2-40B4-BE49-F238E27FC236}">
                <a16:creationId xmlns:a16="http://schemas.microsoft.com/office/drawing/2014/main" id="{5637816F-FA1B-33F8-0BFD-3C5C21587D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50" r="7387" b="2"/>
          <a:stretch/>
        </p:blipFill>
        <p:spPr>
          <a:xfrm>
            <a:off x="5194607" y="803751"/>
            <a:ext cx="6391533" cy="5250498"/>
          </a:xfrm>
          <a:prstGeom prst="rect">
            <a:avLst/>
          </a:prstGeom>
        </p:spPr>
      </p:pic>
      <p:sp>
        <p:nvSpPr>
          <p:cNvPr id="25" name="Rectangle 14">
            <a:extLst>
              <a:ext uri="{FF2B5EF4-FFF2-40B4-BE49-F238E27FC236}">
                <a16:creationId xmlns:a16="http://schemas.microsoft.com/office/drawing/2014/main" id="{6F9D1DE6-E368-4F07-85F9-D5B767477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Oval 16">
            <a:extLst>
              <a:ext uri="{FF2B5EF4-FFF2-40B4-BE49-F238E27FC236}">
                <a16:creationId xmlns:a16="http://schemas.microsoft.com/office/drawing/2014/main" id="{F63B1F66-4ACE-4A01-8ADF-F175A9C35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Oval 18">
            <a:extLst>
              <a:ext uri="{FF2B5EF4-FFF2-40B4-BE49-F238E27FC236}">
                <a16:creationId xmlns:a16="http://schemas.microsoft.com/office/drawing/2014/main" id="{CF8448ED-9332-4A9B-8CAB-B1985E596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C87A0E9-2712-E47E-AE70-2540B23CC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sk-SK">
                <a:solidFill>
                  <a:schemeClr val="tx1"/>
                </a:solidFill>
                <a:latin typeface="-apple-system"/>
                <a:ea typeface="-apple-system"/>
                <a:cs typeface="-apple-system"/>
              </a:rPr>
              <a:t>Tieto typy galaxií sú tvorené spŕškou starých hviezd. Toto jadro má </a:t>
            </a:r>
            <a:r>
              <a:rPr lang="sk-SK" b="1">
                <a:solidFill>
                  <a:schemeClr val="tx1"/>
                </a:solidFill>
                <a:latin typeface="-apple-system"/>
                <a:ea typeface="-apple-system"/>
                <a:cs typeface="-apple-system"/>
              </a:rPr>
              <a:t>rotujúci disk hviezd a veľa medzihviezdneho materiálu.</a:t>
            </a:r>
          </a:p>
          <a:p>
            <a:r>
              <a:rPr lang="sk-SK" dirty="0" err="1">
                <a:solidFill>
                  <a:schemeClr val="tx1"/>
                </a:solidFill>
                <a:ea typeface="+mn-lt"/>
                <a:cs typeface="+mn-lt"/>
              </a:rPr>
              <a:t>otujúci</a:t>
            </a:r>
            <a:r>
              <a:rPr lang="sk-SK" dirty="0">
                <a:solidFill>
                  <a:schemeClr val="tx1"/>
                </a:solidFill>
                <a:ea typeface="+mn-lt"/>
                <a:cs typeface="+mn-lt"/>
              </a:rPr>
              <a:t> disk hviezd je tvorený špirálovými ramenami</a:t>
            </a:r>
          </a:p>
          <a:p>
            <a:r>
              <a:rPr lang="sk-SK" b="1">
                <a:solidFill>
                  <a:schemeClr val="tx1"/>
                </a:solidFill>
                <a:ea typeface="+mn-lt"/>
                <a:cs typeface="+mn-lt"/>
              </a:rPr>
              <a:t>Špirálové ramená majú nepretržitý tvar hviezd.</a:t>
            </a:r>
          </a:p>
          <a:p>
            <a:endParaRPr lang="sk-SK" b="1">
              <a:solidFill>
                <a:schemeClr val="tx1"/>
              </a:solidFill>
              <a:latin typeface="Century Gothic"/>
            </a:endParaRP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ED3A2261-1C75-40FF-8CD6-18C5900C1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685804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8">
            <a:extLst>
              <a:ext uri="{FF2B5EF4-FFF2-40B4-BE49-F238E27FC236}">
                <a16:creationId xmlns:a16="http://schemas.microsoft.com/office/drawing/2014/main" id="{89EA2611-DCBA-4E97-A2B2-9A466E76B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Freeform: Shape 10">
            <a:extLst>
              <a:ext uri="{FF2B5EF4-FFF2-40B4-BE49-F238E27FC236}">
                <a16:creationId xmlns:a16="http://schemas.microsoft.com/office/drawing/2014/main" id="{FD2669AB-35DB-41EC-BE9C-DA80B60A3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6290102" y="977273"/>
            <a:ext cx="6053670" cy="4903455"/>
          </a:xfrm>
          <a:custGeom>
            <a:avLst/>
            <a:gdLst>
              <a:gd name="connsiteX0" fmla="*/ 6053670 w 6053670"/>
              <a:gd name="connsiteY0" fmla="*/ 1098 h 4903455"/>
              <a:gd name="connsiteX1" fmla="*/ 6053670 w 6053670"/>
              <a:gd name="connsiteY1" fmla="*/ 424590 h 4903455"/>
              <a:gd name="connsiteX2" fmla="*/ 6053670 w 6053670"/>
              <a:gd name="connsiteY2" fmla="*/ 1254558 h 4903455"/>
              <a:gd name="connsiteX3" fmla="*/ 6053670 w 6053670"/>
              <a:gd name="connsiteY3" fmla="*/ 4903455 h 4903455"/>
              <a:gd name="connsiteX4" fmla="*/ 0 w 6053670"/>
              <a:gd name="connsiteY4" fmla="*/ 4903455 h 4903455"/>
              <a:gd name="connsiteX5" fmla="*/ 0 w 6053670"/>
              <a:gd name="connsiteY5" fmla="*/ 1249853 h 4903455"/>
              <a:gd name="connsiteX6" fmla="*/ 0 w 6053670"/>
              <a:gd name="connsiteY6" fmla="*/ 424590 h 4903455"/>
              <a:gd name="connsiteX7" fmla="*/ 0 w 6053670"/>
              <a:gd name="connsiteY7" fmla="*/ 0 h 4903455"/>
              <a:gd name="connsiteX8" fmla="*/ 35717 w 6053670"/>
              <a:gd name="connsiteY8" fmla="*/ 5488 h 4903455"/>
              <a:gd name="connsiteX9" fmla="*/ 140445 w 6053670"/>
              <a:gd name="connsiteY9" fmla="*/ 21641 h 4903455"/>
              <a:gd name="connsiteX10" fmla="*/ 216722 w 6053670"/>
              <a:gd name="connsiteY10" fmla="*/ 32932 h 4903455"/>
              <a:gd name="connsiteX11" fmla="*/ 307527 w 6053670"/>
              <a:gd name="connsiteY11" fmla="*/ 44850 h 4903455"/>
              <a:gd name="connsiteX12" fmla="*/ 415282 w 6053670"/>
              <a:gd name="connsiteY12" fmla="*/ 59121 h 4903455"/>
              <a:gd name="connsiteX13" fmla="*/ 534539 w 6053670"/>
              <a:gd name="connsiteY13" fmla="*/ 74175 h 4903455"/>
              <a:gd name="connsiteX14" fmla="*/ 668931 w 6053670"/>
              <a:gd name="connsiteY14" fmla="*/ 90014 h 4903455"/>
              <a:gd name="connsiteX15" fmla="*/ 815430 w 6053670"/>
              <a:gd name="connsiteY15" fmla="*/ 106794 h 4903455"/>
              <a:gd name="connsiteX16" fmla="*/ 974641 w 6053670"/>
              <a:gd name="connsiteY16" fmla="*/ 123574 h 4903455"/>
              <a:gd name="connsiteX17" fmla="*/ 1144144 w 6053670"/>
              <a:gd name="connsiteY17" fmla="*/ 140667 h 4903455"/>
              <a:gd name="connsiteX18" fmla="*/ 1326965 w 6053670"/>
              <a:gd name="connsiteY18" fmla="*/ 156506 h 4903455"/>
              <a:gd name="connsiteX19" fmla="*/ 1518261 w 6053670"/>
              <a:gd name="connsiteY19" fmla="*/ 171717 h 4903455"/>
              <a:gd name="connsiteX20" fmla="*/ 1720453 w 6053670"/>
              <a:gd name="connsiteY20" fmla="*/ 185518 h 4903455"/>
              <a:gd name="connsiteX21" fmla="*/ 1931121 w 6053670"/>
              <a:gd name="connsiteY21" fmla="*/ 198690 h 4903455"/>
              <a:gd name="connsiteX22" fmla="*/ 2150869 w 6053670"/>
              <a:gd name="connsiteY22" fmla="*/ 211079 h 4903455"/>
              <a:gd name="connsiteX23" fmla="*/ 2263467 w 6053670"/>
              <a:gd name="connsiteY23" fmla="*/ 215470 h 4903455"/>
              <a:gd name="connsiteX24" fmla="*/ 2378487 w 6053670"/>
              <a:gd name="connsiteY24" fmla="*/ 220332 h 4903455"/>
              <a:gd name="connsiteX25" fmla="*/ 2495323 w 6053670"/>
              <a:gd name="connsiteY25" fmla="*/ 224879 h 4903455"/>
              <a:gd name="connsiteX26" fmla="*/ 2612764 w 6053670"/>
              <a:gd name="connsiteY26" fmla="*/ 227859 h 4903455"/>
              <a:gd name="connsiteX27" fmla="*/ 2732627 w 6053670"/>
              <a:gd name="connsiteY27" fmla="*/ 230525 h 4903455"/>
              <a:gd name="connsiteX28" fmla="*/ 2853700 w 6053670"/>
              <a:gd name="connsiteY28" fmla="*/ 233348 h 4903455"/>
              <a:gd name="connsiteX29" fmla="*/ 2977195 w 6053670"/>
              <a:gd name="connsiteY29" fmla="*/ 235229 h 4903455"/>
              <a:gd name="connsiteX30" fmla="*/ 3101900 w 6053670"/>
              <a:gd name="connsiteY30" fmla="*/ 235229 h 4903455"/>
              <a:gd name="connsiteX31" fmla="*/ 3227817 w 6053670"/>
              <a:gd name="connsiteY31" fmla="*/ 236170 h 4903455"/>
              <a:gd name="connsiteX32" fmla="*/ 3354944 w 6053670"/>
              <a:gd name="connsiteY32" fmla="*/ 235229 h 4903455"/>
              <a:gd name="connsiteX33" fmla="*/ 3483887 w 6053670"/>
              <a:gd name="connsiteY33" fmla="*/ 233348 h 4903455"/>
              <a:gd name="connsiteX34" fmla="*/ 3612830 w 6053670"/>
              <a:gd name="connsiteY34" fmla="*/ 231623 h 4903455"/>
              <a:gd name="connsiteX35" fmla="*/ 3743589 w 6053670"/>
              <a:gd name="connsiteY35" fmla="*/ 227859 h 4903455"/>
              <a:gd name="connsiteX36" fmla="*/ 3875559 w 6053670"/>
              <a:gd name="connsiteY36" fmla="*/ 223938 h 4903455"/>
              <a:gd name="connsiteX37" fmla="*/ 4007529 w 6053670"/>
              <a:gd name="connsiteY37" fmla="*/ 219391 h 4903455"/>
              <a:gd name="connsiteX38" fmla="*/ 4140710 w 6053670"/>
              <a:gd name="connsiteY38" fmla="*/ 212961 h 4903455"/>
              <a:gd name="connsiteX39" fmla="*/ 4275102 w 6053670"/>
              <a:gd name="connsiteY39" fmla="*/ 205277 h 4903455"/>
              <a:gd name="connsiteX40" fmla="*/ 4410098 w 6053670"/>
              <a:gd name="connsiteY40" fmla="*/ 197907 h 4903455"/>
              <a:gd name="connsiteX41" fmla="*/ 4545096 w 6053670"/>
              <a:gd name="connsiteY41" fmla="*/ 188498 h 4903455"/>
              <a:gd name="connsiteX42" fmla="*/ 4681909 w 6053670"/>
              <a:gd name="connsiteY42" fmla="*/ 177207 h 4903455"/>
              <a:gd name="connsiteX43" fmla="*/ 4816905 w 6053670"/>
              <a:gd name="connsiteY43" fmla="*/ 165916 h 4903455"/>
              <a:gd name="connsiteX44" fmla="*/ 4954323 w 6053670"/>
              <a:gd name="connsiteY44" fmla="*/ 152899 h 4903455"/>
              <a:gd name="connsiteX45" fmla="*/ 5092347 w 6053670"/>
              <a:gd name="connsiteY45" fmla="*/ 138629 h 4903455"/>
              <a:gd name="connsiteX46" fmla="*/ 5228555 w 6053670"/>
              <a:gd name="connsiteY46" fmla="*/ 123574 h 4903455"/>
              <a:gd name="connsiteX47" fmla="*/ 5366578 w 6053670"/>
              <a:gd name="connsiteY47" fmla="*/ 106010 h 4903455"/>
              <a:gd name="connsiteX48" fmla="*/ 5503997 w 6053670"/>
              <a:gd name="connsiteY48" fmla="*/ 87192 h 4903455"/>
              <a:gd name="connsiteX49" fmla="*/ 5642020 w 6053670"/>
              <a:gd name="connsiteY49" fmla="*/ 68530 h 4903455"/>
              <a:gd name="connsiteX50" fmla="*/ 5779438 w 6053670"/>
              <a:gd name="connsiteY50" fmla="*/ 46733 h 4903455"/>
              <a:gd name="connsiteX51" fmla="*/ 5916251 w 6053670"/>
              <a:gd name="connsiteY51" fmla="*/ 24464 h 490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4903455">
                <a:moveTo>
                  <a:pt x="6053670" y="1098"/>
                </a:moveTo>
                <a:lnTo>
                  <a:pt x="6053670" y="424590"/>
                </a:lnTo>
                <a:lnTo>
                  <a:pt x="6053670" y="1254558"/>
                </a:lnTo>
                <a:lnTo>
                  <a:pt x="6053670" y="4903455"/>
                </a:lnTo>
                <a:lnTo>
                  <a:pt x="0" y="4903455"/>
                </a:lnTo>
                <a:lnTo>
                  <a:pt x="0" y="1249853"/>
                </a:lnTo>
                <a:lnTo>
                  <a:pt x="0" y="424590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BBC615D1-6E12-40EF-915B-316CFDB55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1069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B9797D36-DE1E-47CD-881A-6C1F58282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5349246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9E7B777-3DB5-B34A-7D75-56B4CD9C7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6072776" cy="1622322"/>
          </a:xfrm>
        </p:spPr>
        <p:txBody>
          <a:bodyPr>
            <a:normAutofit/>
          </a:bodyPr>
          <a:lstStyle/>
          <a:p>
            <a:r>
              <a:rPr lang="sk-SK">
                <a:solidFill>
                  <a:schemeClr val="tx1"/>
                </a:solidFill>
              </a:rPr>
              <a:t>Nepravidelné</a:t>
            </a:r>
          </a:p>
        </p:txBody>
      </p:sp>
      <p:pic>
        <p:nvPicPr>
          <p:cNvPr id="4" name="Obrázok 4" descr="Obrázok, na ktorom je hviezda, noc, nočná obloha&#10;&#10;Automaticky generovaný popis">
            <a:extLst>
              <a:ext uri="{FF2B5EF4-FFF2-40B4-BE49-F238E27FC236}">
                <a16:creationId xmlns:a16="http://schemas.microsoft.com/office/drawing/2014/main" id="{033C446C-EEC3-ABB7-23A2-B1AB6DE92C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57" r="1218" b="-3"/>
          <a:stretch/>
        </p:blipFill>
        <p:spPr>
          <a:xfrm>
            <a:off x="7418226" y="645106"/>
            <a:ext cx="4125317" cy="5585369"/>
          </a:xfrm>
          <a:prstGeom prst="rect">
            <a:avLst/>
          </a:prstGeom>
        </p:spPr>
      </p:pic>
      <p:sp>
        <p:nvSpPr>
          <p:cNvPr id="26" name="Rectangle 16">
            <a:extLst>
              <a:ext uri="{FF2B5EF4-FFF2-40B4-BE49-F238E27FC236}">
                <a16:creationId xmlns:a16="http://schemas.microsoft.com/office/drawing/2014/main" id="{4A2FAF1F-F462-46AF-A9E6-CC93C4E2C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Oval 18">
            <a:extLst>
              <a:ext uri="{FF2B5EF4-FFF2-40B4-BE49-F238E27FC236}">
                <a16:creationId xmlns:a16="http://schemas.microsoft.com/office/drawing/2014/main" id="{7146BED8-BAE9-42C5-A3DD-7B946445D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5765FE8-B62F-41E4-A73C-74C91A8FD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5578AD5-06BE-3FDF-366C-D2B8977C8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418735"/>
            <a:ext cx="6072776" cy="38117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>
                <a:solidFill>
                  <a:schemeClr val="tx1"/>
                </a:solidFill>
                <a:ea typeface="+mn-lt"/>
                <a:cs typeface="+mn-lt"/>
              </a:rPr>
              <a:t>nevyhovuje žiadnemu typu Hubblovej klasifikácie galaxií,</a:t>
            </a:r>
          </a:p>
          <a:p>
            <a:r>
              <a:rPr lang="sk-SK">
                <a:solidFill>
                  <a:schemeClr val="tx1"/>
                </a:solidFill>
                <a:ea typeface="+mn-lt"/>
                <a:cs typeface="+mn-lt"/>
              </a:rPr>
              <a:t>nemajú definovanú štruktúru ani symetriu.</a:t>
            </a:r>
            <a:endParaRPr lang="sk-SK">
              <a:solidFill>
                <a:schemeClr val="tx1"/>
              </a:solidFill>
            </a:endParaRPr>
          </a:p>
          <a:p>
            <a:r>
              <a:rPr lang="sk-SK">
                <a:solidFill>
                  <a:schemeClr val="tx1"/>
                </a:solidFill>
                <a:ea typeface="+mn-lt"/>
                <a:cs typeface="+mn-lt"/>
              </a:rPr>
              <a:t>nemajú jadro</a:t>
            </a:r>
          </a:p>
          <a:p>
            <a:r>
              <a:rPr lang="sk-SK">
                <a:solidFill>
                  <a:schemeClr val="tx1"/>
                </a:solidFill>
                <a:ea typeface="+mn-lt"/>
                <a:cs typeface="+mn-lt"/>
              </a:rPr>
              <a:t>ale majú tendenciu mať mladé hviezdy, ktoré ešte neboli nájdené.</a:t>
            </a:r>
          </a:p>
          <a:p>
            <a:endParaRPr lang="sk-S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4761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397</Words>
  <Application>Microsoft Office PowerPoint</Application>
  <PresentationFormat>Širokouhlá</PresentationFormat>
  <Paragraphs>49</Paragraphs>
  <Slides>12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8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21" baseType="lpstr">
      <vt:lpstr>-apple-system</vt:lpstr>
      <vt:lpstr>Arial</vt:lpstr>
      <vt:lpstr>Calibri</vt:lpstr>
      <vt:lpstr>Calibri Light</vt:lpstr>
      <vt:lpstr>Century Gothic</vt:lpstr>
      <vt:lpstr>Segoe UI Historic</vt:lpstr>
      <vt:lpstr>TW Cen MT</vt:lpstr>
      <vt:lpstr>Wingdings 3</vt:lpstr>
      <vt:lpstr>Ion Boardroom</vt:lpstr>
      <vt:lpstr>Galaxie</vt:lpstr>
      <vt:lpstr>Obsah</vt:lpstr>
      <vt:lpstr>Čo je galaxia</vt:lpstr>
      <vt:lpstr>Edwin Hubble</vt:lpstr>
      <vt:lpstr>Typy galaxií</vt:lpstr>
      <vt:lpstr>Eliptické</vt:lpstr>
      <vt:lpstr>Lentikulárne</vt:lpstr>
      <vt:lpstr>Špiralovité</vt:lpstr>
      <vt:lpstr>Nepravidelné</vt:lpstr>
      <vt:lpstr>Mliečna dráha</vt:lpstr>
      <vt:lpstr>Zdroje</vt:lpstr>
      <vt:lpstr>Ďakujeme za pozornosť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/>
  <cp:lastModifiedBy>student01</cp:lastModifiedBy>
  <cp:revision>213</cp:revision>
  <dcterms:created xsi:type="dcterms:W3CDTF">2023-06-05T17:42:27Z</dcterms:created>
  <dcterms:modified xsi:type="dcterms:W3CDTF">2024-04-19T10:13:17Z</dcterms:modified>
</cp:coreProperties>
</file>