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311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39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1992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6132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3032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646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2667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724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818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95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481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5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174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184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992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81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761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373062" y="1864865"/>
            <a:ext cx="8131550" cy="2262781"/>
          </a:xfrm>
        </p:spPr>
        <p:txBody>
          <a:bodyPr>
            <a:normAutofit/>
          </a:bodyPr>
          <a:lstStyle/>
          <a:p>
            <a:r>
              <a:rPr lang="sk-SK" sz="7200" dirty="0">
                <a:latin typeface="Calibri"/>
                <a:ea typeface="Calibri"/>
                <a:cs typeface="Calibri"/>
              </a:rPr>
              <a:t>Study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373062" y="4127644"/>
            <a:ext cx="8131550" cy="1126283"/>
          </a:xfrm>
        </p:spPr>
        <p:txBody>
          <a:bodyPr>
            <a:normAutofit/>
          </a:bodyPr>
          <a:lstStyle/>
          <a:p>
            <a:r>
              <a:rPr lang="sk-SK" sz="2400" dirty="0">
                <a:latin typeface="Calibri"/>
                <a:ea typeface="Calibri"/>
                <a:cs typeface="Calibri"/>
              </a:rPr>
              <a:t>Eva </a:t>
            </a:r>
            <a:r>
              <a:rPr lang="sk-SK" sz="2400" err="1">
                <a:latin typeface="Calibri"/>
                <a:ea typeface="Calibri"/>
                <a:cs typeface="Calibri"/>
              </a:rPr>
              <a:t>Havírová</a:t>
            </a:r>
            <a:r>
              <a:rPr lang="sk-SK" sz="2400" dirty="0">
                <a:latin typeface="Calibri"/>
                <a:ea typeface="Calibri"/>
                <a:cs typeface="Calibri"/>
              </a:rPr>
              <a:t> 2.B</a:t>
            </a:r>
          </a:p>
        </p:txBody>
      </p:sp>
    </p:spTree>
    <p:extLst>
      <p:ext uri="{BB962C8B-B14F-4D97-AF65-F5344CB8AC3E}">
        <p14:creationId xmlns:p14="http://schemas.microsoft.com/office/powerpoint/2010/main" val="3676557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75DBF-5F8B-493E-996A-B3B8CCD8C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" sz="4800" b="1" dirty="0">
                <a:latin typeface="Calibri"/>
                <a:ea typeface="Calibri"/>
                <a:cs typeface="Calibri"/>
              </a:rPr>
              <a:t>School system in Great Britain </a:t>
            </a:r>
            <a:endParaRPr lang="sk-SK" sz="48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endParaRPr lang="sk-SK" sz="48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A753B13-2E54-F80D-05A7-960795425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buFont typeface="Arial" charset="2"/>
              <a:buChar char="•"/>
            </a:pPr>
            <a:r>
              <a:rPr lang="sk-SK" sz="2000" dirty="0" err="1">
                <a:latin typeface="Calibri"/>
                <a:ea typeface="+mn-lt"/>
                <a:cs typeface="+mn-lt"/>
              </a:rPr>
              <a:t>Education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dirty="0" err="1">
                <a:latin typeface="Calibri"/>
                <a:ea typeface="+mn-lt"/>
                <a:cs typeface="+mn-lt"/>
              </a:rPr>
              <a:t>is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dirty="0" err="1">
                <a:latin typeface="Calibri"/>
                <a:ea typeface="+mn-lt"/>
                <a:cs typeface="+mn-lt"/>
              </a:rPr>
              <a:t>mandatory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dirty="0" err="1">
                <a:latin typeface="Calibri"/>
                <a:ea typeface="+mn-lt"/>
                <a:cs typeface="+mn-lt"/>
              </a:rPr>
              <a:t>for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dirty="0" err="1">
                <a:latin typeface="Calibri"/>
                <a:ea typeface="+mn-lt"/>
                <a:cs typeface="+mn-lt"/>
              </a:rPr>
              <a:t>children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dirty="0" err="1">
                <a:latin typeface="Calibri"/>
                <a:ea typeface="+mn-lt"/>
                <a:cs typeface="+mn-lt"/>
              </a:rPr>
              <a:t>between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dirty="0" err="1">
                <a:latin typeface="Calibri"/>
                <a:ea typeface="+mn-lt"/>
                <a:cs typeface="+mn-lt"/>
              </a:rPr>
              <a:t>the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dirty="0" err="1">
                <a:latin typeface="Calibri"/>
                <a:ea typeface="+mn-lt"/>
                <a:cs typeface="+mn-lt"/>
              </a:rPr>
              <a:t>ages</a:t>
            </a:r>
            <a:r>
              <a:rPr lang="sk-SK" sz="2000" dirty="0">
                <a:latin typeface="Calibri"/>
                <a:ea typeface="+mn-lt"/>
                <a:cs typeface="+mn-lt"/>
              </a:rPr>
              <a:t> of 5 and 18.</a:t>
            </a:r>
            <a:endParaRPr lang="sk-SK" sz="2000" dirty="0">
              <a:latin typeface="Calibri"/>
              <a:ea typeface="Calibri"/>
              <a:cs typeface="Calibri"/>
            </a:endParaRPr>
          </a:p>
          <a:p>
            <a:pPr marL="285750" indent="-285750">
              <a:buFont typeface="Arial" charset="2"/>
              <a:buChar char="•"/>
            </a:pPr>
            <a:r>
              <a:rPr lang="sk-SK" sz="2000" dirty="0" err="1">
                <a:latin typeface="Calibri"/>
                <a:ea typeface="+mn-lt"/>
                <a:cs typeface="+mn-lt"/>
              </a:rPr>
              <a:t>Stages</a:t>
            </a:r>
            <a:r>
              <a:rPr lang="sk-SK" sz="2000" dirty="0">
                <a:latin typeface="Calibri"/>
                <a:ea typeface="+mn-lt"/>
                <a:cs typeface="+mn-lt"/>
              </a:rPr>
              <a:t> in </a:t>
            </a:r>
            <a:r>
              <a:rPr lang="sk-SK" sz="2000" dirty="0" err="1">
                <a:latin typeface="Calibri"/>
                <a:ea typeface="+mn-lt"/>
                <a:cs typeface="+mn-lt"/>
              </a:rPr>
              <a:t>the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dirty="0" err="1">
                <a:latin typeface="Calibri"/>
                <a:ea typeface="+mn-lt"/>
                <a:cs typeface="+mn-lt"/>
              </a:rPr>
              <a:t>education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dirty="0" err="1">
                <a:latin typeface="Calibri"/>
                <a:ea typeface="+mn-lt"/>
                <a:cs typeface="+mn-lt"/>
              </a:rPr>
              <a:t>system</a:t>
            </a:r>
            <a:r>
              <a:rPr lang="sk-SK" sz="2000" dirty="0">
                <a:latin typeface="Calibri"/>
                <a:ea typeface="+mn-lt"/>
                <a:cs typeface="+mn-lt"/>
              </a:rPr>
              <a:t>:  </a:t>
            </a:r>
            <a:endParaRPr lang="sk-SK" sz="2000" dirty="0">
              <a:latin typeface="Calibri"/>
              <a:ea typeface="Calibri"/>
              <a:cs typeface="Calibri"/>
            </a:endParaRPr>
          </a:p>
          <a:p>
            <a:pPr lvl="1" indent="-342900">
              <a:buAutoNum type="arabicPeriod"/>
            </a:pPr>
            <a:r>
              <a:rPr lang="sk-SK" sz="2000" dirty="0" err="1">
                <a:latin typeface="Calibri"/>
                <a:ea typeface="+mn-lt"/>
                <a:cs typeface="+mn-lt"/>
              </a:rPr>
              <a:t>Nursery</a:t>
            </a:r>
            <a:r>
              <a:rPr lang="sk-SK" sz="2000" dirty="0">
                <a:latin typeface="Calibri"/>
                <a:ea typeface="+mn-lt"/>
                <a:cs typeface="+mn-lt"/>
              </a:rPr>
              <a:t>/</a:t>
            </a:r>
            <a:r>
              <a:rPr lang="sk-SK" sz="2000" dirty="0" err="1">
                <a:latin typeface="Calibri"/>
                <a:ea typeface="+mn-lt"/>
                <a:cs typeface="+mn-lt"/>
              </a:rPr>
              <a:t>Preschool</a:t>
            </a:r>
            <a:endParaRPr lang="sk-SK" sz="2000" dirty="0">
              <a:latin typeface="Calibri"/>
              <a:ea typeface="Calibri"/>
              <a:cs typeface="Calibri"/>
            </a:endParaRPr>
          </a:p>
          <a:p>
            <a:pPr lvl="1" indent="-342900">
              <a:buAutoNum type="arabicPeriod"/>
            </a:pPr>
            <a:r>
              <a:rPr lang="sk-SK" sz="2000" dirty="0" err="1">
                <a:latin typeface="Calibri"/>
                <a:ea typeface="Calibri"/>
                <a:cs typeface="Calibri"/>
              </a:rPr>
              <a:t>Primary</a:t>
            </a:r>
            <a:r>
              <a:rPr lang="sk-SK" sz="2000" dirty="0">
                <a:latin typeface="Calibri"/>
                <a:ea typeface="Calibri"/>
                <a:cs typeface="Calibri"/>
              </a:rPr>
              <a:t> </a:t>
            </a:r>
            <a:r>
              <a:rPr lang="sk-SK" sz="2000" dirty="0" err="1">
                <a:latin typeface="Calibri"/>
                <a:ea typeface="Calibri"/>
                <a:cs typeface="Calibri"/>
              </a:rPr>
              <a:t>school</a:t>
            </a:r>
            <a:endParaRPr lang="sk-SK" sz="2000" dirty="0">
              <a:solidFill>
                <a:srgbClr val="404040"/>
              </a:solidFill>
              <a:latin typeface="Calibri"/>
              <a:ea typeface="Calibri"/>
              <a:cs typeface="Calibri"/>
            </a:endParaRPr>
          </a:p>
          <a:p>
            <a:pPr lvl="1" indent="-342900">
              <a:buAutoNum type="arabicPeriod"/>
            </a:pPr>
            <a:r>
              <a:rPr lang="sk-SK" sz="2000" dirty="0" err="1">
                <a:latin typeface="Calibri"/>
                <a:ea typeface="Calibri"/>
                <a:cs typeface="Calibri"/>
              </a:rPr>
              <a:t>Secondary</a:t>
            </a:r>
            <a:r>
              <a:rPr lang="sk-SK" sz="2000" dirty="0">
                <a:latin typeface="Calibri"/>
                <a:ea typeface="Calibri"/>
                <a:cs typeface="Calibri"/>
              </a:rPr>
              <a:t> </a:t>
            </a:r>
            <a:r>
              <a:rPr lang="sk-SK" sz="2000" dirty="0" err="1">
                <a:latin typeface="Calibri"/>
                <a:ea typeface="Calibri"/>
                <a:cs typeface="Calibri"/>
              </a:rPr>
              <a:t>school</a:t>
            </a:r>
            <a:r>
              <a:rPr lang="sk-SK" sz="2000" dirty="0">
                <a:latin typeface="Calibri"/>
                <a:ea typeface="Calibri"/>
                <a:cs typeface="Calibri"/>
              </a:rPr>
              <a:t>     </a:t>
            </a:r>
            <a:endParaRPr lang="sk-SK" sz="2000">
              <a:solidFill>
                <a:srgbClr val="404040"/>
              </a:solidFill>
              <a:latin typeface="Calibri"/>
              <a:ea typeface="Calibri"/>
              <a:cs typeface="Calibri"/>
            </a:endParaRPr>
          </a:p>
          <a:p>
            <a:pPr lvl="1" indent="-342900">
              <a:buAutoNum type="arabicPeriod"/>
            </a:pPr>
            <a:r>
              <a:rPr lang="sk-SK" sz="2000" dirty="0" err="1">
                <a:latin typeface="Calibri"/>
                <a:ea typeface="Calibri"/>
                <a:cs typeface="Calibri"/>
              </a:rPr>
              <a:t>Advanced</a:t>
            </a:r>
            <a:r>
              <a:rPr lang="sk-SK" sz="2000" dirty="0">
                <a:latin typeface="Calibri"/>
                <a:ea typeface="Calibri"/>
                <a:cs typeface="Calibri"/>
              </a:rPr>
              <a:t> level </a:t>
            </a:r>
            <a:r>
              <a:rPr lang="sk-SK" sz="2000" dirty="0" err="1">
                <a:latin typeface="Calibri"/>
                <a:ea typeface="Calibri"/>
                <a:cs typeface="Calibri"/>
              </a:rPr>
              <a:t>programme</a:t>
            </a:r>
            <a:endParaRPr lang="sk-SK" sz="2000" dirty="0">
              <a:latin typeface="Calibri"/>
              <a:ea typeface="Calibri"/>
              <a:cs typeface="Calibri"/>
            </a:endParaRPr>
          </a:p>
          <a:p>
            <a:pPr lvl="1" indent="-342900">
              <a:buAutoNum type="arabicPeriod"/>
            </a:pPr>
            <a:r>
              <a:rPr lang="sk-SK" sz="2000" dirty="0" err="1">
                <a:latin typeface="Calibri"/>
                <a:ea typeface="Calibri"/>
                <a:cs typeface="Calibri"/>
              </a:rPr>
              <a:t>Higher</a:t>
            </a:r>
            <a:r>
              <a:rPr lang="sk-SK" sz="2000" dirty="0">
                <a:latin typeface="Calibri"/>
                <a:ea typeface="Calibri"/>
                <a:cs typeface="Calibri"/>
              </a:rPr>
              <a:t> </a:t>
            </a:r>
            <a:r>
              <a:rPr lang="sk-SK" sz="2000" dirty="0" err="1">
                <a:latin typeface="Calibri"/>
                <a:ea typeface="Calibri"/>
                <a:cs typeface="Calibri"/>
              </a:rPr>
              <a:t>Education</a:t>
            </a:r>
            <a:endParaRPr lang="sk-SK" sz="2000" dirty="0">
              <a:latin typeface="Calibri"/>
              <a:ea typeface="Calibri"/>
              <a:cs typeface="Calibri"/>
            </a:endParaRPr>
          </a:p>
          <a:p>
            <a:pPr>
              <a:buFont typeface="Arial" charset="2"/>
              <a:buChar char="•"/>
            </a:pPr>
            <a:r>
              <a:rPr lang="sk-SK" sz="20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All</a:t>
            </a:r>
            <a:r>
              <a:rPr lang="sk-SK" sz="20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sk-SK" sz="20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countries</a:t>
            </a:r>
            <a:r>
              <a:rPr lang="sk-SK" sz="20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of Great </a:t>
            </a:r>
            <a:r>
              <a:rPr lang="sk-SK" sz="20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Britain</a:t>
            </a:r>
            <a:r>
              <a:rPr lang="sk-SK" sz="20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 has a </a:t>
            </a:r>
            <a:r>
              <a:rPr lang="sk-SK" sz="20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similar</a:t>
            </a:r>
            <a:r>
              <a:rPr lang="sk-SK" sz="20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sk-SK" sz="20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school</a:t>
            </a:r>
            <a:r>
              <a:rPr lang="sk-SK" sz="20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sk-SK" sz="20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system</a:t>
            </a:r>
            <a:r>
              <a:rPr lang="sk-SK" sz="20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</a:t>
            </a:r>
            <a:r>
              <a:rPr lang="sk-SK" sz="20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but</a:t>
            </a:r>
            <a:r>
              <a:rPr lang="sk-SK" sz="20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sk-SK" sz="20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there</a:t>
            </a:r>
            <a:r>
              <a:rPr lang="sk-SK" sz="20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are </a:t>
            </a:r>
            <a:r>
              <a:rPr lang="sk-SK" sz="20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some</a:t>
            </a:r>
            <a:r>
              <a:rPr lang="sk-SK" sz="20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sk-SK" sz="20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differences</a:t>
            </a:r>
            <a:r>
              <a:rPr lang="sk-SK" sz="20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</a:t>
            </a:r>
            <a:endParaRPr lang="sk-SK" sz="2000" dirty="0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91018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94142B-90E6-69A0-CAED-6D497007D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8494" y="624110"/>
            <a:ext cx="8131550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n" sz="4400" b="1" dirty="0">
                <a:latin typeface="Calibri"/>
                <a:ea typeface="Calibri"/>
                <a:cs typeface="Calibri"/>
              </a:rPr>
              <a:t> </a:t>
            </a:r>
            <a:r>
              <a:rPr lang="en" sz="5400" b="1" dirty="0">
                <a:latin typeface="Calibri"/>
                <a:ea typeface="Calibri"/>
                <a:cs typeface="Calibri"/>
              </a:rPr>
              <a:t>School system in Great Britain </a:t>
            </a:r>
            <a:endParaRPr lang="sk-SK" sz="540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0FDA66E-118F-527B-49A4-A694E598B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3440" y="1501899"/>
            <a:ext cx="8131550" cy="513175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sk-SK" sz="2400" b="1" dirty="0">
                <a:latin typeface="Calibri"/>
                <a:ea typeface="Calibri"/>
                <a:cs typeface="Calibri"/>
              </a:rPr>
              <a:t>1.Nursery/ </a:t>
            </a:r>
            <a:r>
              <a:rPr lang="sk-SK" sz="2400" b="1" err="1">
                <a:latin typeface="Calibri"/>
                <a:ea typeface="Calibri"/>
                <a:cs typeface="Calibri"/>
              </a:rPr>
              <a:t>Preschool</a:t>
            </a:r>
            <a:endParaRPr lang="sk-SK" sz="2400" b="1">
              <a:latin typeface="Calibri"/>
              <a:ea typeface="Calibri"/>
              <a:cs typeface="Calibri"/>
            </a:endParaRPr>
          </a:p>
          <a:p>
            <a:pPr marL="285750" indent="-285750">
              <a:buFont typeface="Arial" charset="2"/>
              <a:buChar char="•"/>
            </a:pPr>
            <a:r>
              <a:rPr lang="sk-SK" sz="2000" dirty="0">
                <a:latin typeface="Calibri"/>
                <a:ea typeface="Calibri"/>
                <a:cs typeface="Calibri"/>
              </a:rPr>
              <a:t>3 - 5 </a:t>
            </a:r>
            <a:r>
              <a:rPr lang="sk-SK" sz="2000" err="1">
                <a:latin typeface="Calibri"/>
                <a:ea typeface="Calibri"/>
                <a:cs typeface="Calibri"/>
              </a:rPr>
              <a:t>years</a:t>
            </a:r>
            <a:r>
              <a:rPr lang="sk-SK" sz="2000" dirty="0">
                <a:latin typeface="Calibri"/>
                <a:ea typeface="Calibri"/>
                <a:cs typeface="Calibri"/>
              </a:rPr>
              <a:t> </a:t>
            </a:r>
            <a:r>
              <a:rPr lang="sk-SK" sz="2000" err="1">
                <a:latin typeface="Calibri"/>
                <a:ea typeface="Calibri"/>
                <a:cs typeface="Calibri"/>
              </a:rPr>
              <a:t>old</a:t>
            </a:r>
            <a:endParaRPr lang="sk-SK" sz="2000">
              <a:latin typeface="Calibri"/>
              <a:ea typeface="Calibri"/>
              <a:cs typeface="Calibri"/>
            </a:endParaRPr>
          </a:p>
          <a:p>
            <a:pPr marL="285750" indent="-285750">
              <a:buFont typeface="Arial" charset="2"/>
              <a:buChar char="•"/>
            </a:pPr>
            <a:r>
              <a:rPr lang="sk-SK" sz="2000" err="1">
                <a:latin typeface="Calibri"/>
                <a:ea typeface="Calibri"/>
                <a:cs typeface="Calibri"/>
              </a:rPr>
              <a:t>prepare</a:t>
            </a:r>
            <a:r>
              <a:rPr lang="sk-SK" sz="2000" dirty="0">
                <a:latin typeface="Calibri"/>
                <a:ea typeface="Calibri"/>
                <a:cs typeface="Calibri"/>
              </a:rPr>
              <a:t> </a:t>
            </a:r>
            <a:r>
              <a:rPr lang="sk-SK" sz="2000" err="1">
                <a:latin typeface="Calibri"/>
                <a:ea typeface="Calibri"/>
                <a:cs typeface="Calibri"/>
              </a:rPr>
              <a:t>for</a:t>
            </a:r>
            <a:r>
              <a:rPr lang="sk-SK" sz="2000" dirty="0">
                <a:latin typeface="Calibri"/>
                <a:ea typeface="Calibri"/>
                <a:cs typeface="Calibri"/>
              </a:rPr>
              <a:t> </a:t>
            </a:r>
            <a:r>
              <a:rPr lang="sk-SK" sz="2000" err="1">
                <a:latin typeface="Calibri"/>
                <a:ea typeface="Calibri"/>
                <a:cs typeface="Calibri"/>
              </a:rPr>
              <a:t>primary</a:t>
            </a:r>
            <a:r>
              <a:rPr lang="sk-SK" sz="2000" dirty="0">
                <a:latin typeface="Calibri"/>
                <a:ea typeface="Calibri"/>
                <a:cs typeface="Calibri"/>
              </a:rPr>
              <a:t> </a:t>
            </a:r>
            <a:r>
              <a:rPr lang="sk-SK" sz="2000" err="1">
                <a:latin typeface="Calibri"/>
                <a:ea typeface="Calibri"/>
                <a:cs typeface="Calibri"/>
              </a:rPr>
              <a:t>school</a:t>
            </a:r>
            <a:endParaRPr lang="sk-SK" sz="2000">
              <a:latin typeface="Calibri"/>
              <a:ea typeface="Calibri"/>
              <a:cs typeface="Calibri"/>
            </a:endParaRPr>
          </a:p>
          <a:p>
            <a:pPr marL="285750" indent="-285750">
              <a:buFont typeface="Arial" charset="2"/>
              <a:buChar char="•"/>
            </a:pPr>
            <a:endParaRPr lang="sk-SK"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r>
              <a:rPr lang="sk-SK" sz="2400" b="1" dirty="0">
                <a:latin typeface="Calibri"/>
                <a:ea typeface="Calibri"/>
                <a:cs typeface="Calibri"/>
              </a:rPr>
              <a:t>2. </a:t>
            </a:r>
            <a:r>
              <a:rPr lang="sk-SK" sz="2400" b="1" dirty="0" err="1">
                <a:latin typeface="Calibri"/>
                <a:ea typeface="Calibri"/>
                <a:cs typeface="Calibri"/>
              </a:rPr>
              <a:t>Primary</a:t>
            </a:r>
            <a:r>
              <a:rPr lang="sk-SK" sz="2400" b="1" dirty="0">
                <a:latin typeface="Calibri"/>
                <a:ea typeface="Calibri"/>
                <a:cs typeface="Calibri"/>
              </a:rPr>
              <a:t> </a:t>
            </a:r>
            <a:r>
              <a:rPr lang="sk-SK" sz="2400" b="1" dirty="0" err="1">
                <a:latin typeface="Calibri"/>
                <a:ea typeface="Calibri"/>
                <a:cs typeface="Calibri"/>
              </a:rPr>
              <a:t>school</a:t>
            </a:r>
            <a:endParaRPr lang="sk-SK" sz="2400" b="1" dirty="0">
              <a:latin typeface="Calibri"/>
              <a:ea typeface="Calibri"/>
              <a:cs typeface="Calibri"/>
            </a:endParaRPr>
          </a:p>
          <a:p>
            <a:pPr>
              <a:buFont typeface="Arial" charset="2"/>
              <a:buChar char="•"/>
            </a:pPr>
            <a:r>
              <a:rPr lang="sk-SK" sz="2000" dirty="0">
                <a:latin typeface="Calibri"/>
                <a:ea typeface="+mn-lt"/>
                <a:cs typeface="+mn-lt"/>
              </a:rPr>
              <a:t>5 – 11 </a:t>
            </a:r>
            <a:r>
              <a:rPr lang="sk-SK" sz="2000" dirty="0" err="1">
                <a:latin typeface="Calibri"/>
                <a:ea typeface="+mn-lt"/>
                <a:cs typeface="+mn-lt"/>
              </a:rPr>
              <a:t>years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dirty="0" err="1">
                <a:latin typeface="Calibri"/>
                <a:ea typeface="+mn-lt"/>
                <a:cs typeface="+mn-lt"/>
              </a:rPr>
              <a:t>old</a:t>
            </a:r>
            <a:endParaRPr lang="sk-SK" sz="2000" dirty="0">
              <a:latin typeface="Calibri"/>
              <a:ea typeface="Calibri"/>
              <a:cs typeface="Calibri"/>
            </a:endParaRPr>
          </a:p>
          <a:p>
            <a:pPr>
              <a:buFont typeface="Arial" charset="2"/>
              <a:buChar char="•"/>
            </a:pP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err="1">
                <a:latin typeface="Calibri"/>
                <a:ea typeface="+mn-lt"/>
                <a:cs typeface="+mn-lt"/>
              </a:rPr>
              <a:t>basic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err="1">
                <a:latin typeface="Calibri"/>
                <a:ea typeface="+mn-lt"/>
                <a:cs typeface="+mn-lt"/>
              </a:rPr>
              <a:t>subject</a:t>
            </a:r>
            <a:r>
              <a:rPr lang="sk-SK" sz="2000" dirty="0">
                <a:latin typeface="Calibri"/>
                <a:ea typeface="+mn-lt"/>
                <a:cs typeface="+mn-lt"/>
              </a:rPr>
              <a:t>: </a:t>
            </a:r>
            <a:r>
              <a:rPr lang="sk-SK" sz="2000" dirty="0">
                <a:solidFill>
                  <a:srgbClr val="000000"/>
                </a:solidFill>
                <a:latin typeface="Calibri"/>
                <a:ea typeface="+mn-lt"/>
                <a:cs typeface="+mn-lt"/>
              </a:rPr>
              <a:t>English, </a:t>
            </a:r>
            <a:r>
              <a:rPr lang="sk-SK" sz="2000" err="1">
                <a:solidFill>
                  <a:srgbClr val="000000"/>
                </a:solidFill>
                <a:latin typeface="Calibri"/>
                <a:ea typeface="+mn-lt"/>
                <a:cs typeface="+mn-lt"/>
              </a:rPr>
              <a:t>math</a:t>
            </a:r>
            <a:r>
              <a:rPr lang="sk-SK" sz="2000" dirty="0">
                <a:solidFill>
                  <a:srgbClr val="000000"/>
                </a:solidFill>
                <a:latin typeface="Calibri"/>
                <a:ea typeface="+mn-lt"/>
                <a:cs typeface="+mn-lt"/>
              </a:rPr>
              <a:t>, </a:t>
            </a:r>
            <a:r>
              <a:rPr lang="sk-SK" sz="2000" err="1">
                <a:solidFill>
                  <a:srgbClr val="000000"/>
                </a:solidFill>
                <a:latin typeface="Calibri"/>
                <a:ea typeface="+mn-lt"/>
                <a:cs typeface="+mn-lt"/>
              </a:rPr>
              <a:t>science</a:t>
            </a:r>
            <a:r>
              <a:rPr lang="sk-SK" sz="2000" dirty="0">
                <a:solidFill>
                  <a:srgbClr val="000000"/>
                </a:solidFill>
                <a:latin typeface="Calibri"/>
                <a:ea typeface="+mn-lt"/>
                <a:cs typeface="+mn-lt"/>
              </a:rPr>
              <a:t>, and art </a:t>
            </a:r>
            <a:endParaRPr lang="sk-SK" sz="2000" dirty="0">
              <a:latin typeface="Calibri"/>
              <a:ea typeface="+mn-lt"/>
              <a:cs typeface="+mn-lt"/>
            </a:endParaRPr>
          </a:p>
          <a:p>
            <a:pPr marL="0" indent="0">
              <a:buNone/>
            </a:pPr>
            <a:endParaRPr lang="sk-SK">
              <a:latin typeface="Century Gothic"/>
              <a:ea typeface="Calibri"/>
              <a:cs typeface="Calibri"/>
            </a:endParaRPr>
          </a:p>
          <a:p>
            <a:pPr marL="0" indent="0">
              <a:buNone/>
            </a:pPr>
            <a:r>
              <a:rPr lang="sk-SK" sz="2400" b="1" dirty="0">
                <a:latin typeface="Calibri"/>
                <a:ea typeface="Calibri"/>
                <a:cs typeface="Calibri"/>
              </a:rPr>
              <a:t>3. </a:t>
            </a:r>
            <a:r>
              <a:rPr lang="sk-SK" sz="2400" b="1" dirty="0" err="1">
                <a:latin typeface="Calibri"/>
                <a:ea typeface="Calibri"/>
                <a:cs typeface="Calibri"/>
              </a:rPr>
              <a:t>Secondary</a:t>
            </a:r>
            <a:r>
              <a:rPr lang="sk-SK" sz="2400" b="1" dirty="0">
                <a:latin typeface="Calibri"/>
                <a:ea typeface="Calibri"/>
                <a:cs typeface="Calibri"/>
              </a:rPr>
              <a:t> </a:t>
            </a:r>
            <a:r>
              <a:rPr lang="sk-SK" sz="2400" b="1" dirty="0" err="1">
                <a:latin typeface="Calibri"/>
                <a:ea typeface="Calibri"/>
                <a:cs typeface="Calibri"/>
              </a:rPr>
              <a:t>school</a:t>
            </a:r>
            <a:endParaRPr lang="sk-SK" sz="2400" b="1" dirty="0">
              <a:latin typeface="Calibri"/>
              <a:ea typeface="Calibri"/>
              <a:cs typeface="Calibri"/>
            </a:endParaRPr>
          </a:p>
          <a:p>
            <a:pPr>
              <a:buFont typeface="Arial" charset="2"/>
              <a:buChar char="•"/>
            </a:pPr>
            <a:r>
              <a:rPr lang="sk-SK" sz="2000" dirty="0">
                <a:latin typeface="Calibri"/>
                <a:ea typeface="+mn-lt"/>
                <a:cs typeface="+mn-lt"/>
              </a:rPr>
              <a:t>11 – 16 </a:t>
            </a:r>
            <a:r>
              <a:rPr lang="sk-SK" sz="2000" dirty="0" err="1">
                <a:latin typeface="Calibri"/>
                <a:ea typeface="+mn-lt"/>
                <a:cs typeface="+mn-lt"/>
              </a:rPr>
              <a:t>years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dirty="0" err="1">
                <a:latin typeface="Calibri"/>
                <a:ea typeface="+mn-lt"/>
                <a:cs typeface="+mn-lt"/>
              </a:rPr>
              <a:t>old</a:t>
            </a:r>
            <a:endParaRPr lang="sk-SK" sz="2000" dirty="0">
              <a:latin typeface="Calibri"/>
              <a:ea typeface="Calibri"/>
              <a:cs typeface="Calibri"/>
            </a:endParaRPr>
          </a:p>
          <a:p>
            <a:pPr>
              <a:buFont typeface="Arial" charset="2"/>
              <a:buChar char="•"/>
            </a:pPr>
            <a:r>
              <a:rPr lang="sk-SK" sz="2000" dirty="0">
                <a:latin typeface="Calibri"/>
                <a:ea typeface="+mn-lt"/>
                <a:cs typeface="+mn-lt"/>
              </a:rPr>
              <a:t> more </a:t>
            </a:r>
            <a:r>
              <a:rPr lang="sk-SK" sz="2000" err="1">
                <a:latin typeface="Calibri"/>
                <a:ea typeface="+mn-lt"/>
                <a:cs typeface="+mn-lt"/>
              </a:rPr>
              <a:t>subjects</a:t>
            </a:r>
            <a:endParaRPr lang="sk-SK" sz="2000">
              <a:latin typeface="Century Gothic"/>
              <a:ea typeface="Calibri"/>
              <a:cs typeface="Calibri"/>
            </a:endParaRPr>
          </a:p>
          <a:p>
            <a:pPr>
              <a:buFont typeface="Arial" charset="2"/>
              <a:buChar char="•"/>
            </a:pPr>
            <a:r>
              <a:rPr lang="sk-SK" sz="2000" dirty="0" err="1">
                <a:latin typeface="Calibri"/>
                <a:ea typeface="+mn-lt"/>
                <a:cs typeface="+mn-lt"/>
              </a:rPr>
              <a:t>prepare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dirty="0" err="1">
                <a:latin typeface="Calibri"/>
                <a:ea typeface="+mn-lt"/>
                <a:cs typeface="+mn-lt"/>
              </a:rPr>
              <a:t>for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dirty="0" err="1">
                <a:latin typeface="Calibri"/>
                <a:ea typeface="+mn-lt"/>
                <a:cs typeface="+mn-lt"/>
              </a:rPr>
              <a:t>GCSEs</a:t>
            </a:r>
            <a:r>
              <a:rPr lang="sk-SK" sz="2000" dirty="0">
                <a:latin typeface="Calibri"/>
                <a:ea typeface="+mn-lt"/>
                <a:cs typeface="+mn-lt"/>
              </a:rPr>
              <a:t> (General </a:t>
            </a:r>
            <a:r>
              <a:rPr lang="sk-SK" sz="2000" dirty="0" err="1">
                <a:latin typeface="Calibri"/>
                <a:ea typeface="+mn-lt"/>
                <a:cs typeface="+mn-lt"/>
              </a:rPr>
              <a:t>Certificate</a:t>
            </a:r>
            <a:r>
              <a:rPr lang="sk-SK" sz="2000" dirty="0">
                <a:latin typeface="Calibri"/>
                <a:ea typeface="+mn-lt"/>
                <a:cs typeface="+mn-lt"/>
              </a:rPr>
              <a:t> of </a:t>
            </a:r>
            <a:r>
              <a:rPr lang="sk-SK" sz="2000" dirty="0" err="1">
                <a:latin typeface="Calibri"/>
                <a:ea typeface="+mn-lt"/>
                <a:cs typeface="+mn-lt"/>
              </a:rPr>
              <a:t>Secondary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dirty="0" err="1">
                <a:latin typeface="Calibri"/>
                <a:ea typeface="+mn-lt"/>
                <a:cs typeface="+mn-lt"/>
              </a:rPr>
              <a:t>Education</a:t>
            </a:r>
            <a:r>
              <a:rPr lang="sk-SK" sz="2000" dirty="0">
                <a:latin typeface="Calibri"/>
                <a:ea typeface="+mn-lt"/>
                <a:cs typeface="+mn-lt"/>
              </a:rPr>
              <a:t>)</a:t>
            </a:r>
            <a:endParaRPr lang="sk-SK" sz="2000" dirty="0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5858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7DFCD46-7E1E-8B4F-6148-27FFE5BAE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8745" y="2131666"/>
            <a:ext cx="8131550" cy="377762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sk-SK" sz="2400" b="1" dirty="0">
                <a:latin typeface="Calibri"/>
                <a:ea typeface="Calibri"/>
                <a:cs typeface="Calibri"/>
              </a:rPr>
              <a:t>4. </a:t>
            </a:r>
            <a:r>
              <a:rPr lang="sk-SK" sz="2400" b="1" err="1">
                <a:latin typeface="Calibri"/>
                <a:ea typeface="Open Sans"/>
                <a:cs typeface="Open Sans"/>
              </a:rPr>
              <a:t>Advanced</a:t>
            </a:r>
            <a:r>
              <a:rPr lang="sk-SK" sz="2400" b="1" dirty="0">
                <a:latin typeface="Calibri"/>
                <a:ea typeface="Open Sans"/>
                <a:cs typeface="Open Sans"/>
              </a:rPr>
              <a:t> level </a:t>
            </a:r>
            <a:r>
              <a:rPr lang="sk-SK" sz="2400" b="1" err="1">
                <a:latin typeface="Calibri"/>
                <a:ea typeface="Open Sans"/>
                <a:cs typeface="Open Sans"/>
              </a:rPr>
              <a:t>programme</a:t>
            </a:r>
            <a:endParaRPr lang="sk-SK" sz="2400" b="1">
              <a:latin typeface="Calibri"/>
              <a:ea typeface="Open Sans"/>
              <a:cs typeface="Open Sans"/>
            </a:endParaRPr>
          </a:p>
          <a:p>
            <a:pPr>
              <a:buFont typeface="Arial" charset="2"/>
              <a:buChar char="•"/>
            </a:pPr>
            <a:r>
              <a:rPr lang="sk-SK" sz="2000" dirty="0">
                <a:latin typeface="Calibri"/>
                <a:ea typeface="+mn-lt"/>
                <a:cs typeface="+mn-lt"/>
              </a:rPr>
              <a:t>16 – 18 </a:t>
            </a:r>
            <a:r>
              <a:rPr lang="sk-SK" sz="2000" err="1">
                <a:latin typeface="Calibri"/>
                <a:ea typeface="+mn-lt"/>
                <a:cs typeface="+mn-lt"/>
              </a:rPr>
              <a:t>years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err="1">
                <a:latin typeface="Calibri"/>
                <a:ea typeface="+mn-lt"/>
                <a:cs typeface="+mn-lt"/>
              </a:rPr>
              <a:t>old</a:t>
            </a:r>
            <a:endParaRPr lang="sk-SK" sz="2000">
              <a:latin typeface="Calibri"/>
              <a:ea typeface="Open Sans"/>
              <a:cs typeface="Open Sans"/>
            </a:endParaRPr>
          </a:p>
          <a:p>
            <a:pPr>
              <a:buFont typeface="Arial" charset="2"/>
              <a:buChar char="•"/>
            </a:pP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dirty="0" err="1">
                <a:latin typeface="Calibri"/>
                <a:ea typeface="+mn-lt"/>
                <a:cs typeface="+mn-lt"/>
              </a:rPr>
              <a:t>two-year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dirty="0" err="1">
                <a:latin typeface="Calibri"/>
                <a:ea typeface="+mn-lt"/>
                <a:cs typeface="+mn-lt"/>
              </a:rPr>
              <a:t>courses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dirty="0" err="1">
                <a:latin typeface="Calibri"/>
                <a:ea typeface="+mn-lt"/>
                <a:cs typeface="+mn-lt"/>
              </a:rPr>
              <a:t>where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dirty="0" err="1">
                <a:latin typeface="Calibri"/>
                <a:ea typeface="+mn-lt"/>
                <a:cs typeface="+mn-lt"/>
              </a:rPr>
              <a:t>students</a:t>
            </a:r>
            <a:r>
              <a:rPr lang="sk-SK" sz="2000" dirty="0">
                <a:latin typeface="Calibri"/>
                <a:ea typeface="+mn-lt"/>
                <a:cs typeface="+mn-lt"/>
              </a:rPr>
              <a:t> study a </a:t>
            </a:r>
            <a:r>
              <a:rPr lang="sk-SK" sz="2000" dirty="0" err="1">
                <a:latin typeface="Calibri"/>
                <a:ea typeface="+mn-lt"/>
                <a:cs typeface="+mn-lt"/>
              </a:rPr>
              <a:t>few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dirty="0" err="1">
                <a:latin typeface="Calibri"/>
                <a:ea typeface="+mn-lt"/>
                <a:cs typeface="+mn-lt"/>
              </a:rPr>
              <a:t>subjects</a:t>
            </a:r>
            <a:r>
              <a:rPr lang="sk-SK" sz="2000" dirty="0">
                <a:latin typeface="Calibri"/>
                <a:ea typeface="+mn-lt"/>
                <a:cs typeface="+mn-lt"/>
              </a:rPr>
              <a:t> in-</a:t>
            </a:r>
            <a:r>
              <a:rPr lang="sk-SK" sz="2000" dirty="0" err="1">
                <a:latin typeface="Calibri"/>
                <a:ea typeface="+mn-lt"/>
                <a:cs typeface="+mn-lt"/>
              </a:rPr>
              <a:t>depth</a:t>
            </a:r>
            <a:r>
              <a:rPr lang="sk-SK" sz="2000" dirty="0">
                <a:latin typeface="Calibri"/>
                <a:ea typeface="+mn-lt"/>
                <a:cs typeface="+mn-lt"/>
              </a:rPr>
              <a:t>.</a:t>
            </a:r>
            <a:endParaRPr lang="sk-SK" sz="2000">
              <a:latin typeface="Calibri"/>
              <a:ea typeface="Calibri"/>
              <a:cs typeface="Calibri"/>
            </a:endParaRPr>
          </a:p>
          <a:p>
            <a:pPr>
              <a:buFont typeface="Arial" charset="2"/>
              <a:buChar char="•"/>
            </a:pPr>
            <a:r>
              <a:rPr lang="sk-SK" sz="2000" dirty="0">
                <a:latin typeface="Calibri"/>
                <a:ea typeface="+mn-lt"/>
                <a:cs typeface="+mn-lt"/>
              </a:rPr>
              <a:t> </a:t>
            </a:r>
            <a:r>
              <a:rPr lang="sk-SK" sz="2000" dirty="0" err="1">
                <a:latin typeface="Calibri"/>
                <a:ea typeface="+mn-lt"/>
                <a:cs typeface="+mn-lt"/>
              </a:rPr>
              <a:t>prepare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dirty="0" err="1">
                <a:latin typeface="Calibri"/>
                <a:ea typeface="+mn-lt"/>
                <a:cs typeface="+mn-lt"/>
              </a:rPr>
              <a:t>students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dirty="0" err="1">
                <a:latin typeface="Calibri"/>
                <a:ea typeface="+mn-lt"/>
                <a:cs typeface="+mn-lt"/>
              </a:rPr>
              <a:t>for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dirty="0" err="1">
                <a:latin typeface="Calibri"/>
                <a:ea typeface="+mn-lt"/>
                <a:cs typeface="+mn-lt"/>
              </a:rPr>
              <a:t>university</a:t>
            </a:r>
            <a:endParaRPr lang="sk-SK" sz="2000">
              <a:latin typeface="Century Gothic"/>
              <a:ea typeface="Calibri"/>
              <a:cs typeface="Calibri"/>
            </a:endParaRPr>
          </a:p>
          <a:p>
            <a:pPr marL="0" indent="0">
              <a:buNone/>
            </a:pPr>
            <a:endParaRPr lang="sk-SK">
              <a:latin typeface="Calibri"/>
              <a:ea typeface="+mn-lt"/>
              <a:cs typeface="+mn-lt"/>
            </a:endParaRPr>
          </a:p>
          <a:p>
            <a:pPr marL="0" indent="0">
              <a:buNone/>
            </a:pPr>
            <a:r>
              <a:rPr lang="sk-SK" sz="2400" b="1" dirty="0">
                <a:latin typeface="Calibri"/>
                <a:ea typeface="+mn-lt"/>
                <a:cs typeface="+mn-lt"/>
              </a:rPr>
              <a:t>5.</a:t>
            </a:r>
            <a:r>
              <a:rPr lang="sk-SK" sz="2400" b="1" dirty="0">
                <a:latin typeface="Century Gothic"/>
                <a:ea typeface="Calibri"/>
                <a:cs typeface="Calibri"/>
              </a:rPr>
              <a:t> </a:t>
            </a:r>
            <a:r>
              <a:rPr lang="sk-SK" sz="2400" b="1" err="1">
                <a:latin typeface="Century Gothic"/>
                <a:ea typeface="Calibri"/>
                <a:cs typeface="Calibri"/>
              </a:rPr>
              <a:t>Higher</a:t>
            </a:r>
            <a:r>
              <a:rPr lang="sk-SK" sz="2400" b="1" dirty="0">
                <a:latin typeface="Century Gothic"/>
                <a:ea typeface="Calibri"/>
                <a:cs typeface="Calibri"/>
              </a:rPr>
              <a:t> </a:t>
            </a:r>
            <a:r>
              <a:rPr lang="sk-SK" sz="2400" b="1" err="1">
                <a:latin typeface="Century Gothic"/>
                <a:ea typeface="Calibri"/>
                <a:cs typeface="Calibri"/>
              </a:rPr>
              <a:t>Education</a:t>
            </a:r>
            <a:r>
              <a:rPr lang="sk-SK" sz="2400" dirty="0">
                <a:latin typeface="Calibri"/>
                <a:ea typeface="+mn-lt"/>
                <a:cs typeface="+mn-lt"/>
              </a:rPr>
              <a:t>:</a:t>
            </a:r>
            <a:endParaRPr lang="sk-SK" sz="2400" dirty="0">
              <a:ea typeface="+mn-lt"/>
              <a:cs typeface="+mn-lt"/>
            </a:endParaRPr>
          </a:p>
          <a:p>
            <a:pPr>
              <a:buFont typeface="Arial" charset="2"/>
              <a:buChar char="•"/>
            </a:pPr>
            <a:r>
              <a:rPr lang="sk-SK" sz="20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university</a:t>
            </a:r>
            <a:r>
              <a:rPr lang="sk-SK" sz="20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or a </a:t>
            </a:r>
            <a:r>
              <a:rPr lang="sk-SK" sz="20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college</a:t>
            </a:r>
            <a:endParaRPr lang="sk-SK" sz="2000"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endParaRPr lang="sk-SK">
              <a:latin typeface="Century Gothic"/>
              <a:ea typeface="Calibri"/>
              <a:cs typeface="Calibri"/>
            </a:endParaRPr>
          </a:p>
        </p:txBody>
      </p:sp>
      <p:pic>
        <p:nvPicPr>
          <p:cNvPr id="5" name="Obrázok 4" descr="Navigating Higher Education">
            <a:extLst>
              <a:ext uri="{FF2B5EF4-FFF2-40B4-BE49-F238E27FC236}">
                <a16:creationId xmlns:a16="http://schemas.microsoft.com/office/drawing/2014/main" id="{B06A7147-7E6D-36D7-63B2-D69A64387F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9044" y="3889808"/>
            <a:ext cx="3312102" cy="22048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9BB1489D-1D4A-413A-C825-B3D77575F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7873" y="624110"/>
            <a:ext cx="8914144" cy="1280890"/>
          </a:xfrm>
        </p:spPr>
        <p:txBody>
          <a:bodyPr>
            <a:noAutofit/>
          </a:bodyPr>
          <a:lstStyle/>
          <a:p>
            <a:pPr algn="ctr"/>
            <a:r>
              <a:rPr lang="en" sz="4800" b="1" dirty="0">
                <a:latin typeface="Calibri"/>
                <a:ea typeface="Calibri"/>
                <a:cs typeface="Calibri"/>
              </a:rPr>
              <a:t>School system in Great Britain</a:t>
            </a:r>
            <a:r>
              <a:rPr lang="en" sz="5400" b="1" dirty="0">
                <a:latin typeface="Calibri"/>
                <a:ea typeface="Calibri"/>
                <a:cs typeface="Calibri"/>
              </a:rPr>
              <a:t>  </a:t>
            </a:r>
            <a:endParaRPr lang="sk-SK" sz="5400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52287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8D89C8-3B9C-89F2-0EA3-3D407DDD7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4725" y="689424"/>
            <a:ext cx="8911687" cy="1280890"/>
          </a:xfrm>
        </p:spPr>
        <p:txBody>
          <a:bodyPr/>
          <a:lstStyle/>
          <a:p>
            <a:pPr algn="ctr"/>
            <a:r>
              <a:rPr lang="sk-SK" sz="4800" b="1" dirty="0"/>
              <a:t>Study </a:t>
            </a:r>
            <a:r>
              <a:rPr lang="sk-SK" sz="4800" b="1" err="1"/>
              <a:t>tips</a:t>
            </a:r>
            <a:endParaRPr lang="sk-SK" sz="4800" b="1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E7C5665-72F9-B672-3B02-83BD3E90C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2203" y="1221554"/>
            <a:ext cx="3666806" cy="390118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sk-SK" err="1">
              <a:latin typeface="Calibri"/>
              <a:ea typeface="+mn-lt"/>
              <a:cs typeface="+mn-lt"/>
            </a:endParaRPr>
          </a:p>
          <a:p>
            <a:pPr>
              <a:buFont typeface="Arial" charset="2"/>
              <a:buChar char="•"/>
            </a:pPr>
            <a:r>
              <a:rPr lang="sk-SK" sz="2400" b="1" dirty="0" err="1">
                <a:latin typeface="Calibri"/>
                <a:ea typeface="+mn-lt"/>
                <a:cs typeface="+mn-lt"/>
              </a:rPr>
              <a:t>Make</a:t>
            </a:r>
            <a:r>
              <a:rPr lang="sk-SK" sz="2400" b="1" dirty="0">
                <a:latin typeface="Calibri"/>
                <a:ea typeface="+mn-lt"/>
                <a:cs typeface="+mn-lt"/>
              </a:rPr>
              <a:t> a Study Schedule</a:t>
            </a:r>
            <a:endParaRPr lang="sk-SK" sz="2400" dirty="0"/>
          </a:p>
          <a:p>
            <a:pPr>
              <a:buFont typeface="Arial" charset="2"/>
              <a:buChar char="•"/>
            </a:pPr>
            <a:r>
              <a:rPr lang="sk-SK" sz="2400" b="1" dirty="0" err="1">
                <a:latin typeface="Calibri"/>
                <a:ea typeface="+mn-lt"/>
                <a:cs typeface="+mn-lt"/>
              </a:rPr>
              <a:t>Stay</a:t>
            </a:r>
            <a:r>
              <a:rPr lang="sk-SK" sz="2400" b="1" dirty="0">
                <a:latin typeface="Calibri"/>
                <a:ea typeface="+mn-lt"/>
                <a:cs typeface="+mn-lt"/>
              </a:rPr>
              <a:t> </a:t>
            </a:r>
            <a:r>
              <a:rPr lang="sk-SK" sz="2400" b="1" dirty="0" err="1">
                <a:latin typeface="Calibri"/>
                <a:ea typeface="+mn-lt"/>
                <a:cs typeface="+mn-lt"/>
              </a:rPr>
              <a:t>Organized</a:t>
            </a:r>
          </a:p>
          <a:p>
            <a:pPr>
              <a:buFont typeface="Arial" charset="2"/>
              <a:buChar char="•"/>
            </a:pPr>
            <a:r>
              <a:rPr lang="sk-SK" sz="2400" b="1" dirty="0">
                <a:latin typeface="Calibri"/>
                <a:ea typeface="+mn-lt"/>
                <a:cs typeface="+mn-lt"/>
              </a:rPr>
              <a:t>Set </a:t>
            </a:r>
            <a:r>
              <a:rPr lang="sk-SK" sz="2400" b="1" dirty="0" err="1">
                <a:latin typeface="Calibri"/>
                <a:ea typeface="+mn-lt"/>
                <a:cs typeface="+mn-lt"/>
              </a:rPr>
              <a:t>Goals</a:t>
            </a:r>
          </a:p>
          <a:p>
            <a:pPr>
              <a:buFont typeface="Arial" charset="2"/>
              <a:buChar char="•"/>
            </a:pPr>
            <a:r>
              <a:rPr lang="sk-SK" sz="2400" b="1" dirty="0" err="1">
                <a:latin typeface="Calibri"/>
                <a:ea typeface="+mn-lt"/>
                <a:cs typeface="+mn-lt"/>
              </a:rPr>
              <a:t>Learn</a:t>
            </a:r>
            <a:r>
              <a:rPr lang="sk-SK" sz="2400" b="1" dirty="0">
                <a:latin typeface="Calibri"/>
                <a:ea typeface="+mn-lt"/>
                <a:cs typeface="+mn-lt"/>
              </a:rPr>
              <a:t> </a:t>
            </a:r>
            <a:r>
              <a:rPr lang="sk-SK" sz="2400" b="1" dirty="0" err="1">
                <a:latin typeface="Calibri"/>
                <a:ea typeface="+mn-lt"/>
                <a:cs typeface="+mn-lt"/>
              </a:rPr>
              <a:t>Actively</a:t>
            </a:r>
            <a:endParaRPr lang="sk-SK" sz="2400" b="1" dirty="0">
              <a:latin typeface="Calibri"/>
              <a:ea typeface="+mn-lt"/>
              <a:cs typeface="+mn-lt"/>
            </a:endParaRPr>
          </a:p>
          <a:p>
            <a:pPr>
              <a:buFont typeface="Arial" charset="2"/>
              <a:buChar char="•"/>
            </a:pPr>
            <a:endParaRPr lang="sk-SK" sz="2400" b="1" dirty="0">
              <a:latin typeface="Century Gothic" panose="020B0502020202020204"/>
              <a:ea typeface="Calibri"/>
              <a:cs typeface="Calibri"/>
            </a:endParaRP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7D7A7805-B639-5450-66DA-0F363C518741}"/>
              </a:ext>
            </a:extLst>
          </p:cNvPr>
          <p:cNvSpPr txBox="1"/>
          <p:nvPr/>
        </p:nvSpPr>
        <p:spPr>
          <a:xfrm>
            <a:off x="6815517" y="1221577"/>
            <a:ext cx="4221000" cy="32470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spcBef>
                <a:spcPts val="1000"/>
              </a:spcBef>
              <a:buFont typeface="Arial,Sans-Serif"/>
              <a:buChar char="•"/>
            </a:pPr>
            <a:endParaRPr lang="sk-SK" sz="1700" b="1" dirty="0">
              <a:solidFill>
                <a:srgbClr val="404040"/>
              </a:solidFill>
              <a:latin typeface="Calibri"/>
              <a:ea typeface="Calibri"/>
              <a:cs typeface="Calibri"/>
            </a:endParaRPr>
          </a:p>
          <a:p>
            <a:pPr marL="285750" indent="-285750">
              <a:spcBef>
                <a:spcPts val="1000"/>
              </a:spcBef>
              <a:buFont typeface="Arial,Sans-Serif"/>
              <a:buChar char="•"/>
            </a:pPr>
            <a:r>
              <a:rPr lang="sk-SK" sz="2400" b="1" dirty="0">
                <a:solidFill>
                  <a:srgbClr val="404040"/>
                </a:solidFill>
                <a:latin typeface="Calibri"/>
                <a:ea typeface="Calibri"/>
                <a:cs typeface="Calibri"/>
              </a:rPr>
              <a:t>Study </a:t>
            </a:r>
            <a:r>
              <a:rPr lang="sk-SK" sz="2400" b="1" dirty="0" err="1">
                <a:solidFill>
                  <a:srgbClr val="404040"/>
                </a:solidFill>
                <a:latin typeface="Calibri"/>
                <a:ea typeface="Calibri"/>
                <a:cs typeface="Calibri"/>
              </a:rPr>
              <a:t>Regularly</a:t>
            </a:r>
            <a:endParaRPr lang="sk-SK" sz="2400" dirty="0" err="1">
              <a:latin typeface="Calibri"/>
              <a:ea typeface="Calibri"/>
              <a:cs typeface="Calibri"/>
            </a:endParaRPr>
          </a:p>
          <a:p>
            <a:pPr marL="285750" indent="-285750">
              <a:spcBef>
                <a:spcPts val="1000"/>
              </a:spcBef>
              <a:buFont typeface="Arial,Sans-Serif"/>
              <a:buChar char="•"/>
            </a:pPr>
            <a:r>
              <a:rPr lang="sk-SK" sz="2400" b="1" err="1">
                <a:solidFill>
                  <a:srgbClr val="404040"/>
                </a:solidFill>
                <a:latin typeface="Calibri"/>
                <a:ea typeface="Calibri"/>
                <a:cs typeface="Calibri"/>
              </a:rPr>
              <a:t>Take</a:t>
            </a:r>
            <a:r>
              <a:rPr lang="sk-SK" sz="2400" b="1" dirty="0">
                <a:solidFill>
                  <a:srgbClr val="40404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sk-SK" sz="2400" b="1" err="1">
                <a:solidFill>
                  <a:srgbClr val="404040"/>
                </a:solidFill>
                <a:latin typeface="Calibri"/>
                <a:ea typeface="Calibri"/>
                <a:cs typeface="Calibri"/>
              </a:rPr>
              <a:t>Breaks</a:t>
            </a:r>
            <a:endParaRPr lang="sk-SK" sz="2400" err="1">
              <a:latin typeface="Calibri"/>
              <a:ea typeface="Calibri"/>
              <a:cs typeface="Calibri"/>
            </a:endParaRPr>
          </a:p>
          <a:p>
            <a:pPr marL="285750" indent="-285750">
              <a:spcBef>
                <a:spcPts val="1000"/>
              </a:spcBef>
              <a:buFont typeface="Arial,Sans-Serif"/>
              <a:buChar char="•"/>
            </a:pPr>
            <a:r>
              <a:rPr lang="sk-SK" sz="2400" b="1" dirty="0" err="1">
                <a:solidFill>
                  <a:srgbClr val="404040"/>
                </a:solidFill>
                <a:latin typeface="Calibri"/>
                <a:ea typeface="Calibri"/>
                <a:cs typeface="Calibri"/>
              </a:rPr>
              <a:t>Focus</a:t>
            </a:r>
            <a:r>
              <a:rPr lang="sk-SK" sz="2400" b="1" dirty="0">
                <a:solidFill>
                  <a:srgbClr val="404040"/>
                </a:solidFill>
                <a:latin typeface="Calibri"/>
                <a:ea typeface="Calibri"/>
                <a:cs typeface="Calibri"/>
              </a:rPr>
              <a:t> on </a:t>
            </a:r>
            <a:r>
              <a:rPr lang="sk-SK" sz="2400" b="1" dirty="0" err="1">
                <a:solidFill>
                  <a:srgbClr val="404040"/>
                </a:solidFill>
                <a:latin typeface="Calibri"/>
                <a:ea typeface="Calibri"/>
                <a:cs typeface="Calibri"/>
              </a:rPr>
              <a:t>One</a:t>
            </a:r>
            <a:r>
              <a:rPr lang="sk-SK" sz="2400" b="1" dirty="0">
                <a:solidFill>
                  <a:srgbClr val="40404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sk-SK" sz="2400" b="1" dirty="0" err="1">
                <a:solidFill>
                  <a:srgbClr val="404040"/>
                </a:solidFill>
                <a:latin typeface="Calibri"/>
                <a:ea typeface="Calibri"/>
                <a:cs typeface="Calibri"/>
              </a:rPr>
              <a:t>Task</a:t>
            </a:r>
            <a:endParaRPr lang="sk-SK" sz="2400" b="1">
              <a:solidFill>
                <a:srgbClr val="404040"/>
              </a:solidFill>
              <a:latin typeface="Calibri"/>
              <a:ea typeface="Calibri"/>
              <a:cs typeface="Calibri"/>
            </a:endParaRPr>
          </a:p>
          <a:p>
            <a:pPr marL="285750" indent="-285750">
              <a:spcBef>
                <a:spcPts val="1000"/>
              </a:spcBef>
              <a:buFont typeface="Arial,Sans-Serif"/>
              <a:buChar char="•"/>
            </a:pPr>
            <a:r>
              <a:rPr lang="sk-SK" sz="2400" b="1" err="1">
                <a:solidFill>
                  <a:srgbClr val="404040"/>
                </a:solidFill>
                <a:latin typeface="Calibri"/>
                <a:ea typeface="+mn-lt"/>
                <a:cs typeface="+mn-lt"/>
              </a:rPr>
              <a:t>Use</a:t>
            </a:r>
            <a:r>
              <a:rPr lang="sk-SK" sz="2400" b="1" dirty="0">
                <a:solidFill>
                  <a:srgbClr val="404040"/>
                </a:solidFill>
                <a:latin typeface="Calibri"/>
                <a:ea typeface="+mn-lt"/>
                <a:cs typeface="+mn-lt"/>
              </a:rPr>
              <a:t> </a:t>
            </a:r>
            <a:r>
              <a:rPr lang="sk-SK" sz="2400" b="1" err="1">
                <a:solidFill>
                  <a:srgbClr val="404040"/>
                </a:solidFill>
                <a:latin typeface="Calibri"/>
                <a:ea typeface="+mn-lt"/>
                <a:cs typeface="+mn-lt"/>
              </a:rPr>
              <a:t>Memory</a:t>
            </a:r>
            <a:r>
              <a:rPr lang="sk-SK" sz="2400" b="1" dirty="0">
                <a:solidFill>
                  <a:srgbClr val="404040"/>
                </a:solidFill>
                <a:latin typeface="Calibri"/>
                <a:ea typeface="+mn-lt"/>
                <a:cs typeface="+mn-lt"/>
              </a:rPr>
              <a:t> </a:t>
            </a:r>
            <a:r>
              <a:rPr lang="sk-SK" sz="2400" b="1" err="1">
                <a:solidFill>
                  <a:srgbClr val="404040"/>
                </a:solidFill>
                <a:latin typeface="Calibri"/>
                <a:ea typeface="+mn-lt"/>
                <a:cs typeface="+mn-lt"/>
              </a:rPr>
              <a:t>Tricks</a:t>
            </a:r>
            <a:endParaRPr lang="sk-SK" sz="2400" b="1">
              <a:solidFill>
                <a:srgbClr val="404040"/>
              </a:solidFill>
              <a:latin typeface="Calibri"/>
              <a:ea typeface="+mn-lt"/>
              <a:cs typeface="+mn-lt"/>
            </a:endParaRPr>
          </a:p>
          <a:p>
            <a:pPr>
              <a:spcBef>
                <a:spcPts val="1000"/>
              </a:spcBef>
            </a:pPr>
            <a:endParaRPr lang="sk-SK" sz="2400" b="1" dirty="0">
              <a:solidFill>
                <a:srgbClr val="404040"/>
              </a:solidFill>
              <a:latin typeface="Calibri"/>
              <a:ea typeface="Calibri"/>
              <a:cs typeface="Calibri"/>
            </a:endParaRPr>
          </a:p>
          <a:p>
            <a:pPr marL="285750" indent="-285750">
              <a:spcBef>
                <a:spcPts val="1000"/>
              </a:spcBef>
              <a:buFont typeface="Arial,Sans-Serif"/>
              <a:buChar char="•"/>
            </a:pPr>
            <a:endParaRPr lang="sk-SK" b="1" dirty="0">
              <a:solidFill>
                <a:srgbClr val="404040"/>
              </a:solidFill>
              <a:latin typeface="Calibri"/>
              <a:ea typeface="Calibri"/>
              <a:cs typeface="Calibri"/>
            </a:endParaRPr>
          </a:p>
        </p:txBody>
      </p:sp>
      <p:pic>
        <p:nvPicPr>
          <p:cNvPr id="5" name="Obrázok 4" descr="3 Successful Study Techniques">
            <a:extLst>
              <a:ext uri="{FF2B5EF4-FFF2-40B4-BE49-F238E27FC236}">
                <a16:creationId xmlns:a16="http://schemas.microsoft.com/office/drawing/2014/main" id="{01FBBC50-1902-F88F-E7BF-55ECD554BB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1143" y="3951514"/>
            <a:ext cx="5018314" cy="25690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27808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F305C72-8769-4E0F-B31D-F4B1C9DC93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620" y="-1"/>
            <a:ext cx="1220724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2583CFC-05A3-4743-9A2E-7C2095B8D4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36169" y="228600"/>
            <a:ext cx="2851523" cy="6638625"/>
            <a:chOff x="2487613" y="285750"/>
            <a:chExt cx="2428875" cy="5654676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9A751892-92F2-4CB4-BCAB-6D0AAF8F16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5934046E-4D7C-4AA6-8633-29944553F1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421462AB-19D6-42DB-A850-F35B82C7B8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208D8C07-9637-45D3-9E40-7C5C400778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883C90A1-D75A-4818-9F01-B4BF19D747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8808F87B-C4B8-4084-BD89-E41A1A44E7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E7FC0B23-1372-4455-98CE-E0FC7FF99A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D14B79DD-45AC-487C-B361-0312B3C85E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CDA09C7F-7AF3-4B6C-BC42-92780A6827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FF7EBDD4-71BF-4FAF-B00B-444F9AE20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AF5E4290-F8B0-440E-A418-613A1552D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FF0BF04A-FCC8-42BF-AD17-10F0ACB44D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06F0A57-55BB-457C-9C8C-3DEE71009A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77117" y="-786"/>
            <a:ext cx="2356675" cy="6854040"/>
            <a:chOff x="6627813" y="194833"/>
            <a:chExt cx="1952625" cy="5678918"/>
          </a:xfrm>
        </p:grpSpPr>
        <p:sp>
          <p:nvSpPr>
            <p:cNvPr id="26" name="Freeform 27">
              <a:extLst>
                <a:ext uri="{FF2B5EF4-FFF2-40B4-BE49-F238E27FC236}">
                  <a16:creationId xmlns:a16="http://schemas.microsoft.com/office/drawing/2014/main" id="{60DB408E-A426-4658-B39D-0BBF09463E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28">
              <a:extLst>
                <a:ext uri="{FF2B5EF4-FFF2-40B4-BE49-F238E27FC236}">
                  <a16:creationId xmlns:a16="http://schemas.microsoft.com/office/drawing/2014/main" id="{BEFFABCA-CAA4-45E4-A7D4-DB3D2C864D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29">
              <a:extLst>
                <a:ext uri="{FF2B5EF4-FFF2-40B4-BE49-F238E27FC236}">
                  <a16:creationId xmlns:a16="http://schemas.microsoft.com/office/drawing/2014/main" id="{99494AF8-97E4-4473-AA6E-B4AB1279E8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0">
              <a:extLst>
                <a:ext uri="{FF2B5EF4-FFF2-40B4-BE49-F238E27FC236}">
                  <a16:creationId xmlns:a16="http://schemas.microsoft.com/office/drawing/2014/main" id="{D05C67DC-0E54-4C69-90BE-8374C7E97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1">
              <a:extLst>
                <a:ext uri="{FF2B5EF4-FFF2-40B4-BE49-F238E27FC236}">
                  <a16:creationId xmlns:a16="http://schemas.microsoft.com/office/drawing/2014/main" id="{B2B38B94-E895-4324-B699-EEF28E052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2">
              <a:extLst>
                <a:ext uri="{FF2B5EF4-FFF2-40B4-BE49-F238E27FC236}">
                  <a16:creationId xmlns:a16="http://schemas.microsoft.com/office/drawing/2014/main" id="{41E77CC3-723C-4C87-A1BA-D8E35B8017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3">
              <a:extLst>
                <a:ext uri="{FF2B5EF4-FFF2-40B4-BE49-F238E27FC236}">
                  <a16:creationId xmlns:a16="http://schemas.microsoft.com/office/drawing/2014/main" id="{CC5757E8-4CBE-4EA3-98AF-96361C9183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4">
              <a:extLst>
                <a:ext uri="{FF2B5EF4-FFF2-40B4-BE49-F238E27FC236}">
                  <a16:creationId xmlns:a16="http://schemas.microsoft.com/office/drawing/2014/main" id="{51E4772B-9FB7-4AC7-B352-C444891670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5">
              <a:extLst>
                <a:ext uri="{FF2B5EF4-FFF2-40B4-BE49-F238E27FC236}">
                  <a16:creationId xmlns:a16="http://schemas.microsoft.com/office/drawing/2014/main" id="{7F853444-696F-4B42-8C91-1F6EDD53DD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6">
              <a:extLst>
                <a:ext uri="{FF2B5EF4-FFF2-40B4-BE49-F238E27FC236}">
                  <a16:creationId xmlns:a16="http://schemas.microsoft.com/office/drawing/2014/main" id="{CD1A3085-30B0-496B-B9D3-55280769A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7">
              <a:extLst>
                <a:ext uri="{FF2B5EF4-FFF2-40B4-BE49-F238E27FC236}">
                  <a16:creationId xmlns:a16="http://schemas.microsoft.com/office/drawing/2014/main" id="{1B2519D7-F51F-4583-9B50-41B493C148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8">
              <a:extLst>
                <a:ext uri="{FF2B5EF4-FFF2-40B4-BE49-F238E27FC236}">
                  <a16:creationId xmlns:a16="http://schemas.microsoft.com/office/drawing/2014/main" id="{6E1141E0-4F4D-4B40-BDB5-B2DD0FAEB3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46D5137C-8E52-1672-E1C8-809AF84F2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3096" y="624110"/>
            <a:ext cx="5021516" cy="1280890"/>
          </a:xfrm>
        </p:spPr>
        <p:txBody>
          <a:bodyPr>
            <a:normAutofit/>
          </a:bodyPr>
          <a:lstStyle/>
          <a:p>
            <a:r>
              <a:rPr lang="sk-SK" b="1" err="1"/>
              <a:t>Interesting</a:t>
            </a:r>
            <a:r>
              <a:rPr lang="sk-SK" b="1"/>
              <a:t> </a:t>
            </a:r>
            <a:r>
              <a:rPr lang="sk-SK" b="1" err="1"/>
              <a:t>fact</a:t>
            </a:r>
            <a:endParaRPr lang="sk-SK" b="1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5E0C91A-3F1D-43D7-9AB4-5D0A17D5C4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5704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Freeform 11">
            <a:extLst>
              <a:ext uri="{FF2B5EF4-FFF2-40B4-BE49-F238E27FC236}">
                <a16:creationId xmlns:a16="http://schemas.microsoft.com/office/drawing/2014/main" id="{3A6C27A1-A438-4EC6-93BF-EC26F29BB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4645704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4" name="Obrázok 3" descr="Obrázok, na ktorom je exteriér, oblak, strom, voda&#10;&#10;Obsah vygenerovaný umelou inteligenciou môže byť nesprávny.">
            <a:extLst>
              <a:ext uri="{FF2B5EF4-FFF2-40B4-BE49-F238E27FC236}">
                <a16:creationId xmlns:a16="http://schemas.microsoft.com/office/drawing/2014/main" id="{B46AEF20-B66E-028B-8ECC-1938D0E9DB6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2" b="17146"/>
          <a:stretch/>
        </p:blipFill>
        <p:spPr>
          <a:xfrm>
            <a:off x="-1554" y="1731"/>
            <a:ext cx="4655850" cy="6858000"/>
          </a:xfrm>
          <a:prstGeom prst="rect">
            <a:avLst/>
          </a:prstGeom>
        </p:spPr>
      </p:pic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BC9E39E-96C7-7A31-CF47-433BAB0CD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8191" y="2133600"/>
            <a:ext cx="5066419" cy="377762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z="2400" b="1" dirty="0" err="1">
                <a:latin typeface="Calibri"/>
                <a:ea typeface="+mn-lt"/>
                <a:cs typeface="+mn-lt"/>
              </a:rPr>
              <a:t>Boat</a:t>
            </a:r>
            <a:r>
              <a:rPr lang="sk-SK" sz="2400" b="1" dirty="0">
                <a:latin typeface="Calibri"/>
                <a:ea typeface="+mn-lt"/>
                <a:cs typeface="+mn-lt"/>
              </a:rPr>
              <a:t> </a:t>
            </a:r>
            <a:r>
              <a:rPr lang="sk-SK" sz="2400" b="1" dirty="0" err="1">
                <a:latin typeface="Calibri"/>
                <a:ea typeface="+mn-lt"/>
                <a:cs typeface="+mn-lt"/>
              </a:rPr>
              <a:t>Schools</a:t>
            </a:r>
            <a:r>
              <a:rPr lang="sk-SK" sz="2400" b="1" dirty="0">
                <a:latin typeface="Calibri"/>
                <a:ea typeface="+mn-lt"/>
                <a:cs typeface="+mn-lt"/>
              </a:rPr>
              <a:t> in </a:t>
            </a:r>
            <a:r>
              <a:rPr lang="sk-SK" sz="2400" b="1" dirty="0" err="1">
                <a:latin typeface="Calibri"/>
                <a:ea typeface="+mn-lt"/>
                <a:cs typeface="+mn-lt"/>
              </a:rPr>
              <a:t>Bangladesh</a:t>
            </a:r>
            <a:endParaRPr lang="sk-SK" sz="2400" b="1" dirty="0">
              <a:latin typeface="Calibri"/>
              <a:ea typeface="+mn-lt"/>
              <a:cs typeface="+mn-lt"/>
            </a:endParaRPr>
          </a:p>
          <a:p>
            <a:pPr lvl="1">
              <a:buFont typeface="Arial" charset="2"/>
              <a:buChar char="•"/>
            </a:pPr>
            <a:r>
              <a:rPr lang="sk-SK" sz="2000" err="1">
                <a:latin typeface="Calibri"/>
                <a:ea typeface="+mn-lt"/>
                <a:cs typeface="+mn-lt"/>
              </a:rPr>
              <a:t>boat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err="1">
                <a:latin typeface="Calibri"/>
                <a:ea typeface="+mn-lt"/>
                <a:cs typeface="+mn-lt"/>
              </a:rPr>
              <a:t>schools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err="1">
                <a:latin typeface="Calibri"/>
                <a:ea typeface="+mn-lt"/>
                <a:cs typeface="+mn-lt"/>
              </a:rPr>
              <a:t>help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err="1">
                <a:latin typeface="Calibri"/>
                <a:ea typeface="+mn-lt"/>
                <a:cs typeface="+mn-lt"/>
              </a:rPr>
              <a:t>children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err="1">
                <a:latin typeface="Calibri"/>
                <a:ea typeface="+mn-lt"/>
                <a:cs typeface="+mn-lt"/>
              </a:rPr>
              <a:t>learn</a:t>
            </a:r>
            <a:r>
              <a:rPr lang="sk-SK" sz="2000" dirty="0">
                <a:latin typeface="Calibri"/>
                <a:ea typeface="+mn-lt"/>
                <a:cs typeface="+mn-lt"/>
              </a:rPr>
              <a:t> in </a:t>
            </a:r>
            <a:r>
              <a:rPr lang="sk-SK" sz="2000" err="1">
                <a:latin typeface="Calibri"/>
                <a:ea typeface="+mn-lt"/>
                <a:cs typeface="+mn-lt"/>
              </a:rPr>
              <a:t>areas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err="1">
                <a:latin typeface="Calibri"/>
                <a:ea typeface="+mn-lt"/>
                <a:cs typeface="+mn-lt"/>
              </a:rPr>
              <a:t>where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err="1">
                <a:latin typeface="Calibri"/>
                <a:ea typeface="+mn-lt"/>
                <a:cs typeface="+mn-lt"/>
              </a:rPr>
              <a:t>regular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err="1">
                <a:latin typeface="Calibri"/>
                <a:ea typeface="+mn-lt"/>
                <a:cs typeface="+mn-lt"/>
              </a:rPr>
              <a:t>schools</a:t>
            </a:r>
            <a:r>
              <a:rPr lang="sk-SK" sz="2000" dirty="0">
                <a:latin typeface="Calibri"/>
                <a:ea typeface="+mn-lt"/>
                <a:cs typeface="+mn-lt"/>
              </a:rPr>
              <a:t> are </a:t>
            </a:r>
            <a:r>
              <a:rPr lang="sk-SK" sz="2000" err="1">
                <a:latin typeface="Calibri"/>
                <a:ea typeface="+mn-lt"/>
                <a:cs typeface="+mn-lt"/>
              </a:rPr>
              <a:t>hard</a:t>
            </a:r>
            <a:r>
              <a:rPr lang="sk-SK" sz="2000" dirty="0">
                <a:latin typeface="Calibri"/>
                <a:ea typeface="+mn-lt"/>
                <a:cs typeface="+mn-lt"/>
              </a:rPr>
              <a:t> to </a:t>
            </a:r>
            <a:r>
              <a:rPr lang="sk-SK" sz="2000" err="1">
                <a:latin typeface="Calibri"/>
                <a:ea typeface="+mn-lt"/>
                <a:cs typeface="+mn-lt"/>
              </a:rPr>
              <a:t>reach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err="1">
                <a:latin typeface="Calibri"/>
                <a:ea typeface="+mn-lt"/>
                <a:cs typeface="+mn-lt"/>
              </a:rPr>
              <a:t>because</a:t>
            </a:r>
            <a:r>
              <a:rPr lang="sk-SK" sz="2000" dirty="0">
                <a:latin typeface="Calibri"/>
                <a:ea typeface="+mn-lt"/>
                <a:cs typeface="+mn-lt"/>
              </a:rPr>
              <a:t> of </a:t>
            </a:r>
            <a:r>
              <a:rPr lang="sk-SK" sz="2000" err="1">
                <a:latin typeface="Calibri"/>
                <a:ea typeface="+mn-lt"/>
                <a:cs typeface="+mn-lt"/>
              </a:rPr>
              <a:t>floods</a:t>
            </a:r>
            <a:r>
              <a:rPr lang="sk-SK" sz="2000" dirty="0">
                <a:latin typeface="Calibri"/>
                <a:ea typeface="+mn-lt"/>
                <a:cs typeface="+mn-lt"/>
              </a:rPr>
              <a:t>.</a:t>
            </a:r>
            <a:endParaRPr lang="sk-SK" sz="2000" b="1" dirty="0">
              <a:latin typeface="Calibri"/>
              <a:ea typeface="Calibri"/>
              <a:cs typeface="Calibri"/>
            </a:endParaRPr>
          </a:p>
          <a:p>
            <a:pPr lvl="1">
              <a:buFont typeface="Arial" charset="2"/>
              <a:buChar char="•"/>
            </a:pPr>
            <a:r>
              <a:rPr lang="sk-SK" sz="2000" err="1">
                <a:latin typeface="Calibri"/>
                <a:ea typeface="+mn-lt"/>
                <a:cs typeface="+mn-lt"/>
              </a:rPr>
              <a:t>boats</a:t>
            </a:r>
            <a:r>
              <a:rPr lang="sk-SK" sz="2000" dirty="0">
                <a:latin typeface="Calibri"/>
                <a:ea typeface="+mn-lt"/>
                <a:cs typeface="+mn-lt"/>
              </a:rPr>
              <a:t>  are </a:t>
            </a:r>
            <a:r>
              <a:rPr lang="sk-SK" sz="2000" err="1">
                <a:latin typeface="Calibri"/>
                <a:ea typeface="+mn-lt"/>
                <a:cs typeface="+mn-lt"/>
              </a:rPr>
              <a:t>equipped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err="1">
                <a:latin typeface="Calibri"/>
                <a:ea typeface="+mn-lt"/>
                <a:cs typeface="+mn-lt"/>
              </a:rPr>
              <a:t>with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err="1">
                <a:latin typeface="Calibri"/>
                <a:ea typeface="+mn-lt"/>
                <a:cs typeface="+mn-lt"/>
              </a:rPr>
              <a:t>classrooms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</a:p>
          <a:p>
            <a:pPr lvl="1">
              <a:buFont typeface="Arial" charset="2"/>
              <a:buChar char="•"/>
            </a:pPr>
            <a:r>
              <a:rPr lang="sk-SK" sz="2000" dirty="0" err="1">
                <a:latin typeface="Calibri"/>
                <a:ea typeface="+mn-lt"/>
                <a:cs typeface="+mn-lt"/>
              </a:rPr>
              <a:t>teachers</a:t>
            </a:r>
            <a:r>
              <a:rPr lang="sk-SK" sz="2000" dirty="0">
                <a:latin typeface="Calibri"/>
                <a:ea typeface="+mn-lt"/>
                <a:cs typeface="+mn-lt"/>
              </a:rPr>
              <a:t>  </a:t>
            </a:r>
            <a:r>
              <a:rPr lang="sk-SK" sz="2000" dirty="0" err="1">
                <a:latin typeface="Calibri"/>
                <a:ea typeface="+mn-lt"/>
                <a:cs typeface="+mn-lt"/>
              </a:rPr>
              <a:t>travel</a:t>
            </a:r>
            <a:r>
              <a:rPr lang="sk-SK" sz="2000" dirty="0">
                <a:latin typeface="Calibri"/>
                <a:ea typeface="+mn-lt"/>
                <a:cs typeface="+mn-lt"/>
              </a:rPr>
              <a:t> to </a:t>
            </a:r>
            <a:r>
              <a:rPr lang="sk-SK" sz="2000" dirty="0" err="1">
                <a:latin typeface="Calibri"/>
                <a:ea typeface="+mn-lt"/>
                <a:cs typeface="+mn-lt"/>
              </a:rPr>
              <a:t>different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dirty="0" err="1">
                <a:latin typeface="Calibri"/>
                <a:ea typeface="+mn-lt"/>
                <a:cs typeface="+mn-lt"/>
              </a:rPr>
              <a:t>locations</a:t>
            </a:r>
            <a:endParaRPr lang="sk-SK" sz="2000" dirty="0">
              <a:latin typeface="Calibri"/>
              <a:ea typeface="+mn-lt"/>
              <a:cs typeface="+mn-lt"/>
            </a:endParaRPr>
          </a:p>
          <a:p>
            <a:pPr lvl="1">
              <a:buFont typeface="Arial" charset="2"/>
              <a:buChar char="•"/>
            </a:pPr>
            <a:r>
              <a:rPr lang="sk-SK" sz="2000" err="1">
                <a:latin typeface="Calibri"/>
                <a:ea typeface="+mn-lt"/>
                <a:cs typeface="+mn-lt"/>
              </a:rPr>
              <a:t>students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err="1">
                <a:latin typeface="Calibri"/>
                <a:ea typeface="+mn-lt"/>
                <a:cs typeface="+mn-lt"/>
              </a:rPr>
              <a:t>come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err="1">
                <a:latin typeface="Calibri"/>
                <a:ea typeface="+mn-lt"/>
                <a:cs typeface="+mn-lt"/>
              </a:rPr>
              <a:t>aboard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err="1">
                <a:latin typeface="Calibri"/>
                <a:ea typeface="+mn-lt"/>
                <a:cs typeface="+mn-lt"/>
              </a:rPr>
              <a:t>the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err="1">
                <a:latin typeface="Calibri"/>
                <a:ea typeface="+mn-lt"/>
                <a:cs typeface="+mn-lt"/>
              </a:rPr>
              <a:t>boats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err="1">
                <a:latin typeface="Calibri"/>
                <a:ea typeface="+mn-lt"/>
                <a:cs typeface="+mn-lt"/>
              </a:rPr>
              <a:t>for</a:t>
            </a:r>
            <a:r>
              <a:rPr lang="sk-SK" sz="2000" dirty="0">
                <a:latin typeface="Calibri"/>
                <a:ea typeface="+mn-lt"/>
                <a:cs typeface="+mn-lt"/>
              </a:rPr>
              <a:t> </a:t>
            </a:r>
            <a:r>
              <a:rPr lang="sk-SK" sz="2000" err="1">
                <a:latin typeface="Calibri"/>
                <a:ea typeface="+mn-lt"/>
                <a:cs typeface="+mn-lt"/>
              </a:rPr>
              <a:t>lessons</a:t>
            </a:r>
            <a:endParaRPr lang="sk-SK" sz="2000">
              <a:latin typeface="Century Gothic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15637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651B31-CC4E-32C3-237F-985B7DAE8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1115" y="1344921"/>
            <a:ext cx="10703416" cy="128089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k-SK" sz="6000" b="1" err="1"/>
              <a:t>Thak</a:t>
            </a:r>
            <a:r>
              <a:rPr lang="sk-SK" sz="6000" b="1" dirty="0">
                <a:solidFill>
                  <a:srgbClr val="178DBB"/>
                </a:solidFill>
                <a:latin typeface="Century Gothic"/>
              </a:rPr>
              <a:t> </a:t>
            </a:r>
            <a:r>
              <a:rPr lang="sk-SK" sz="6000" b="1" err="1">
                <a:solidFill>
                  <a:srgbClr val="178DBB"/>
                </a:solidFill>
                <a:latin typeface="Century Gothic"/>
              </a:rPr>
              <a:t>you</a:t>
            </a:r>
            <a:r>
              <a:rPr lang="sk-SK" sz="6000" b="1" dirty="0">
                <a:solidFill>
                  <a:srgbClr val="178DBB"/>
                </a:solidFill>
                <a:latin typeface="Century Gothic"/>
              </a:rPr>
              <a:t> </a:t>
            </a:r>
            <a:r>
              <a:rPr lang="sk-SK" sz="6000" b="1" err="1">
                <a:solidFill>
                  <a:srgbClr val="178DBB"/>
                </a:solidFill>
                <a:latin typeface="Century Gothic"/>
              </a:rPr>
              <a:t>for</a:t>
            </a:r>
            <a:r>
              <a:rPr lang="sk-SK" sz="6000" b="1" dirty="0">
                <a:solidFill>
                  <a:srgbClr val="178DBB"/>
                </a:solidFill>
                <a:latin typeface="Century Gothic"/>
              </a:rPr>
              <a:t> </a:t>
            </a:r>
            <a:r>
              <a:rPr lang="sk-SK" sz="6000" b="1" err="1">
                <a:solidFill>
                  <a:srgbClr val="178DBB"/>
                </a:solidFill>
                <a:latin typeface="Century Gothic"/>
              </a:rPr>
              <a:t>your</a:t>
            </a:r>
            <a:r>
              <a:rPr lang="sk-SK" sz="6000" b="1" dirty="0">
                <a:solidFill>
                  <a:srgbClr val="178DBB"/>
                </a:solidFill>
                <a:latin typeface="Century Gothic"/>
              </a:rPr>
              <a:t> </a:t>
            </a:r>
            <a:r>
              <a:rPr lang="sk-SK" sz="6000" b="1" err="1">
                <a:solidFill>
                  <a:srgbClr val="178DBB"/>
                </a:solidFill>
                <a:latin typeface="Century Gothic"/>
              </a:rPr>
              <a:t>attention</a:t>
            </a:r>
            <a:endParaRPr lang="en" sz="6000" b="1" err="1">
              <a:solidFill>
                <a:srgbClr val="1F1F1F"/>
              </a:solidFill>
              <a:latin typeface="Consolas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49FB85F-8D5E-53A8-EDCA-B122816B3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729368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Wisp</vt:lpstr>
      <vt:lpstr>Study</vt:lpstr>
      <vt:lpstr>School system in Great Britain  </vt:lpstr>
      <vt:lpstr> School system in Great Britain </vt:lpstr>
      <vt:lpstr>School system in Great Britain  </vt:lpstr>
      <vt:lpstr>Study tips</vt:lpstr>
      <vt:lpstr>Interesting fact</vt:lpstr>
      <vt:lpstr>Thak you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265</cp:revision>
  <dcterms:created xsi:type="dcterms:W3CDTF">2025-03-02T18:24:30Z</dcterms:created>
  <dcterms:modified xsi:type="dcterms:W3CDTF">2025-06-03T18:30:10Z</dcterms:modified>
</cp:coreProperties>
</file>