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9E9E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276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90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534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828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650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505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16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431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231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912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662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4B57-991B-437C-8E61-8EA65EECC749}" type="datetimeFigureOut">
              <a:rPr lang="sk-SK" smtClean="0"/>
              <a:t>9. 5. 2024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75DB7-87C2-42CF-AA4D-2EAA7C875B1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326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Jastrabie_oko" TargetMode="External"/><Relationship Id="rId2" Type="http://schemas.openxmlformats.org/officeDocument/2006/relationships/hyperlink" Target="https://www.fitendo.sk/pomoc-a-rady/ako-spravne-pouzivat-hrudny-snimac-tep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pkopacky.cz/gps-vesta-fotbal/" TargetMode="External"/><Relationship Id="rId5" Type="http://schemas.openxmlformats.org/officeDocument/2006/relationships/hyperlink" Target="https://polaridad.es/sk/chalecos-con-gps-para-futbol/" TargetMode="External"/><Relationship Id="rId4" Type="http://schemas.openxmlformats.org/officeDocument/2006/relationships/hyperlink" Target="https://futbalsfz.sk/projekty-var-uvo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8500F4-09ED-5886-74F3-86F0089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sk-SK" sz="8000" b="1" dirty="0"/>
              <a:t>Viem ,že technológie posúvajú šport dopredu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C8E876-E8B4-C2DA-C25F-C83257478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sk-SK"/>
              <a:t>Eva Havírová 1.B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6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1D9726-3C74-8743-1A16-8A442D3B5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sk-SK" sz="4800" b="1" dirty="0"/>
              <a:t>S akými technológiami sa môžeme stretnúť v športe?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489294-E818-2B6E-4F00-20A4659A7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1" y="2923444"/>
            <a:ext cx="9941319" cy="3124658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sz="2400" dirty="0"/>
              <a:t>Var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/>
              <a:t>GPS vesty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/>
              <a:t>Jastrabie oko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/>
              <a:t>Hrudný pás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11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4" name="Rectangle 1043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288638-D222-B20B-2656-F9255EBDE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33" y="582518"/>
            <a:ext cx="4282983" cy="1200361"/>
          </a:xfrm>
        </p:spPr>
        <p:txBody>
          <a:bodyPr anchor="b">
            <a:normAutofit/>
          </a:bodyPr>
          <a:lstStyle/>
          <a:p>
            <a:pPr algn="ctr"/>
            <a:r>
              <a:rPr lang="sk-SK" sz="4800" b="1" dirty="0"/>
              <a:t>Var</a:t>
            </a:r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466208-19EF-8E65-F64A-A6A38AF14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33" y="2365397"/>
            <a:ext cx="4282984" cy="3511943"/>
          </a:xfrm>
        </p:spPr>
        <p:txBody>
          <a:bodyPr anchor="ctr">
            <a:normAutofit lnSpcReduction="10000"/>
          </a:bodyPr>
          <a:lstStyle/>
          <a:p>
            <a:r>
              <a:rPr lang="sk-SK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videoasistent</a:t>
            </a:r>
            <a:r>
              <a:rPr lang="sk-S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rozhodcu</a:t>
            </a:r>
          </a:p>
          <a:p>
            <a:pPr>
              <a:spcAft>
                <a:spcPts val="800"/>
              </a:spcAft>
            </a:pPr>
            <a:r>
              <a:rPr lang="sk-S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 skúma štyri základné situácie: 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sk-SK" dirty="0"/>
              <a:t> gólovú situáciu 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sk-SK" dirty="0"/>
              <a:t> </a:t>
            </a:r>
            <a:r>
              <a:rPr lang="sk-SK" dirty="0" err="1"/>
              <a:t>penaltovú</a:t>
            </a:r>
            <a:r>
              <a:rPr lang="sk-SK" dirty="0"/>
              <a:t> situáciu 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sk-SK" dirty="0"/>
              <a:t> priamu červenú kartu 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sk-SK" dirty="0"/>
              <a:t> chybnú identifikáciu hráča pri udelení karty </a:t>
            </a:r>
          </a:p>
          <a:p>
            <a:endParaRPr lang="sk-SK" sz="1800" dirty="0"/>
          </a:p>
        </p:txBody>
      </p:sp>
      <p:sp>
        <p:nvSpPr>
          <p:cNvPr id="1041" name="Rectangle 104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Dimmed lights, dozens of screens and men with headsets huddled together...  but once play starts they're shouting over each other: Inside the Premier  League's VAR 'Hub' where refs made disastrous Liverpool offside">
            <a:extLst>
              <a:ext uri="{FF2B5EF4-FFF2-40B4-BE49-F238E27FC236}">
                <a16:creationId xmlns:a16="http://schemas.microsoft.com/office/drawing/2014/main" id="{AF267167-6A2D-EE75-C508-5C783D9C2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28475" y="199625"/>
            <a:ext cx="4650949" cy="279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AR? Hráči sa naučili, ako s ním vybabrať - Ostatné - Futbal - Športweb">
            <a:extLst>
              <a:ext uri="{FF2B5EF4-FFF2-40B4-BE49-F238E27FC236}">
                <a16:creationId xmlns:a16="http://schemas.microsoft.com/office/drawing/2014/main" id="{54F74F57-60C6-5254-AFE6-866D11957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475" y="3326006"/>
            <a:ext cx="4730564" cy="266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75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AFC71-D214-3CE3-428E-44808F224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09" y="197362"/>
            <a:ext cx="10515600" cy="1325563"/>
          </a:xfrm>
        </p:spPr>
        <p:txBody>
          <a:bodyPr>
            <a:normAutofit/>
          </a:bodyPr>
          <a:lstStyle/>
          <a:p>
            <a:r>
              <a:rPr lang="sk-SK" sz="4800" b="1" dirty="0"/>
              <a:t>GPS vesty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E755AA-F402-7715-18D4-E681B2ECF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869" y="1690688"/>
            <a:ext cx="10515600" cy="4351338"/>
          </a:xfrm>
        </p:spPr>
        <p:txBody>
          <a:bodyPr>
            <a:normAutofit/>
          </a:bodyPr>
          <a:lstStyle/>
          <a:p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zber údajov o fyzickej výkonnosti hráčov</a:t>
            </a:r>
            <a:endParaRPr lang="sk-SK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zaznamenávajú polohu, rýchlosť, prejdenú</a:t>
            </a:r>
          </a:p>
          <a:p>
            <a:pPr marL="0" indent="0">
              <a:buNone/>
            </a:pPr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vzdialenosť, zrýchlenie, srdcovú frekvenciu, </a:t>
            </a:r>
          </a:p>
          <a:p>
            <a:pPr marL="0" indent="0">
              <a:buNone/>
            </a:pPr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sklon tela, ...</a:t>
            </a:r>
            <a:endParaRPr lang="sk-SK" sz="2400" b="1" dirty="0"/>
          </a:p>
        </p:txBody>
      </p:sp>
      <p:pic>
        <p:nvPicPr>
          <p:cNvPr id="2054" name="Picture 6" descr="GPS Systém STATSports Apex Athlete Series | ŠportFutbal.sk">
            <a:extLst>
              <a:ext uri="{FF2B5EF4-FFF2-40B4-BE49-F238E27FC236}">
                <a16:creationId xmlns:a16="http://schemas.microsoft.com/office/drawing/2014/main" id="{D0C902A6-FADC-91AC-01C8-CA3CA3FE3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0900" y="2467400"/>
            <a:ext cx="5243209" cy="524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 descr="Obrázok, na ktorom je text, snímka obrazovky, rad, písmo&#10;&#10;Automaticky generovaný popis">
            <a:extLst>
              <a:ext uri="{FF2B5EF4-FFF2-40B4-BE49-F238E27FC236}">
                <a16:creationId xmlns:a16="http://schemas.microsoft.com/office/drawing/2014/main" id="{5BE4BE65-FB7D-0D29-A959-A15B57691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705" y="831636"/>
            <a:ext cx="5999033" cy="1908784"/>
          </a:xfrm>
          <a:prstGeom prst="rect">
            <a:avLst/>
          </a:prstGeom>
        </p:spPr>
      </p:pic>
      <p:pic>
        <p:nvPicPr>
          <p:cNvPr id="9" name="Obrázok 8" descr="Obrázok, na ktorom je rad, diagram, rovnobežný, snímka obrazovky&#10;&#10;Automaticky generovaný popis">
            <a:extLst>
              <a:ext uri="{FF2B5EF4-FFF2-40B4-BE49-F238E27FC236}">
                <a16:creationId xmlns:a16="http://schemas.microsoft.com/office/drawing/2014/main" id="{64E3264F-0730-2C2F-F9CD-AF1BA222ED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230" y="3517097"/>
            <a:ext cx="7178304" cy="3007449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274C86C7-FFC3-AD44-8F48-D77D5148D4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745" y="3054271"/>
            <a:ext cx="7184789" cy="462826"/>
          </a:xfrm>
          <a:prstGeom prst="rect">
            <a:avLst/>
          </a:prstGeom>
        </p:spPr>
      </p:pic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71D3D958-DD0F-21F9-48A8-420750A4B81D}"/>
              </a:ext>
            </a:extLst>
          </p:cNvPr>
          <p:cNvCxnSpPr/>
          <p:nvPr/>
        </p:nvCxnSpPr>
        <p:spPr>
          <a:xfrm>
            <a:off x="578498" y="1427584"/>
            <a:ext cx="2916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bdĺžnik 6">
            <a:extLst>
              <a:ext uri="{FF2B5EF4-FFF2-40B4-BE49-F238E27FC236}">
                <a16:creationId xmlns:a16="http://schemas.microsoft.com/office/drawing/2014/main" id="{9B451C85-227B-4F29-CE06-FFC95970851D}"/>
              </a:ext>
            </a:extLst>
          </p:cNvPr>
          <p:cNvSpPr/>
          <p:nvPr/>
        </p:nvSpPr>
        <p:spPr>
          <a:xfrm>
            <a:off x="197389" y="403742"/>
            <a:ext cx="240356" cy="8244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417DCE9E-B1DF-A474-17DA-0340E1B9F342}"/>
              </a:ext>
            </a:extLst>
          </p:cNvPr>
          <p:cNvSpPr/>
          <p:nvPr/>
        </p:nvSpPr>
        <p:spPr>
          <a:xfrm>
            <a:off x="0" y="403742"/>
            <a:ext cx="68094" cy="8244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64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33" name="Rectangle 3118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D88FD3-6A16-BCE5-C3DD-53211955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sk-SK" sz="4800" b="1" dirty="0"/>
              <a:t>Jastrabie oko</a:t>
            </a:r>
          </a:p>
        </p:txBody>
      </p:sp>
      <p:grpSp>
        <p:nvGrpSpPr>
          <p:cNvPr id="3134" name="Group 31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135" name="Rectangle 31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6" name="Rectangle 31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37" name="Rectangle 31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A9924B-DA72-D31A-262A-F474A6AA0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elektronický systém monitorujúci dopady loptičiek </a:t>
            </a:r>
          </a:p>
          <a:p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tenise, volejbale, bedmintone alebo krikete</a:t>
            </a:r>
          </a:p>
          <a:p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kamery sú rozmiestnené v </a:t>
            </a:r>
            <a:r>
              <a:rPr lang="sk-SK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triangulárnom</a:t>
            </a:r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systéme </a:t>
            </a:r>
            <a:endParaRPr lang="sk-SK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8" name="Rectangle 31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9" name="Rectangle 31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Jastrabie oko získalo u tenistov na popularite: Kedysi preklínaná novinka  je dnes žiadaná! - Fotografia č.1 | Nový Čas">
            <a:extLst>
              <a:ext uri="{FF2B5EF4-FFF2-40B4-BE49-F238E27FC236}">
                <a16:creationId xmlns:a16="http://schemas.microsoft.com/office/drawing/2014/main" id="{E97EE0B7-D941-A5F8-5C2A-0A673E224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83423" y="604492"/>
            <a:ext cx="4397433" cy="247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40" name="Rectangle 3130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Jastrabie oko s využítim aj vo Fed Cupe a Davis Cupe! | TenisInfo.eu">
            <a:extLst>
              <a:ext uri="{FF2B5EF4-FFF2-40B4-BE49-F238E27FC236}">
                <a16:creationId xmlns:a16="http://schemas.microsoft.com/office/drawing/2014/main" id="{4CDA1EA7-ABB5-9D88-9CD1-0238DD963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38146" y="3587558"/>
            <a:ext cx="3802991" cy="266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61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F9956-CD2F-3E55-800D-35E92D36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195" y="145369"/>
            <a:ext cx="10369826" cy="1204337"/>
          </a:xfrm>
        </p:spPr>
        <p:txBody>
          <a:bodyPr>
            <a:normAutofit/>
          </a:bodyPr>
          <a:lstStyle/>
          <a:p>
            <a:r>
              <a:rPr lang="sk-SK" sz="4800" b="1" dirty="0"/>
              <a:t>Hrudný pás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0C4BCA-8CC5-448A-B564-809EBE6F5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532"/>
            <a:ext cx="10515600" cy="4351338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lúži na presné meranie srdcového tepu </a:t>
            </a:r>
          </a:p>
          <a:p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kladá sa zo snímača alebo senzora tepu a elastického popruhu</a:t>
            </a:r>
          </a:p>
          <a:p>
            <a: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k-S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 správnom použití je schopné merať s presnosťou EKG</a:t>
            </a:r>
            <a:endParaRPr lang="sk-SK" sz="2400" dirty="0"/>
          </a:p>
        </p:txBody>
      </p:sp>
      <p:pic>
        <p:nvPicPr>
          <p:cNvPr id="1028" name="Picture 4" descr="CicloSport 11400125 hrudný pás Analóg | Libike.sk">
            <a:extLst>
              <a:ext uri="{FF2B5EF4-FFF2-40B4-BE49-F238E27FC236}">
                <a16:creationId xmlns:a16="http://schemas.microsoft.com/office/drawing/2014/main" id="{77F1B9A1-B794-EE67-FBB6-6EC58BBD8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822" y="152761"/>
            <a:ext cx="5322728" cy="170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ok 4" descr="Obrázok, na ktorom je text, snímka obrazovky, rad, vývoj&#10;&#10;Automaticky generovaný popis">
            <a:extLst>
              <a:ext uri="{FF2B5EF4-FFF2-40B4-BE49-F238E27FC236}">
                <a16:creationId xmlns:a16="http://schemas.microsoft.com/office/drawing/2014/main" id="{EB03630B-E8D1-B511-F250-A243902863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95" y="3191932"/>
            <a:ext cx="9490387" cy="2661938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2A6E6E64-91D2-2529-41B7-58ECC897A3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95" y="5858395"/>
            <a:ext cx="9490386" cy="488213"/>
          </a:xfrm>
          <a:prstGeom prst="rect">
            <a:avLst/>
          </a:prstGeom>
        </p:spPr>
      </p:pic>
      <p:sp>
        <p:nvSpPr>
          <p:cNvPr id="4" name="Obdĺžnik 3">
            <a:extLst>
              <a:ext uri="{FF2B5EF4-FFF2-40B4-BE49-F238E27FC236}">
                <a16:creationId xmlns:a16="http://schemas.microsoft.com/office/drawing/2014/main" id="{C2ED92FB-5EAE-A68B-E837-1FA3F4190CCF}"/>
              </a:ext>
            </a:extLst>
          </p:cNvPr>
          <p:cNvSpPr/>
          <p:nvPr/>
        </p:nvSpPr>
        <p:spPr>
          <a:xfrm>
            <a:off x="838200" y="1297969"/>
            <a:ext cx="3311013" cy="3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>
            <a:extLst>
              <a:ext uri="{FF2B5EF4-FFF2-40B4-BE49-F238E27FC236}">
                <a16:creationId xmlns:a16="http://schemas.microsoft.com/office/drawing/2014/main" id="{8EECA153-D05E-7973-E860-4D974DA37BF3}"/>
              </a:ext>
            </a:extLst>
          </p:cNvPr>
          <p:cNvSpPr/>
          <p:nvPr/>
        </p:nvSpPr>
        <p:spPr>
          <a:xfrm>
            <a:off x="192931" y="340468"/>
            <a:ext cx="283723" cy="7805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2D568650-38BA-5FF2-EC15-12FB34670FC3}"/>
              </a:ext>
            </a:extLst>
          </p:cNvPr>
          <p:cNvSpPr/>
          <p:nvPr/>
        </p:nvSpPr>
        <p:spPr>
          <a:xfrm>
            <a:off x="1" y="340468"/>
            <a:ext cx="68094" cy="7805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469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CBFF444-0F07-5055-CB2B-52264CA36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461" y="1957289"/>
            <a:ext cx="10143668" cy="343553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sk-SK" sz="7200" b="1" dirty="0"/>
              <a:t>Ďakujem za pozornosť </a:t>
            </a:r>
            <a:endParaRPr lang="sk-SK" sz="7200" dirty="0"/>
          </a:p>
        </p:txBody>
      </p:sp>
    </p:spTree>
    <p:extLst>
      <p:ext uri="{BB962C8B-B14F-4D97-AF65-F5344CB8AC3E}">
        <p14:creationId xmlns:p14="http://schemas.microsoft.com/office/powerpoint/2010/main" val="168250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DEDA2B-2356-9C91-7C46-31B1612C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sk-SK" sz="5400" b="1" dirty="0"/>
              <a:t>Zdroje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9AB0D3-5507-4227-AE26-5FC964CEF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sk-SK" sz="2000" u="sng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https://www.fitendo.sk/pomoc-a-rady/ako-spravne-pouzivat-hrudny-snimac-tepu/</a:t>
            </a:r>
            <a:endParaRPr lang="sk-SK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k-SK" sz="2000" u="sng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https://sk.wikipedia.org/wiki/Jastrabie_oko</a:t>
            </a:r>
            <a:endParaRPr lang="sk-SK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k-SK" sz="2000" u="sng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https://futbalsfz.sk/projekty-var-uvod/</a:t>
            </a:r>
            <a:endParaRPr lang="sk-SK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k-SK" sz="2000" u="sng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https://polaridad.es/sk/chalecos-con-gps-para-futbol/</a:t>
            </a:r>
            <a:endParaRPr lang="sk-SK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k-SK" sz="2000" u="sng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https://topkopacky.cz/gps-vesta-fotbal/</a:t>
            </a:r>
            <a:endParaRPr lang="sk-SK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k-SK" sz="2000" u="sng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https://polaridad.es/sk/chalecos-con-gps-para-futbol/</a:t>
            </a:r>
            <a:endParaRPr lang="sk-SK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2000"/>
          </a:p>
        </p:txBody>
      </p:sp>
    </p:spTree>
    <p:extLst>
      <p:ext uri="{BB962C8B-B14F-4D97-AF65-F5344CB8AC3E}">
        <p14:creationId xmlns:p14="http://schemas.microsoft.com/office/powerpoint/2010/main" val="389806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ív Office">
  <a:themeElements>
    <a:clrScheme name="Vlastné 1">
      <a:dk1>
        <a:srgbClr val="072B62"/>
      </a:dk1>
      <a:lt1>
        <a:srgbClr val="E5EFF9"/>
      </a:lt1>
      <a:dk2>
        <a:srgbClr val="072B62"/>
      </a:dk2>
      <a:lt2>
        <a:srgbClr val="E5EFF9"/>
      </a:lt2>
      <a:accent1>
        <a:srgbClr val="629DD1"/>
      </a:accent1>
      <a:accent2>
        <a:srgbClr val="7EB2E6"/>
      </a:accent2>
      <a:accent3>
        <a:srgbClr val="297FD5"/>
      </a:accent3>
      <a:accent4>
        <a:srgbClr val="072B62"/>
      </a:accent4>
      <a:accent5>
        <a:srgbClr val="B1E3F9"/>
      </a:accent5>
      <a:accent6>
        <a:srgbClr val="3477B2"/>
      </a:accent6>
      <a:hlink>
        <a:srgbClr val="1C5995"/>
      </a:hlink>
      <a:folHlink>
        <a:srgbClr val="1C5995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193</Words>
  <Application>Microsoft Office PowerPoint</Application>
  <PresentationFormat>Širokouhlá</PresentationFormat>
  <Paragraphs>35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Motív Office</vt:lpstr>
      <vt:lpstr>Viem ,že technológie posúvajú šport dopredu </vt:lpstr>
      <vt:lpstr>S akými technológiami sa môžeme stretnúť v športe? </vt:lpstr>
      <vt:lpstr>Var</vt:lpstr>
      <vt:lpstr>GPS vesty</vt:lpstr>
      <vt:lpstr>Jastrabie oko</vt:lpstr>
      <vt:lpstr>Hrudný pás</vt:lpstr>
      <vt:lpstr>Prezentácia programu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Viem ,že</dc:title>
  <dc:creator>Tomas Havir</dc:creator>
  <cp:lastModifiedBy>Tomas Havir</cp:lastModifiedBy>
  <cp:revision>10</cp:revision>
  <dcterms:created xsi:type="dcterms:W3CDTF">2024-05-05T08:40:44Z</dcterms:created>
  <dcterms:modified xsi:type="dcterms:W3CDTF">2024-05-09T18:53:20Z</dcterms:modified>
</cp:coreProperties>
</file>