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63" r:id="rId4"/>
    <p:sldId id="258" r:id="rId5"/>
    <p:sldId id="260" r:id="rId6"/>
    <p:sldId id="261" r:id="rId7"/>
    <p:sldId id="264" r:id="rId8"/>
    <p:sldId id="259" r:id="rId9"/>
    <p:sldId id="265" r:id="rId10"/>
    <p:sldId id="26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dvolená sekcia" id="{8A2228A9-86A3-4038-AA96-2CDAD4677F7B}">
          <p14:sldIdLst>
            <p14:sldId id="256"/>
            <p14:sldId id="257"/>
            <p14:sldId id="263"/>
            <p14:sldId id="258"/>
            <p14:sldId id="260"/>
            <p14:sldId id="261"/>
            <p14:sldId id="264"/>
            <p14:sldId id="259"/>
            <p14:sldId id="265"/>
            <p14:sldId id="26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41" autoAdjust="0"/>
  </p:normalViewPr>
  <p:slideViewPr>
    <p:cSldViewPr snapToGrid="0">
      <p:cViewPr varScale="1">
        <p:scale>
          <a:sx n="78" d="100"/>
          <a:sy n="78" d="100"/>
        </p:scale>
        <p:origin x="1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CB58E-771E-4272-ABA8-FC8EB2CCA745}" type="datetimeFigureOut">
              <a:rPr lang="sk-SK" smtClean="0"/>
              <a:t>10. 1. 2024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A00DCD-AA82-4915-A3E5-77D997FAC7F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20395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1FD79-C0C8-4638-ACAC-86A1785522F8}" type="datetimeFigureOut">
              <a:rPr lang="sk-SK" smtClean="0"/>
              <a:t>10. 1. 2024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B783FCC-47AB-44B6-A5F6-1620C960682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19496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1FD79-C0C8-4638-ACAC-86A1785522F8}" type="datetimeFigureOut">
              <a:rPr lang="sk-SK" smtClean="0"/>
              <a:t>10. 1. 2024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B783FCC-47AB-44B6-A5F6-1620C960682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71544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1FD79-C0C8-4638-ACAC-86A1785522F8}" type="datetimeFigureOut">
              <a:rPr lang="sk-SK" smtClean="0"/>
              <a:t>10. 1. 2024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B783FCC-47AB-44B6-A5F6-1620C9606821}" type="slidenum">
              <a:rPr lang="sk-SK" smtClean="0"/>
              <a:t>‹#›</a:t>
            </a:fld>
            <a:endParaRPr lang="sk-SK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5664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1FD79-C0C8-4638-ACAC-86A1785522F8}" type="datetimeFigureOut">
              <a:rPr lang="sk-SK" smtClean="0"/>
              <a:t>10. 1. 2024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B783FCC-47AB-44B6-A5F6-1620C960682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376510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1FD79-C0C8-4638-ACAC-86A1785522F8}" type="datetimeFigureOut">
              <a:rPr lang="sk-SK" smtClean="0"/>
              <a:t>10. 1. 2024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B783FCC-47AB-44B6-A5F6-1620C9606821}" type="slidenum">
              <a:rPr lang="sk-SK" smtClean="0"/>
              <a:t>‹#›</a:t>
            </a:fld>
            <a:endParaRPr lang="sk-SK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251436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1FD79-C0C8-4638-ACAC-86A1785522F8}" type="datetimeFigureOut">
              <a:rPr lang="sk-SK" smtClean="0"/>
              <a:t>10. 1. 2024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B783FCC-47AB-44B6-A5F6-1620C960682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43447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1FD79-C0C8-4638-ACAC-86A1785522F8}" type="datetimeFigureOut">
              <a:rPr lang="sk-SK" smtClean="0"/>
              <a:t>10. 1. 2024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83FCC-47AB-44B6-A5F6-1620C960682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78260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1FD79-C0C8-4638-ACAC-86A1785522F8}" type="datetimeFigureOut">
              <a:rPr lang="sk-SK" smtClean="0"/>
              <a:t>10. 1. 2024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83FCC-47AB-44B6-A5F6-1620C960682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52212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1FD79-C0C8-4638-ACAC-86A1785522F8}" type="datetimeFigureOut">
              <a:rPr lang="sk-SK" smtClean="0"/>
              <a:t>10. 1. 2024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83FCC-47AB-44B6-A5F6-1620C960682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83553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1FD79-C0C8-4638-ACAC-86A1785522F8}" type="datetimeFigureOut">
              <a:rPr lang="sk-SK" smtClean="0"/>
              <a:t>10. 1. 2024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B783FCC-47AB-44B6-A5F6-1620C960682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14232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1FD79-C0C8-4638-ACAC-86A1785522F8}" type="datetimeFigureOut">
              <a:rPr lang="sk-SK" smtClean="0"/>
              <a:t>10. 1. 2024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B783FCC-47AB-44B6-A5F6-1620C960682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78712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1FD79-C0C8-4638-ACAC-86A1785522F8}" type="datetimeFigureOut">
              <a:rPr lang="sk-SK" smtClean="0"/>
              <a:t>10. 1. 2024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B783FCC-47AB-44B6-A5F6-1620C960682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45547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1FD79-C0C8-4638-ACAC-86A1785522F8}" type="datetimeFigureOut">
              <a:rPr lang="sk-SK" smtClean="0"/>
              <a:t>10. 1. 2024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83FCC-47AB-44B6-A5F6-1620C960682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71953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1FD79-C0C8-4638-ACAC-86A1785522F8}" type="datetimeFigureOut">
              <a:rPr lang="sk-SK" smtClean="0"/>
              <a:t>10. 1. 2024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83FCC-47AB-44B6-A5F6-1620C960682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27372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1FD79-C0C8-4638-ACAC-86A1785522F8}" type="datetimeFigureOut">
              <a:rPr lang="sk-SK" smtClean="0"/>
              <a:t>10. 1. 2024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83FCC-47AB-44B6-A5F6-1620C960682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6654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1FD79-C0C8-4638-ACAC-86A1785522F8}" type="datetimeFigureOut">
              <a:rPr lang="sk-SK" smtClean="0"/>
              <a:t>10. 1. 2024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B783FCC-47AB-44B6-A5F6-1620C960682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04794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41FD79-C0C8-4638-ACAC-86A1785522F8}" type="datetimeFigureOut">
              <a:rPr lang="sk-SK" smtClean="0"/>
              <a:t>10. 1. 2024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B783FCC-47AB-44B6-A5F6-1620C960682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66365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A692209D-B607-46C3-8560-07AF72291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4874638-CF15-4908-BC4B-4908744D0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95CCA76-A27B-4B75-679F-EB444DA32C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279" y="967417"/>
            <a:ext cx="3778870" cy="3943250"/>
          </a:xfrm>
        </p:spPr>
        <p:txBody>
          <a:bodyPr>
            <a:normAutofit/>
          </a:bodyPr>
          <a:lstStyle/>
          <a:p>
            <a:r>
              <a:rPr lang="en-GB" sz="4000">
                <a:solidFill>
                  <a:srgbClr val="FEFFFF"/>
                </a:solidFill>
              </a:rPr>
              <a:t>Traveling</a:t>
            </a:r>
          </a:p>
        </p:txBody>
      </p:sp>
      <p:sp>
        <p:nvSpPr>
          <p:cNvPr id="51" name="Freeform 5">
            <a:extLst>
              <a:ext uri="{FF2B5EF4-FFF2-40B4-BE49-F238E27FC236}">
                <a16:creationId xmlns:a16="http://schemas.microsoft.com/office/drawing/2014/main" id="{5F1B8348-CD6E-4561-A704-C232D9A2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404022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0E6C152-6434-FDEF-FE7E-BEDEB0F3CC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279" y="5189400"/>
            <a:ext cx="3778870" cy="544260"/>
          </a:xfrm>
        </p:spPr>
        <p:txBody>
          <a:bodyPr anchor="ctr">
            <a:normAutofit/>
          </a:bodyPr>
          <a:lstStyle/>
          <a:p>
            <a:r>
              <a:rPr lang="sk-SK" sz="1600">
                <a:solidFill>
                  <a:srgbClr val="FEFFFF"/>
                </a:solidFill>
              </a:rPr>
              <a:t>Eva Havírová 1.B</a:t>
            </a:r>
          </a:p>
        </p:txBody>
      </p:sp>
      <p:pic>
        <p:nvPicPr>
          <p:cNvPr id="44" name="Graphic 43" descr="Mountain scene">
            <a:extLst>
              <a:ext uri="{FF2B5EF4-FFF2-40B4-BE49-F238E27FC236}">
                <a16:creationId xmlns:a16="http://schemas.microsoft.com/office/drawing/2014/main" id="{D142D6DD-AAF0-D39C-4334-75DC841623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43011" y="967417"/>
            <a:ext cx="4930468" cy="493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871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CD25866-F15D-40A4-AEC5-47C044637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DCB8E995-36E8-40B6-82D4-F52DE2987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id="{DF54AEB5-68B5-46AE-B8F0-EEBE5DFED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E3F708CB-F094-4EE7-8AD5-A462F1DF8B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id="{ECFCFB22-E8B5-4FAC-A354-E7E0CE6F2B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id="{ED1DB3B4-A6DC-476F-986E-DF361EE842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3" name="Freeform 16">
              <a:extLst>
                <a:ext uri="{FF2B5EF4-FFF2-40B4-BE49-F238E27FC236}">
                  <a16:creationId xmlns:a16="http://schemas.microsoft.com/office/drawing/2014/main" id="{4EE13DFA-3489-4DE6-9154-34D9CB400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5CD12D51-F9A8-4CC9-B9C9-206EAFD8C1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5" name="Freeform 18">
              <a:extLst>
                <a:ext uri="{FF2B5EF4-FFF2-40B4-BE49-F238E27FC236}">
                  <a16:creationId xmlns:a16="http://schemas.microsoft.com/office/drawing/2014/main" id="{266B326C-1178-40F9-A265-6067D363B4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6" name="Freeform 19">
              <a:extLst>
                <a:ext uri="{FF2B5EF4-FFF2-40B4-BE49-F238E27FC236}">
                  <a16:creationId xmlns:a16="http://schemas.microsoft.com/office/drawing/2014/main" id="{12F3B319-F00B-4755-BC54-95511E21DB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7" name="Freeform 20">
              <a:extLst>
                <a:ext uri="{FF2B5EF4-FFF2-40B4-BE49-F238E27FC236}">
                  <a16:creationId xmlns:a16="http://schemas.microsoft.com/office/drawing/2014/main" id="{3079D7BD-8A3F-47F6-8407-D9DA96FF35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8" name="Freeform 21">
              <a:extLst>
                <a:ext uri="{FF2B5EF4-FFF2-40B4-BE49-F238E27FC236}">
                  <a16:creationId xmlns:a16="http://schemas.microsoft.com/office/drawing/2014/main" id="{1F97C31C-8585-43FB-924B-8ADD651233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9" name="Freeform 22">
              <a:extLst>
                <a:ext uri="{FF2B5EF4-FFF2-40B4-BE49-F238E27FC236}">
                  <a16:creationId xmlns:a16="http://schemas.microsoft.com/office/drawing/2014/main" id="{A33E1C89-7E74-49BF-A5D1-9A352ED03E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k-SK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C4A17ED-96AA-44A6-A050-E1A7A1CDD9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2" name="Freeform 27">
              <a:extLst>
                <a:ext uri="{FF2B5EF4-FFF2-40B4-BE49-F238E27FC236}">
                  <a16:creationId xmlns:a16="http://schemas.microsoft.com/office/drawing/2014/main" id="{FBB2A87E-3E24-4A6F-9FD8-0F1436D4D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23" name="Freeform 28">
              <a:extLst>
                <a:ext uri="{FF2B5EF4-FFF2-40B4-BE49-F238E27FC236}">
                  <a16:creationId xmlns:a16="http://schemas.microsoft.com/office/drawing/2014/main" id="{257F945B-2AA3-4328-BFF5-20DE64011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24" name="Freeform 29">
              <a:extLst>
                <a:ext uri="{FF2B5EF4-FFF2-40B4-BE49-F238E27FC236}">
                  <a16:creationId xmlns:a16="http://schemas.microsoft.com/office/drawing/2014/main" id="{E1A7230F-6A6F-403C-9D83-7176E28525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25" name="Freeform 30">
              <a:extLst>
                <a:ext uri="{FF2B5EF4-FFF2-40B4-BE49-F238E27FC236}">
                  <a16:creationId xmlns:a16="http://schemas.microsoft.com/office/drawing/2014/main" id="{E33E315A-9CB0-460E-A8B7-0A064BBFA0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26" name="Freeform 31">
              <a:extLst>
                <a:ext uri="{FF2B5EF4-FFF2-40B4-BE49-F238E27FC236}">
                  <a16:creationId xmlns:a16="http://schemas.microsoft.com/office/drawing/2014/main" id="{22CAAD33-CFAD-4E61-82AE-0C6F838530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27" name="Freeform 32">
              <a:extLst>
                <a:ext uri="{FF2B5EF4-FFF2-40B4-BE49-F238E27FC236}">
                  <a16:creationId xmlns:a16="http://schemas.microsoft.com/office/drawing/2014/main" id="{1A20E13C-2540-4000-A13B-8F781100E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28" name="Freeform 33">
              <a:extLst>
                <a:ext uri="{FF2B5EF4-FFF2-40B4-BE49-F238E27FC236}">
                  <a16:creationId xmlns:a16="http://schemas.microsoft.com/office/drawing/2014/main" id="{51EF0A01-E03D-448B-B12E-D5BFC6D0D2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29" name="Freeform 34">
              <a:extLst>
                <a:ext uri="{FF2B5EF4-FFF2-40B4-BE49-F238E27FC236}">
                  <a16:creationId xmlns:a16="http://schemas.microsoft.com/office/drawing/2014/main" id="{58286A03-168E-477B-8876-2C53E4950D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30" name="Freeform 35">
              <a:extLst>
                <a:ext uri="{FF2B5EF4-FFF2-40B4-BE49-F238E27FC236}">
                  <a16:creationId xmlns:a16="http://schemas.microsoft.com/office/drawing/2014/main" id="{3DFFC705-1899-4E4C-AE76-F85BAF2F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31" name="Freeform 36">
              <a:extLst>
                <a:ext uri="{FF2B5EF4-FFF2-40B4-BE49-F238E27FC236}">
                  <a16:creationId xmlns:a16="http://schemas.microsoft.com/office/drawing/2014/main" id="{01C9598D-BDF6-4A24-83B6-4DCA4D134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32" name="Freeform 37">
              <a:extLst>
                <a:ext uri="{FF2B5EF4-FFF2-40B4-BE49-F238E27FC236}">
                  <a16:creationId xmlns:a16="http://schemas.microsoft.com/office/drawing/2014/main" id="{950C8213-67CD-4DEF-AA44-8BB3101392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33" name="Freeform 38">
              <a:extLst>
                <a:ext uri="{FF2B5EF4-FFF2-40B4-BE49-F238E27FC236}">
                  <a16:creationId xmlns:a16="http://schemas.microsoft.com/office/drawing/2014/main" id="{2016FE1D-E3EB-4CF6-809B-159872CC7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sk-SK"/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CE6C63DC-BAE4-42B6-8FDF-F6467C2D2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/>
          </a:p>
        </p:txBody>
      </p:sp>
      <p:sp>
        <p:nvSpPr>
          <p:cNvPr id="37" name="Freeform 6">
            <a:extLst>
              <a:ext uri="{FF2B5EF4-FFF2-40B4-BE49-F238E27FC236}">
                <a16:creationId xmlns:a16="http://schemas.microsoft.com/office/drawing/2014/main" id="{5BD23F8E-2E78-4C84-8EFB-FE6C8ACB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sk-SK"/>
          </a:p>
        </p:txBody>
      </p: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57ABABA7-0420-4200-9B65-1C1967CE9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317EBE3-FF86-4DA1-BC9A-331F7F214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A03E380-9CD1-4ABA-A763-9F9D252B8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6009967" y="0"/>
            <a:ext cx="6176982" cy="6853245"/>
            <a:chOff x="2487613" y="285750"/>
            <a:chExt cx="2428876" cy="5654676"/>
          </a:xfrm>
          <a:solidFill>
            <a:schemeClr val="bg2">
              <a:lumMod val="90000"/>
            </a:schemeClr>
          </a:solidFill>
        </p:grpSpPr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66E01B84-4C2B-4DE5-90C8-9C4001A75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45" name="Freeform 12">
              <a:extLst>
                <a:ext uri="{FF2B5EF4-FFF2-40B4-BE49-F238E27FC236}">
                  <a16:creationId xmlns:a16="http://schemas.microsoft.com/office/drawing/2014/main" id="{64CE5A7A-D5C5-4FE5-860C-0B5748FDEE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46" name="Freeform 13">
              <a:extLst>
                <a:ext uri="{FF2B5EF4-FFF2-40B4-BE49-F238E27FC236}">
                  <a16:creationId xmlns:a16="http://schemas.microsoft.com/office/drawing/2014/main" id="{016A7D2A-6EEA-47B8-A763-7D82E41B3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47" name="Freeform 14">
              <a:extLst>
                <a:ext uri="{FF2B5EF4-FFF2-40B4-BE49-F238E27FC236}">
                  <a16:creationId xmlns:a16="http://schemas.microsoft.com/office/drawing/2014/main" id="{E758F6E7-6DEC-48D0-ACB1-E5E26B13E6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48" name="Freeform 15">
              <a:extLst>
                <a:ext uri="{FF2B5EF4-FFF2-40B4-BE49-F238E27FC236}">
                  <a16:creationId xmlns:a16="http://schemas.microsoft.com/office/drawing/2014/main" id="{B56657FF-C027-42E7-859B-902929B6FA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49" name="Freeform 16">
              <a:extLst>
                <a:ext uri="{FF2B5EF4-FFF2-40B4-BE49-F238E27FC236}">
                  <a16:creationId xmlns:a16="http://schemas.microsoft.com/office/drawing/2014/main" id="{79047F2A-5978-46C6-B3A2-54AAC2136B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50" name="Freeform 17">
              <a:extLst>
                <a:ext uri="{FF2B5EF4-FFF2-40B4-BE49-F238E27FC236}">
                  <a16:creationId xmlns:a16="http://schemas.microsoft.com/office/drawing/2014/main" id="{F3BE8FD1-0A72-4640-AC7A-2E057273F8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51" name="Freeform 18">
              <a:extLst>
                <a:ext uri="{FF2B5EF4-FFF2-40B4-BE49-F238E27FC236}">
                  <a16:creationId xmlns:a16="http://schemas.microsoft.com/office/drawing/2014/main" id="{752FC782-A372-4D11-B20D-958955E56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52" name="Freeform 19">
              <a:extLst>
                <a:ext uri="{FF2B5EF4-FFF2-40B4-BE49-F238E27FC236}">
                  <a16:creationId xmlns:a16="http://schemas.microsoft.com/office/drawing/2014/main" id="{AA00B2F1-BEE2-444A-8249-C8E3212CA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53" name="Freeform 20">
              <a:extLst>
                <a:ext uri="{FF2B5EF4-FFF2-40B4-BE49-F238E27FC236}">
                  <a16:creationId xmlns:a16="http://schemas.microsoft.com/office/drawing/2014/main" id="{E7F5747E-514B-4CF7-B6B0-DAD7149097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54" name="Freeform 21">
              <a:extLst>
                <a:ext uri="{FF2B5EF4-FFF2-40B4-BE49-F238E27FC236}">
                  <a16:creationId xmlns:a16="http://schemas.microsoft.com/office/drawing/2014/main" id="{931614BB-1593-40ED-8113-2BD1187055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55" name="Freeform 22">
              <a:extLst>
                <a:ext uri="{FF2B5EF4-FFF2-40B4-BE49-F238E27FC236}">
                  <a16:creationId xmlns:a16="http://schemas.microsoft.com/office/drawing/2014/main" id="{2691871F-F15C-4E19-BC9C-78E5748D7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sk-SK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A39A6A6F-1CCB-1A06-AF58-9A04C48CA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103" y="1318591"/>
            <a:ext cx="5800929" cy="42208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6600">
                <a:solidFill>
                  <a:schemeClr val="tx2">
                    <a:lumMod val="75000"/>
                  </a:schemeClr>
                </a:solidFill>
              </a:rPr>
              <a:t>Thanks for your attention.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34D43EC1-35FA-4FC3-8526-F655CEB09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7196" y="1871831"/>
            <a:ext cx="0" cy="3200400"/>
          </a:xfrm>
          <a:prstGeom prst="line">
            <a:avLst/>
          </a:prstGeom>
          <a:ln w="158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2122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C4CD9E-CB05-9917-BB1D-BDCCB07CC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7855" y="545452"/>
            <a:ext cx="8911687" cy="1280890"/>
          </a:xfrm>
        </p:spPr>
        <p:txBody>
          <a:bodyPr/>
          <a:lstStyle/>
          <a:p>
            <a:pPr algn="ctr"/>
            <a:r>
              <a:rPr lang="en-GB" dirty="0"/>
              <a:t>Why should we travel </a:t>
            </a:r>
            <a:r>
              <a:rPr lang="sk-SK" dirty="0"/>
              <a:t>?</a:t>
            </a:r>
            <a:r>
              <a:rPr lang="en-GB" dirty="0"/>
              <a:t> 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7934CE8-65F8-DAE4-2417-53DE308BF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4579" y="1946788"/>
            <a:ext cx="8915400" cy="1868128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GB" sz="2400" b="1" dirty="0"/>
              <a:t>Create experiences –</a:t>
            </a:r>
            <a:r>
              <a:rPr lang="en-GB" sz="2400" dirty="0"/>
              <a:t> </a:t>
            </a:r>
            <a:r>
              <a:rPr lang="sk-SK" sz="2400" dirty="0" err="1"/>
              <a:t>While</a:t>
            </a:r>
            <a:r>
              <a:rPr lang="sk-SK" sz="2400" dirty="0"/>
              <a:t> </a:t>
            </a:r>
            <a:r>
              <a:rPr lang="sk-SK" sz="2400" dirty="0" err="1"/>
              <a:t>traveling</a:t>
            </a:r>
            <a:r>
              <a:rPr lang="sk-SK" sz="2400" dirty="0"/>
              <a:t> </a:t>
            </a:r>
            <a:r>
              <a:rPr lang="sk-SK" sz="2400" dirty="0" err="1"/>
              <a:t>we</a:t>
            </a:r>
            <a:r>
              <a:rPr lang="sk-SK" sz="2400" dirty="0"/>
              <a:t> </a:t>
            </a:r>
            <a:r>
              <a:rPr lang="en-GB" sz="2400" dirty="0"/>
              <a:t>can meet new people and experience situations that </a:t>
            </a:r>
            <a:r>
              <a:rPr lang="sk-SK" sz="2400" dirty="0" err="1"/>
              <a:t>we</a:t>
            </a:r>
            <a:r>
              <a:rPr lang="sk-SK" sz="2400" dirty="0"/>
              <a:t> </a:t>
            </a:r>
            <a:r>
              <a:rPr lang="en-GB" sz="2400" dirty="0"/>
              <a:t>would not experience in usual life</a:t>
            </a:r>
            <a:r>
              <a:rPr lang="sk-SK" sz="2400" dirty="0"/>
              <a:t>.</a:t>
            </a:r>
            <a:endParaRPr lang="en-GB" sz="2400" dirty="0"/>
          </a:p>
          <a:p>
            <a:pPr>
              <a:buFont typeface="+mj-lt"/>
              <a:buAutoNum type="arabicPeriod"/>
            </a:pPr>
            <a:endParaRPr lang="en-GB" sz="2400" dirty="0"/>
          </a:p>
          <a:p>
            <a:pPr>
              <a:buFont typeface="+mj-lt"/>
              <a:buAutoNum type="arabicPeriod"/>
            </a:pPr>
            <a:endParaRPr lang="en-GB" sz="2400" dirty="0"/>
          </a:p>
          <a:p>
            <a:pPr>
              <a:buFont typeface="+mj-lt"/>
              <a:buAutoNum type="arabicPeriod"/>
            </a:pPr>
            <a:endParaRPr lang="en-GB" sz="2400" dirty="0"/>
          </a:p>
          <a:p>
            <a:pPr>
              <a:buFont typeface="+mj-lt"/>
              <a:buAutoNum type="arabicPeriod"/>
            </a:pPr>
            <a:endParaRPr lang="en-GB" sz="2400" dirty="0"/>
          </a:p>
          <a:p>
            <a:pPr>
              <a:buFont typeface="+mj-lt"/>
              <a:buAutoNum type="arabicPeriod"/>
            </a:pPr>
            <a:endParaRPr lang="en-GB" sz="2400" dirty="0"/>
          </a:p>
          <a:p>
            <a:pPr>
              <a:buFont typeface="+mj-lt"/>
              <a:buAutoNum type="arabicPeriod"/>
            </a:pPr>
            <a:endParaRPr lang="en-GB" sz="2400" dirty="0"/>
          </a:p>
          <a:p>
            <a:pPr>
              <a:buFont typeface="+mj-lt"/>
              <a:buAutoNum type="arabicPeriod"/>
            </a:pPr>
            <a:endParaRPr lang="en-GB" sz="2400" dirty="0"/>
          </a:p>
          <a:p>
            <a:pPr>
              <a:buFont typeface="+mj-lt"/>
              <a:buAutoNum type="arabicPeriod"/>
            </a:pPr>
            <a:endParaRPr lang="en-GB" sz="2400" dirty="0"/>
          </a:p>
          <a:p>
            <a:pPr>
              <a:buFont typeface="+mj-lt"/>
              <a:buAutoNum type="arabicPeriod"/>
            </a:pPr>
            <a:endParaRPr lang="en-GB" sz="2400" dirty="0"/>
          </a:p>
          <a:p>
            <a:pPr>
              <a:buFont typeface="+mj-lt"/>
              <a:buAutoNum type="arabicPeriod"/>
            </a:pPr>
            <a:endParaRPr lang="en-GB" sz="2400" dirty="0"/>
          </a:p>
          <a:p>
            <a:pPr>
              <a:buFont typeface="+mj-lt"/>
              <a:buAutoNum type="arabicPeriod"/>
            </a:pPr>
            <a:endParaRPr lang="en-GB" sz="2400" dirty="0"/>
          </a:p>
          <a:p>
            <a:pPr>
              <a:buFont typeface="+mj-lt"/>
              <a:buAutoNum type="arabicPeriod"/>
            </a:pPr>
            <a:endParaRPr lang="en-GB" sz="2400" dirty="0"/>
          </a:p>
          <a:p>
            <a:pPr>
              <a:buFont typeface="+mj-lt"/>
              <a:buAutoNum type="arabicPeriod"/>
            </a:pPr>
            <a:endParaRPr lang="en-GB" sz="2400" dirty="0"/>
          </a:p>
          <a:p>
            <a:pPr>
              <a:buFont typeface="+mj-lt"/>
              <a:buAutoNum type="arabicPeriod"/>
            </a:pPr>
            <a:endParaRPr lang="en-GB" sz="2400" dirty="0"/>
          </a:p>
          <a:p>
            <a:pPr>
              <a:buFont typeface="+mj-lt"/>
              <a:buAutoNum type="arabicPeriod"/>
            </a:pPr>
            <a:endParaRPr lang="en-GB" sz="2400" dirty="0"/>
          </a:p>
          <a:p>
            <a:pPr>
              <a:buFont typeface="+mj-lt"/>
              <a:buAutoNum type="arabicPeriod"/>
            </a:pPr>
            <a:endParaRPr lang="en-GB" sz="2400" dirty="0"/>
          </a:p>
          <a:p>
            <a:pPr>
              <a:buFont typeface="+mj-lt"/>
              <a:buAutoNum type="arabicPeriod"/>
            </a:pPr>
            <a:endParaRPr lang="en-GB" sz="2400" dirty="0"/>
          </a:p>
          <a:p>
            <a:pPr>
              <a:buFont typeface="+mj-lt"/>
              <a:buAutoNum type="arabicPeriod"/>
            </a:pPr>
            <a:endParaRPr lang="en-GB" sz="2400" dirty="0"/>
          </a:p>
          <a:p>
            <a:pPr>
              <a:buFont typeface="+mj-lt"/>
              <a:buAutoNum type="arabicPeriod"/>
            </a:pPr>
            <a:endParaRPr lang="en-GB" sz="2400" dirty="0"/>
          </a:p>
          <a:p>
            <a:pPr>
              <a:buFont typeface="+mj-lt"/>
              <a:buAutoNum type="arabicPeriod"/>
            </a:pPr>
            <a:endParaRPr lang="en-GB" sz="2400" dirty="0"/>
          </a:p>
          <a:p>
            <a:pPr>
              <a:buFont typeface="+mj-lt"/>
              <a:buAutoNum type="arabicPeriod"/>
            </a:pPr>
            <a:endParaRPr lang="en-GB" sz="2400" dirty="0"/>
          </a:p>
          <a:p>
            <a:pPr>
              <a:buFont typeface="+mj-lt"/>
              <a:buAutoNum type="arabicPeriod"/>
            </a:pPr>
            <a:endParaRPr lang="en-GB" sz="2400" dirty="0"/>
          </a:p>
          <a:p>
            <a:pPr>
              <a:buFont typeface="+mj-lt"/>
              <a:buAutoNum type="arabicPeriod"/>
            </a:pPr>
            <a:endParaRPr lang="en-GB" sz="2400" dirty="0"/>
          </a:p>
          <a:p>
            <a:pPr>
              <a:buFont typeface="+mj-lt"/>
              <a:buAutoNum type="arabicPeriod"/>
            </a:pPr>
            <a:endParaRPr lang="en-GB" sz="2400" dirty="0"/>
          </a:p>
          <a:p>
            <a:pPr>
              <a:buFont typeface="+mj-lt"/>
              <a:buAutoNum type="arabicPeriod"/>
            </a:pPr>
            <a:endParaRPr lang="en-GB" sz="2400" dirty="0"/>
          </a:p>
          <a:p>
            <a:pPr>
              <a:buFont typeface="+mj-lt"/>
              <a:buAutoNum type="arabicPeriod"/>
            </a:pPr>
            <a:endParaRPr lang="en-GB" sz="2400" dirty="0"/>
          </a:p>
          <a:p>
            <a:pPr>
              <a:buFont typeface="+mj-lt"/>
              <a:buAutoNum type="arabicPeriod"/>
            </a:pPr>
            <a:endParaRPr lang="en-GB" sz="2400" dirty="0"/>
          </a:p>
          <a:p>
            <a:pPr>
              <a:buFont typeface="+mj-lt"/>
              <a:buAutoNum type="arabicPeriod"/>
            </a:pPr>
            <a:endParaRPr lang="en-GB" sz="2400" dirty="0"/>
          </a:p>
          <a:p>
            <a:pPr>
              <a:buFont typeface="+mj-lt"/>
              <a:buAutoNum type="arabicPeriod"/>
            </a:pPr>
            <a:endParaRPr lang="en-GB" sz="2400" dirty="0"/>
          </a:p>
          <a:p>
            <a:pPr>
              <a:buFont typeface="+mj-lt"/>
              <a:buAutoNum type="arabicPeriod"/>
            </a:pPr>
            <a:endParaRPr lang="en-GB" sz="2400" dirty="0"/>
          </a:p>
          <a:p>
            <a:pPr>
              <a:buFont typeface="+mj-lt"/>
              <a:buAutoNum type="arabicPeriod"/>
            </a:pPr>
            <a:endParaRPr lang="en-GB" sz="2400" dirty="0"/>
          </a:p>
          <a:p>
            <a:pPr>
              <a:buFont typeface="+mj-lt"/>
              <a:buAutoNum type="arabicPeriod"/>
            </a:pPr>
            <a:endParaRPr lang="en-GB" sz="2400" dirty="0"/>
          </a:p>
          <a:p>
            <a:pPr>
              <a:buFont typeface="+mj-lt"/>
              <a:buAutoNum type="arabicPeriod"/>
            </a:pPr>
            <a:endParaRPr lang="en-GB" sz="2400" dirty="0"/>
          </a:p>
          <a:p>
            <a:pPr>
              <a:buFont typeface="+mj-lt"/>
              <a:buAutoNum type="arabicPeriod"/>
            </a:pPr>
            <a:endParaRPr lang="en-GB" sz="2400" dirty="0"/>
          </a:p>
          <a:p>
            <a:pPr>
              <a:buFont typeface="+mj-lt"/>
              <a:buAutoNum type="arabicPeriod"/>
            </a:pPr>
            <a:endParaRPr lang="en-GB" sz="2400" dirty="0"/>
          </a:p>
          <a:p>
            <a:pPr>
              <a:buFont typeface="+mj-lt"/>
              <a:buAutoNum type="arabicPeriod"/>
            </a:pPr>
            <a:endParaRPr lang="en-GB" sz="2400" dirty="0"/>
          </a:p>
          <a:p>
            <a:pPr>
              <a:buFont typeface="+mj-lt"/>
              <a:buAutoNum type="arabicPeriod"/>
            </a:pPr>
            <a:endParaRPr lang="en-GB" sz="2400" dirty="0"/>
          </a:p>
          <a:p>
            <a:pPr>
              <a:buFont typeface="+mj-lt"/>
              <a:buAutoNum type="arabicPeriod"/>
            </a:pPr>
            <a:endParaRPr lang="en-GB" sz="2400" dirty="0"/>
          </a:p>
          <a:p>
            <a:pPr>
              <a:buFont typeface="+mj-lt"/>
              <a:buAutoNum type="arabicPeriod"/>
            </a:pPr>
            <a:endParaRPr lang="en-GB" sz="2400" dirty="0"/>
          </a:p>
          <a:p>
            <a:pPr>
              <a:buFont typeface="+mj-lt"/>
              <a:buAutoNum type="arabicPeriod"/>
            </a:pPr>
            <a:endParaRPr lang="en-GB" sz="2400" dirty="0"/>
          </a:p>
          <a:p>
            <a:pPr>
              <a:buFont typeface="+mj-lt"/>
              <a:buAutoNum type="arabicPeriod"/>
            </a:pPr>
            <a:endParaRPr lang="en-GB" sz="2400" dirty="0"/>
          </a:p>
          <a:p>
            <a:pPr>
              <a:buFont typeface="+mj-lt"/>
              <a:buAutoNum type="arabicPeriod"/>
            </a:pPr>
            <a:endParaRPr lang="en-GB" sz="2400" dirty="0"/>
          </a:p>
          <a:p>
            <a:pPr>
              <a:buFont typeface="+mj-lt"/>
              <a:buAutoNum type="arabicPeriod"/>
            </a:pPr>
            <a:endParaRPr lang="en-GB" sz="2400" dirty="0"/>
          </a:p>
          <a:p>
            <a:pPr>
              <a:buFont typeface="+mj-lt"/>
              <a:buAutoNum type="arabicPeriod"/>
            </a:pPr>
            <a:endParaRPr lang="en-GB" sz="2400" dirty="0"/>
          </a:p>
          <a:p>
            <a:pPr>
              <a:buFont typeface="+mj-lt"/>
              <a:buAutoNum type="arabicPeriod"/>
            </a:pPr>
            <a:endParaRPr lang="en-GB" sz="2400" dirty="0"/>
          </a:p>
          <a:p>
            <a:pPr>
              <a:buFont typeface="+mj-lt"/>
              <a:buAutoNum type="arabicPeriod"/>
            </a:pPr>
            <a:endParaRPr lang="en-GB" sz="2400" dirty="0"/>
          </a:p>
          <a:p>
            <a:pPr>
              <a:buFont typeface="+mj-lt"/>
              <a:buAutoNum type="arabicPeriod"/>
            </a:pPr>
            <a:endParaRPr lang="en-GB" sz="2400" dirty="0"/>
          </a:p>
          <a:p>
            <a:pPr>
              <a:buFont typeface="+mj-lt"/>
              <a:buAutoNum type="arabicPeriod"/>
            </a:pPr>
            <a:endParaRPr lang="en-GB" sz="2400" dirty="0"/>
          </a:p>
          <a:p>
            <a:pPr>
              <a:buFont typeface="+mj-lt"/>
              <a:buAutoNum type="arabicPeriod"/>
            </a:pPr>
            <a:endParaRPr lang="en-GB" sz="2400" dirty="0"/>
          </a:p>
          <a:p>
            <a:pPr>
              <a:buFont typeface="+mj-lt"/>
              <a:buAutoNum type="arabicPeriod"/>
            </a:pPr>
            <a:endParaRPr lang="en-GB" sz="2400" dirty="0"/>
          </a:p>
          <a:p>
            <a:pPr>
              <a:buFont typeface="+mj-lt"/>
              <a:buAutoNum type="arabicPeriod"/>
            </a:pPr>
            <a:endParaRPr lang="en-GB" sz="2400" dirty="0"/>
          </a:p>
          <a:p>
            <a:pPr>
              <a:buFont typeface="+mj-lt"/>
              <a:buAutoNum type="arabicPeriod"/>
            </a:pPr>
            <a:endParaRPr lang="en-GB" sz="2400" dirty="0"/>
          </a:p>
          <a:p>
            <a:pPr>
              <a:buFont typeface="+mj-lt"/>
              <a:buAutoNum type="arabicPeriod"/>
            </a:pPr>
            <a:endParaRPr lang="en-GB" sz="2400" dirty="0"/>
          </a:p>
          <a:p>
            <a:pPr>
              <a:buFont typeface="+mj-lt"/>
              <a:buAutoNum type="arabicPeriod"/>
            </a:pPr>
            <a:endParaRPr lang="en-GB" sz="2400" dirty="0"/>
          </a:p>
          <a:p>
            <a:pPr>
              <a:buFont typeface="+mj-lt"/>
              <a:buAutoNum type="arabicPeriod"/>
            </a:pPr>
            <a:endParaRPr lang="en-GB" sz="2400" dirty="0"/>
          </a:p>
          <a:p>
            <a:pPr>
              <a:buFont typeface="+mj-lt"/>
              <a:buAutoNum type="arabicPeriod"/>
            </a:pPr>
            <a:endParaRPr lang="en-GB" sz="2400" dirty="0"/>
          </a:p>
          <a:p>
            <a:pPr>
              <a:buFont typeface="+mj-lt"/>
              <a:buAutoNum type="arabicPeriod"/>
            </a:pPr>
            <a:endParaRPr lang="en-GB" sz="2400" dirty="0"/>
          </a:p>
          <a:p>
            <a:pPr>
              <a:buFont typeface="+mj-lt"/>
              <a:buAutoNum type="arabicPeriod"/>
            </a:pPr>
            <a:endParaRPr lang="en-GB" sz="2400" dirty="0"/>
          </a:p>
          <a:p>
            <a:pPr>
              <a:buFont typeface="+mj-lt"/>
              <a:buAutoNum type="arabicPeriod"/>
            </a:pPr>
            <a:endParaRPr lang="en-GB" sz="2400" dirty="0"/>
          </a:p>
          <a:p>
            <a:pPr>
              <a:buFont typeface="+mj-lt"/>
              <a:buAutoNum type="arabicPeriod"/>
            </a:pPr>
            <a:endParaRPr lang="en-GB" sz="2400" dirty="0"/>
          </a:p>
          <a:p>
            <a:pPr>
              <a:buFont typeface="+mj-lt"/>
              <a:buAutoNum type="arabicPeriod"/>
            </a:pPr>
            <a:endParaRPr lang="en-GB" sz="2400" dirty="0"/>
          </a:p>
          <a:p>
            <a:pPr>
              <a:buFont typeface="+mj-lt"/>
              <a:buAutoNum type="arabicPeriod"/>
            </a:pPr>
            <a:endParaRPr lang="en-GB" sz="2400" dirty="0"/>
          </a:p>
          <a:p>
            <a:pPr>
              <a:buFont typeface="+mj-lt"/>
              <a:buAutoNum type="arabicPeriod"/>
            </a:pPr>
            <a:endParaRPr lang="en-GB" sz="2400" dirty="0"/>
          </a:p>
          <a:p>
            <a:pPr>
              <a:buFont typeface="+mj-lt"/>
              <a:buAutoNum type="arabicPeriod"/>
            </a:pPr>
            <a:endParaRPr lang="en-GB" sz="2400" dirty="0"/>
          </a:p>
          <a:p>
            <a:pPr>
              <a:buFont typeface="+mj-lt"/>
              <a:buAutoNum type="arabicPeriod"/>
            </a:pPr>
            <a:endParaRPr lang="en-GB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F66F41BD-59EA-645A-2B19-DC89536727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5180" y="3429000"/>
            <a:ext cx="5406873" cy="2703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7644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906E7E-B5C1-C836-6790-9FCC49C4A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Why should we travel </a:t>
            </a:r>
            <a:r>
              <a:rPr lang="sk-SK" dirty="0"/>
              <a:t>?</a:t>
            </a:r>
            <a:r>
              <a:rPr lang="en-GB" dirty="0"/>
              <a:t> 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733935F-C353-4178-A06C-D40DCBE9DE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en-GB" sz="2400" b="1" dirty="0"/>
              <a:t>Expand your knowledge –</a:t>
            </a:r>
            <a:r>
              <a:rPr lang="en-GB" sz="2400" dirty="0"/>
              <a:t> </a:t>
            </a:r>
            <a:r>
              <a:rPr lang="sk-SK" sz="2400" dirty="0" err="1"/>
              <a:t>Tr</a:t>
            </a:r>
            <a:r>
              <a:rPr lang="en-GB" sz="2400" dirty="0" err="1"/>
              <a:t>aveling</a:t>
            </a:r>
            <a:r>
              <a:rPr lang="en-GB" sz="2400" dirty="0"/>
              <a:t> is the form of education </a:t>
            </a:r>
            <a:r>
              <a:rPr lang="sk-SK" sz="2400" dirty="0"/>
              <a:t>. </a:t>
            </a:r>
            <a:r>
              <a:rPr lang="sk-SK" sz="2400" dirty="0" err="1"/>
              <a:t>We</a:t>
            </a:r>
            <a:r>
              <a:rPr lang="sk-SK" sz="2400" dirty="0"/>
              <a:t> </a:t>
            </a:r>
            <a:r>
              <a:rPr lang="en-GB" sz="2400" dirty="0"/>
              <a:t>can learn about the local culture or learn new language</a:t>
            </a:r>
            <a:r>
              <a:rPr lang="sk-SK" sz="2400" dirty="0"/>
              <a:t>s.</a:t>
            </a:r>
            <a:r>
              <a:rPr lang="en-GB" sz="2400" dirty="0"/>
              <a:t> </a:t>
            </a:r>
          </a:p>
          <a:p>
            <a:endParaRPr lang="sk-SK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C33693B5-7CEA-951D-4FEE-A1266EC12F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8629" y="3858981"/>
            <a:ext cx="5122352" cy="23749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7544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0" name="Rectangle 2054">
            <a:extLst>
              <a:ext uri="{FF2B5EF4-FFF2-40B4-BE49-F238E27FC236}">
                <a16:creationId xmlns:a16="http://schemas.microsoft.com/office/drawing/2014/main" id="{3F4C104D-5F30-4811-9376-566B26E4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3DD3CB6-59E8-6A5F-FF5E-99D529A5A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1947" y="684289"/>
            <a:ext cx="8524273" cy="928055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Why should</a:t>
            </a:r>
            <a:r>
              <a:rPr lang="sk-SK" dirty="0"/>
              <a:t> </a:t>
            </a:r>
            <a:r>
              <a:rPr lang="sk-SK" dirty="0" err="1"/>
              <a:t>we</a:t>
            </a:r>
            <a:r>
              <a:rPr lang="sk-SK" dirty="0"/>
              <a:t> </a:t>
            </a:r>
            <a:r>
              <a:rPr lang="sk-SK" dirty="0" err="1"/>
              <a:t>travel</a:t>
            </a:r>
            <a:r>
              <a:rPr lang="sk-SK" dirty="0"/>
              <a:t>?</a:t>
            </a:r>
          </a:p>
        </p:txBody>
      </p:sp>
      <p:sp>
        <p:nvSpPr>
          <p:cNvPr id="2061" name="Rectangle 2056">
            <a:extLst>
              <a:ext uri="{FF2B5EF4-FFF2-40B4-BE49-F238E27FC236}">
                <a16:creationId xmlns:a16="http://schemas.microsoft.com/office/drawing/2014/main" id="{0815E34B-5D02-4E01-A936-E8E1C0AB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4742774-58F1-4AB1-D1F0-E9D81F436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896" y="1951255"/>
            <a:ext cx="4778182" cy="1661652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 startAt="3"/>
            </a:pPr>
            <a:r>
              <a:rPr lang="en-GB" sz="2400" b="1" dirty="0"/>
              <a:t>Relax – </a:t>
            </a:r>
            <a:r>
              <a:rPr lang="sk-SK" sz="2400" dirty="0"/>
              <a:t>T</a:t>
            </a:r>
            <a:r>
              <a:rPr lang="en-US" sz="2400" dirty="0"/>
              <a:t>raveling can help us to reduce stress and break from everyday routine</a:t>
            </a:r>
            <a:r>
              <a:rPr lang="sk-SK" sz="2400" dirty="0"/>
              <a:t>.</a:t>
            </a:r>
            <a:endParaRPr lang="en-GB" sz="2400" dirty="0"/>
          </a:p>
          <a:p>
            <a:pPr marL="0" indent="0">
              <a:buNone/>
            </a:pPr>
            <a:endParaRPr lang="en-GB" sz="2400" b="1" dirty="0"/>
          </a:p>
        </p:txBody>
      </p:sp>
      <p:pic>
        <p:nvPicPr>
          <p:cNvPr id="2050" name="Picture 2" descr="Top 25 najkrajších pláží sveta – Najlacnejšia letenka">
            <a:extLst>
              <a:ext uri="{FF2B5EF4-FFF2-40B4-BE49-F238E27FC236}">
                <a16:creationId xmlns:a16="http://schemas.microsoft.com/office/drawing/2014/main" id="{114CC008-2E57-0A83-BA8C-E2BCB29BB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49519" y="3706761"/>
            <a:ext cx="6873139" cy="27492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9" name="Freeform 11">
            <a:extLst>
              <a:ext uri="{FF2B5EF4-FFF2-40B4-BE49-F238E27FC236}">
                <a16:creationId xmlns:a16="http://schemas.microsoft.com/office/drawing/2014/main" id="{7DE3414B-B032-4710-A468-D3285E38C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991A73B9-BD49-885F-0D14-48E2C6C6EC60}"/>
              </a:ext>
            </a:extLst>
          </p:cNvPr>
          <p:cNvSpPr txBox="1"/>
          <p:nvPr/>
        </p:nvSpPr>
        <p:spPr>
          <a:xfrm>
            <a:off x="6243484" y="1951255"/>
            <a:ext cx="47781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+mj-lt"/>
              <a:buAutoNum type="arabicPeriod" startAt="4"/>
            </a:pPr>
            <a:r>
              <a:rPr lang="en-GB" sz="2400" b="1" dirty="0"/>
              <a:t>Finding yourself – </a:t>
            </a:r>
            <a:r>
              <a:rPr lang="en-US" sz="2400" b="0" i="0" dirty="0">
                <a:effectLst/>
                <a:latin typeface="+mj-lt"/>
              </a:rPr>
              <a:t>Traveling can be a wonderful way to discover and understand more about ourselves.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78416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D8490B-A914-DBB9-B887-F307FD96B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534933"/>
            <a:ext cx="8911687" cy="1280890"/>
          </a:xfrm>
        </p:spPr>
        <p:txBody>
          <a:bodyPr/>
          <a:lstStyle/>
          <a:p>
            <a:pPr algn="ctr"/>
            <a:r>
              <a:rPr lang="en-GB" dirty="0"/>
              <a:t>Why should we travel ?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961AEFD-2BCE-F86E-9857-47CF9AF77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0156" y="1651369"/>
            <a:ext cx="8915400" cy="377762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5"/>
            </a:pPr>
            <a:r>
              <a:rPr lang="en-GB" sz="2400" b="1" dirty="0"/>
              <a:t>Taking care of our planet </a:t>
            </a:r>
            <a:r>
              <a:rPr lang="en-GB" sz="2400" dirty="0"/>
              <a:t>-  </a:t>
            </a:r>
            <a:r>
              <a:rPr lang="sk-SK" sz="2400" dirty="0"/>
              <a:t>T</a:t>
            </a:r>
            <a:r>
              <a:rPr lang="en-GB" sz="2400" dirty="0"/>
              <a:t>ravel</a:t>
            </a:r>
            <a:r>
              <a:rPr lang="sk-SK" sz="2400" dirty="0" err="1"/>
              <a:t>ing</a:t>
            </a:r>
            <a:r>
              <a:rPr lang="en-GB" sz="2400" dirty="0"/>
              <a:t> help us love and protect nature but we should travel in ways that do not hurt the Earth</a:t>
            </a:r>
            <a:r>
              <a:rPr lang="sk-SK" sz="2400" dirty="0"/>
              <a:t>.</a:t>
            </a:r>
          </a:p>
        </p:txBody>
      </p:sp>
      <p:pic>
        <p:nvPicPr>
          <p:cNvPr id="3074" name="Picture 2" descr="472 Take Care Our Earth Images, Stock Photos, 3D objects, &amp; Vectors |  Shutterstock">
            <a:extLst>
              <a:ext uri="{FF2B5EF4-FFF2-40B4-BE49-F238E27FC236}">
                <a16:creationId xmlns:a16="http://schemas.microsoft.com/office/drawing/2014/main" id="{4383A432-01E2-0689-C460-4C6D269A38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17"/>
          <a:stretch/>
        </p:blipFill>
        <p:spPr bwMode="auto">
          <a:xfrm>
            <a:off x="3855166" y="3337549"/>
            <a:ext cx="4295775" cy="2818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207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B7C6A9-383F-F504-4A61-DEABBBB9F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6512" y="643774"/>
            <a:ext cx="8911687" cy="1280890"/>
          </a:xfrm>
        </p:spPr>
        <p:txBody>
          <a:bodyPr/>
          <a:lstStyle/>
          <a:p>
            <a:pPr algn="ctr"/>
            <a:r>
              <a:rPr lang="en-GB" dirty="0"/>
              <a:t>Why should we travel ?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8DB6770-2897-C9D5-8935-ED3EFFFFC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6512" y="1924664"/>
            <a:ext cx="8915400" cy="377762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6"/>
            </a:pPr>
            <a:r>
              <a:rPr lang="sk-SK" sz="2400" b="1" i="0" dirty="0" err="1">
                <a:solidFill>
                  <a:schemeClr val="tx1"/>
                </a:solidFill>
                <a:effectLst/>
                <a:latin typeface="+mj-lt"/>
              </a:rPr>
              <a:t>Food</a:t>
            </a:r>
            <a:r>
              <a:rPr lang="sk-SK" sz="2400" b="1" i="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sk-SK" sz="2400" b="1" i="0" dirty="0" err="1">
                <a:solidFill>
                  <a:schemeClr val="tx1"/>
                </a:solidFill>
                <a:effectLst/>
                <a:latin typeface="+mj-lt"/>
              </a:rPr>
              <a:t>exploration</a:t>
            </a:r>
            <a:r>
              <a:rPr lang="en-GB" sz="24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sk-SK" sz="2400" b="1" dirty="0">
                <a:solidFill>
                  <a:schemeClr val="tx1"/>
                </a:solidFill>
                <a:latin typeface="+mj-lt"/>
              </a:rPr>
              <a:t>–</a:t>
            </a:r>
            <a:r>
              <a:rPr lang="en-US" sz="2400" b="0" i="0" dirty="0">
                <a:solidFill>
                  <a:schemeClr val="tx1"/>
                </a:solidFill>
                <a:effectLst/>
                <a:latin typeface="+mj-lt"/>
              </a:rPr>
              <a:t> Traveling gives us the opportunity to experience different culinary traditions</a:t>
            </a:r>
            <a:r>
              <a:rPr lang="sk-SK" sz="2400" b="0" i="0" dirty="0">
                <a:solidFill>
                  <a:schemeClr val="tx1"/>
                </a:solidFill>
                <a:effectLst/>
                <a:latin typeface="+mj-lt"/>
              </a:rPr>
              <a:t> and </a:t>
            </a:r>
            <a:r>
              <a:rPr lang="en-US" sz="2400" b="0" i="0" dirty="0">
                <a:solidFill>
                  <a:schemeClr val="tx1"/>
                </a:solidFill>
                <a:effectLst/>
                <a:latin typeface="+mj-lt"/>
              </a:rPr>
              <a:t>flavors</a:t>
            </a:r>
            <a:r>
              <a:rPr lang="sk-SK" sz="2400" b="0" i="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en-US" sz="2400" b="0" i="0" dirty="0">
                <a:solidFill>
                  <a:schemeClr val="tx1"/>
                </a:solidFill>
                <a:effectLst/>
                <a:latin typeface="+mj-lt"/>
              </a:rPr>
              <a:t>from around the world.</a:t>
            </a:r>
            <a:endParaRPr lang="sk-SK" sz="24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187BEBE4-9992-4136-6232-6740B9440A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3251" y="4080349"/>
            <a:ext cx="4096517" cy="21338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5818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35312B-EFD7-08E4-86CF-74721C9A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545452"/>
            <a:ext cx="8911687" cy="1280890"/>
          </a:xfrm>
        </p:spPr>
        <p:txBody>
          <a:bodyPr/>
          <a:lstStyle/>
          <a:p>
            <a:pPr algn="ctr"/>
            <a:r>
              <a:rPr lang="en-GB" dirty="0"/>
              <a:t>Why should we travel ?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8208F94-0225-A630-6808-438B2DB108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4533" y="1707845"/>
            <a:ext cx="8915400" cy="3777622"/>
          </a:xfrm>
        </p:spPr>
        <p:txBody>
          <a:bodyPr/>
          <a:lstStyle/>
          <a:p>
            <a:pPr marL="457200" indent="-457200">
              <a:buFont typeface="+mj-lt"/>
              <a:buAutoNum type="arabicPeriod" startAt="7"/>
            </a:pPr>
            <a:r>
              <a:rPr kumimoji="0" lang="sk-SK" altLang="sk-SK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Nature and </a:t>
            </a:r>
            <a:r>
              <a:rPr kumimoji="0" lang="sk-SK" altLang="sk-SK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beauty</a:t>
            </a:r>
            <a:r>
              <a:rPr lang="sk-SK" altLang="sk-SK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-</a:t>
            </a:r>
            <a:r>
              <a:rPr kumimoji="0" lang="sk-SK" altLang="sk-SK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Century Gothic" panose="020B0502020202020204" pitchFamily="34" charset="0"/>
              </a:rPr>
              <a:t>The</a:t>
            </a:r>
            <a:r>
              <a:rPr kumimoji="0" lang="sk-SK" altLang="sk-SK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kumimoji="0" lang="sk-SK" altLang="sk-SK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Century Gothic" panose="020B0502020202020204" pitchFamily="34" charset="0"/>
              </a:rPr>
              <a:t>world</a:t>
            </a:r>
            <a:r>
              <a:rPr kumimoji="0" lang="sk-SK" altLang="sk-SK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kumimoji="0" lang="sk-SK" altLang="sk-SK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Century Gothic" panose="020B0502020202020204" pitchFamily="34" charset="0"/>
              </a:rPr>
              <a:t>is</a:t>
            </a:r>
            <a:r>
              <a:rPr kumimoji="0" lang="sk-SK" altLang="sk-SK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kumimoji="0" lang="sk-SK" altLang="sk-SK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Century Gothic" panose="020B0502020202020204" pitchFamily="34" charset="0"/>
              </a:rPr>
              <a:t>full</a:t>
            </a:r>
            <a:r>
              <a:rPr kumimoji="0" lang="sk-SK" altLang="sk-SK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Century Gothic" panose="020B0502020202020204" pitchFamily="34" charset="0"/>
              </a:rPr>
              <a:t> of </a:t>
            </a:r>
            <a:r>
              <a:rPr kumimoji="0" lang="sk-SK" altLang="sk-SK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Century Gothic" panose="020B0502020202020204" pitchFamily="34" charset="0"/>
              </a:rPr>
              <a:t>natural</a:t>
            </a:r>
            <a:r>
              <a:rPr kumimoji="0" lang="sk-SK" altLang="sk-SK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kumimoji="0" lang="sk-SK" altLang="sk-SK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Century Gothic" panose="020B0502020202020204" pitchFamily="34" charset="0"/>
              </a:rPr>
              <a:t>wonders</a:t>
            </a:r>
            <a:r>
              <a:rPr kumimoji="0" lang="sk-SK" altLang="sk-SK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Century Gothic" panose="020B0502020202020204" pitchFamily="34" charset="0"/>
              </a:rPr>
              <a:t>. </a:t>
            </a:r>
            <a:r>
              <a:rPr kumimoji="0" lang="sk-SK" altLang="sk-SK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Century Gothic" panose="020B0502020202020204" pitchFamily="34" charset="0"/>
              </a:rPr>
              <a:t>Traveling</a:t>
            </a:r>
            <a:r>
              <a:rPr kumimoji="0" lang="sk-SK" altLang="sk-SK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kumimoji="0" lang="sk-SK" altLang="sk-SK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Century Gothic" panose="020B0502020202020204" pitchFamily="34" charset="0"/>
              </a:rPr>
              <a:t>gives</a:t>
            </a:r>
            <a:r>
              <a:rPr kumimoji="0" lang="sk-SK" altLang="sk-SK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kumimoji="0" lang="sk-SK" altLang="sk-SK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Century Gothic" panose="020B0502020202020204" pitchFamily="34" charset="0"/>
              </a:rPr>
              <a:t>us</a:t>
            </a:r>
            <a:r>
              <a:rPr kumimoji="0" lang="sk-SK" altLang="sk-SK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kumimoji="0" lang="sk-SK" altLang="sk-SK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Century Gothic" panose="020B0502020202020204" pitchFamily="34" charset="0"/>
              </a:rPr>
              <a:t>chance</a:t>
            </a:r>
            <a:r>
              <a:rPr kumimoji="0" lang="sk-SK" altLang="sk-SK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Century Gothic" panose="020B0502020202020204" pitchFamily="34" charset="0"/>
              </a:rPr>
              <a:t> to </a:t>
            </a:r>
            <a:r>
              <a:rPr kumimoji="0" lang="sk-SK" altLang="sk-SK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Century Gothic" panose="020B0502020202020204" pitchFamily="34" charset="0"/>
              </a:rPr>
              <a:t>discover</a:t>
            </a:r>
            <a:r>
              <a:rPr kumimoji="0" lang="sk-SK" altLang="sk-SK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Century Gothic" panose="020B0502020202020204" pitchFamily="34" charset="0"/>
              </a:rPr>
              <a:t> and </a:t>
            </a:r>
            <a:r>
              <a:rPr kumimoji="0" lang="sk-SK" altLang="sk-SK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Century Gothic" panose="020B0502020202020204" pitchFamily="34" charset="0"/>
              </a:rPr>
              <a:t>admire</a:t>
            </a:r>
            <a:r>
              <a:rPr kumimoji="0" lang="sk-SK" altLang="sk-SK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kumimoji="0" lang="sk-SK" altLang="sk-SK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Century Gothic" panose="020B0502020202020204" pitchFamily="34" charset="0"/>
              </a:rPr>
              <a:t>the</a:t>
            </a:r>
            <a:r>
              <a:rPr kumimoji="0" lang="sk-SK" altLang="sk-SK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kumimoji="0" lang="sk-SK" altLang="sk-SK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Century Gothic" panose="020B0502020202020204" pitchFamily="34" charset="0"/>
              </a:rPr>
              <a:t>beauty</a:t>
            </a:r>
            <a:r>
              <a:rPr kumimoji="0" lang="sk-SK" altLang="sk-SK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Century Gothic" panose="020B0502020202020204" pitchFamily="34" charset="0"/>
              </a:rPr>
              <a:t> of </a:t>
            </a:r>
            <a:r>
              <a:rPr kumimoji="0" lang="sk-SK" altLang="sk-SK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Century Gothic" panose="020B0502020202020204" pitchFamily="34" charset="0"/>
              </a:rPr>
              <a:t>nature</a:t>
            </a:r>
            <a:r>
              <a:rPr kumimoji="0" lang="sk-SK" altLang="sk-SK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kumimoji="0" lang="sk-SK" altLang="sk-SK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.</a:t>
            </a:r>
            <a:endParaRPr kumimoji="0" lang="sk-SK" altLang="sk-SK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sk-SK" dirty="0"/>
          </a:p>
        </p:txBody>
      </p:sp>
      <p:pic>
        <p:nvPicPr>
          <p:cNvPr id="2050" name="Picture 2" descr="What is the definition of 'the beauty of nature'? Does every aspect of  nature have its own beauty, like humans do? - Quora">
            <a:extLst>
              <a:ext uri="{FF2B5EF4-FFF2-40B4-BE49-F238E27FC236}">
                <a16:creationId xmlns:a16="http://schemas.microsoft.com/office/drawing/2014/main" id="{EEB44D4D-B155-4EBA-22F9-84C9D0C63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258" y="3596656"/>
            <a:ext cx="4081258" cy="2715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id="{81BB16E7-2AB5-59F5-E646-1B4954B220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4696" y="3596657"/>
            <a:ext cx="4081258" cy="27158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1166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C6FF4F-C8F3-1CA1-0753-167C85215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7958" y="309445"/>
            <a:ext cx="4790008" cy="1280890"/>
          </a:xfrm>
        </p:spPr>
        <p:txBody>
          <a:bodyPr>
            <a:normAutofit/>
          </a:bodyPr>
          <a:lstStyle/>
          <a:p>
            <a:r>
              <a:rPr lang="en-GB" dirty="0" err="1"/>
              <a:t>Krk</a:t>
            </a:r>
            <a:r>
              <a:rPr lang="en-GB" dirty="0"/>
              <a:t> – island in Croatia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BC1EA83-8651-041D-BA42-1AB2887FD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7901" y="1839334"/>
            <a:ext cx="4802188" cy="3870755"/>
          </a:xfrm>
        </p:spPr>
        <p:txBody>
          <a:bodyPr>
            <a:normAutofit/>
          </a:bodyPr>
          <a:lstStyle/>
          <a:p>
            <a:r>
              <a:rPr lang="sk-SK" sz="2400" dirty="0" err="1"/>
              <a:t>One</a:t>
            </a:r>
            <a:r>
              <a:rPr lang="sk-SK" sz="2400" dirty="0"/>
              <a:t> of </a:t>
            </a:r>
            <a:r>
              <a:rPr lang="sk-SK" sz="2400" dirty="0" err="1"/>
              <a:t>the</a:t>
            </a:r>
            <a:r>
              <a:rPr lang="sk-SK" sz="2400" dirty="0"/>
              <a:t> </a:t>
            </a:r>
            <a:r>
              <a:rPr lang="sk-SK" sz="2400" dirty="0" err="1"/>
              <a:t>largest</a:t>
            </a:r>
            <a:r>
              <a:rPr lang="sk-SK" sz="2400" dirty="0"/>
              <a:t> </a:t>
            </a:r>
            <a:r>
              <a:rPr lang="sk-SK" sz="2400" dirty="0" err="1"/>
              <a:t>Croatian</a:t>
            </a:r>
            <a:r>
              <a:rPr lang="sk-SK" sz="2400" dirty="0"/>
              <a:t> </a:t>
            </a:r>
            <a:r>
              <a:rPr lang="sk-SK" sz="2400" dirty="0" err="1"/>
              <a:t>islands</a:t>
            </a:r>
            <a:r>
              <a:rPr lang="sk-SK" sz="2400" dirty="0"/>
              <a:t> </a:t>
            </a:r>
          </a:p>
          <a:p>
            <a:r>
              <a:rPr lang="en-GB" sz="2400" dirty="0"/>
              <a:t>city </a:t>
            </a:r>
            <a:r>
              <a:rPr lang="en-GB" sz="2400" dirty="0" err="1"/>
              <a:t>Krk</a:t>
            </a:r>
            <a:r>
              <a:rPr lang="en-GB" sz="2400" dirty="0"/>
              <a:t> – historical </a:t>
            </a:r>
            <a:r>
              <a:rPr lang="en-GB" sz="2400" dirty="0" err="1"/>
              <a:t>center</a:t>
            </a:r>
            <a:r>
              <a:rPr lang="en-GB" sz="2400" dirty="0"/>
              <a:t> </a:t>
            </a:r>
            <a:endParaRPr lang="sk-SK" sz="2400" dirty="0"/>
          </a:p>
          <a:p>
            <a:r>
              <a:rPr lang="sk-SK" sz="2400" dirty="0" err="1"/>
              <a:t>The</a:t>
            </a:r>
            <a:r>
              <a:rPr lang="sk-SK" sz="2400" dirty="0"/>
              <a:t> </a:t>
            </a:r>
            <a:r>
              <a:rPr lang="sk-SK" sz="2400" dirty="0" err="1"/>
              <a:t>island</a:t>
            </a:r>
            <a:r>
              <a:rPr lang="sk-SK" sz="2400" dirty="0"/>
              <a:t> </a:t>
            </a:r>
            <a:r>
              <a:rPr lang="sk-SK" sz="2400" dirty="0" err="1"/>
              <a:t>is</a:t>
            </a:r>
            <a:r>
              <a:rPr lang="sk-SK" sz="2400" dirty="0"/>
              <a:t> </a:t>
            </a:r>
            <a:r>
              <a:rPr lang="sk-SK" sz="2400" dirty="0" err="1"/>
              <a:t>connected</a:t>
            </a:r>
            <a:r>
              <a:rPr lang="sk-SK" sz="2400" dirty="0"/>
              <a:t> to </a:t>
            </a:r>
            <a:r>
              <a:rPr lang="sk-SK" sz="2400" dirty="0" err="1"/>
              <a:t>the</a:t>
            </a:r>
            <a:r>
              <a:rPr lang="sk-SK" sz="2400" dirty="0"/>
              <a:t> </a:t>
            </a:r>
            <a:r>
              <a:rPr lang="sk-SK" sz="2400" dirty="0" err="1"/>
              <a:t>mainland</a:t>
            </a:r>
            <a:r>
              <a:rPr lang="sk-SK" sz="2400" dirty="0"/>
              <a:t> by </a:t>
            </a:r>
            <a:r>
              <a:rPr lang="sk-SK" sz="2400" dirty="0" err="1"/>
              <a:t>the</a:t>
            </a:r>
            <a:r>
              <a:rPr lang="sk-SK" sz="2400" dirty="0"/>
              <a:t> </a:t>
            </a:r>
            <a:r>
              <a:rPr lang="sk-SK" sz="2400" dirty="0" err="1"/>
              <a:t>bridge</a:t>
            </a:r>
            <a:endParaRPr lang="sk-SK" sz="2400" dirty="0"/>
          </a:p>
          <a:p>
            <a:endParaRPr lang="en-GB" sz="2400" dirty="0"/>
          </a:p>
        </p:txBody>
      </p:sp>
      <p:pic>
        <p:nvPicPr>
          <p:cNvPr id="4098" name="Picture 2" descr="Krk (town) - Wikipedia">
            <a:extLst>
              <a:ext uri="{FF2B5EF4-FFF2-40B4-BE49-F238E27FC236}">
                <a16:creationId xmlns:a16="http://schemas.microsoft.com/office/drawing/2014/main" id="{C31A4896-A353-EA54-FAA8-85DDF5B3E6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78" b="1"/>
          <a:stretch/>
        </p:blipFill>
        <p:spPr bwMode="auto">
          <a:xfrm>
            <a:off x="7315199" y="309445"/>
            <a:ext cx="3569110" cy="24883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Krk Last Minute 2023 - Chorvátsko Krk na Invia.sk">
            <a:extLst>
              <a:ext uri="{FF2B5EF4-FFF2-40B4-BE49-F238E27FC236}">
                <a16:creationId xmlns:a16="http://schemas.microsoft.com/office/drawing/2014/main" id="{FCFDD124-12AE-F67F-056E-41D14CDFA2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6" r="16883"/>
          <a:stretch/>
        </p:blipFill>
        <p:spPr bwMode="auto">
          <a:xfrm>
            <a:off x="8260007" y="3092974"/>
            <a:ext cx="3348184" cy="23343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id="{13AC14F5-B21A-B63F-3648-34838D72CF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7536" y="4260128"/>
            <a:ext cx="3348184" cy="2260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7520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198DE1-1EE3-59AF-91C9-AEEF3D62B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6680" y="594613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sk-SK" sz="4000" dirty="0"/>
              <a:t>Barcelona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0EC1ED0-4799-49B3-EF61-A02B79A847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0386" y="1746998"/>
            <a:ext cx="8915400" cy="3777622"/>
          </a:xfrm>
        </p:spPr>
        <p:txBody>
          <a:bodyPr>
            <a:normAutofit/>
          </a:bodyPr>
          <a:lstStyle/>
          <a:p>
            <a:r>
              <a:rPr lang="sk-SK" sz="2400" b="0" i="0" dirty="0">
                <a:solidFill>
                  <a:srgbClr val="202122"/>
                </a:solidFill>
                <a:effectLst/>
              </a:rPr>
              <a:t> </a:t>
            </a:r>
            <a:r>
              <a:rPr lang="sk-SK" sz="2400" b="0" i="0" dirty="0" err="1">
                <a:solidFill>
                  <a:srgbClr val="202122"/>
                </a:solidFill>
                <a:effectLst/>
              </a:rPr>
              <a:t>Church</a:t>
            </a:r>
            <a:r>
              <a:rPr lang="sk-SK" sz="2400" b="0" i="0" dirty="0">
                <a:solidFill>
                  <a:srgbClr val="202122"/>
                </a:solidFill>
                <a:effectLst/>
              </a:rPr>
              <a:t> </a:t>
            </a:r>
            <a:r>
              <a:rPr lang="sk-SK" sz="2400" b="0" i="0" dirty="0" err="1">
                <a:solidFill>
                  <a:srgbClr val="202122"/>
                </a:solidFill>
                <a:effectLst/>
                <a:latin typeface="+mj-lt"/>
              </a:rPr>
              <a:t>Sagrada</a:t>
            </a:r>
            <a:r>
              <a:rPr lang="sk-SK" sz="2400" b="0" i="0" dirty="0">
                <a:solidFill>
                  <a:srgbClr val="202122"/>
                </a:solidFill>
                <a:effectLst/>
                <a:latin typeface="+mj-lt"/>
              </a:rPr>
              <a:t> </a:t>
            </a:r>
            <a:r>
              <a:rPr lang="sk-SK" sz="2400" b="0" i="0" dirty="0" err="1">
                <a:solidFill>
                  <a:srgbClr val="202122"/>
                </a:solidFill>
                <a:effectLst/>
                <a:latin typeface="+mj-lt"/>
              </a:rPr>
              <a:t>Familia</a:t>
            </a:r>
            <a:r>
              <a:rPr lang="sk-SK" sz="2400" b="0" i="0" dirty="0">
                <a:solidFill>
                  <a:srgbClr val="202122"/>
                </a:solidFill>
                <a:effectLst/>
                <a:latin typeface="+mj-lt"/>
              </a:rPr>
              <a:t> </a:t>
            </a:r>
          </a:p>
          <a:p>
            <a:r>
              <a:rPr lang="sk-SK" sz="2400" dirty="0" err="1">
                <a:solidFill>
                  <a:srgbClr val="202122"/>
                </a:solidFill>
                <a:latin typeface="+mj-lt"/>
              </a:rPr>
              <a:t>Football</a:t>
            </a:r>
            <a:r>
              <a:rPr lang="sk-SK" sz="2400" dirty="0">
                <a:solidFill>
                  <a:srgbClr val="202122"/>
                </a:solidFill>
                <a:latin typeface="+mj-lt"/>
              </a:rPr>
              <a:t> </a:t>
            </a:r>
            <a:r>
              <a:rPr lang="sk-SK" sz="2400" dirty="0" err="1">
                <a:solidFill>
                  <a:srgbClr val="202122"/>
                </a:solidFill>
                <a:latin typeface="+mj-lt"/>
              </a:rPr>
              <a:t>stadium</a:t>
            </a:r>
            <a:r>
              <a:rPr lang="sk-SK" sz="2400" dirty="0">
                <a:solidFill>
                  <a:srgbClr val="202122"/>
                </a:solidFill>
                <a:latin typeface="+mj-lt"/>
              </a:rPr>
              <a:t> </a:t>
            </a:r>
            <a:r>
              <a:rPr lang="sk-SK" sz="2400" dirty="0" err="1">
                <a:solidFill>
                  <a:srgbClr val="202122"/>
                </a:solidFill>
                <a:latin typeface="+mj-lt"/>
              </a:rPr>
              <a:t>Camp</a:t>
            </a:r>
            <a:r>
              <a:rPr lang="sk-SK" sz="2400" dirty="0">
                <a:solidFill>
                  <a:srgbClr val="202122"/>
                </a:solidFill>
                <a:latin typeface="+mj-lt"/>
              </a:rPr>
              <a:t> </a:t>
            </a:r>
            <a:r>
              <a:rPr lang="sk-SK" sz="2400" dirty="0" err="1">
                <a:solidFill>
                  <a:srgbClr val="202122"/>
                </a:solidFill>
                <a:latin typeface="+mj-lt"/>
              </a:rPr>
              <a:t>Nou</a:t>
            </a:r>
            <a:endParaRPr lang="sk-SK" sz="2400" dirty="0">
              <a:latin typeface="+mj-lt"/>
            </a:endParaRPr>
          </a:p>
        </p:txBody>
      </p:sp>
      <p:pic>
        <p:nvPicPr>
          <p:cNvPr id="1032" name="Picture 8" descr="FC Barcelona hľadá cestu z ťažkej finančnej situácie, názov štadióna možno  zmenia na Camp Nou Spotify - SITA.sk">
            <a:extLst>
              <a:ext uri="{FF2B5EF4-FFF2-40B4-BE49-F238E27FC236}">
                <a16:creationId xmlns:a16="http://schemas.microsoft.com/office/drawing/2014/main" id="{D429B1ED-3B50-63CC-FA56-A1FC9A792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309" y="1333380"/>
            <a:ext cx="3844414" cy="2432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4776E400-87B1-64D6-D094-904E757B69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7625" y="3858683"/>
            <a:ext cx="3938325" cy="2620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40" name="Picture 16" descr="10 TOP Things to Do in Barcelona January 2024 | Expedia">
            <a:extLst>
              <a:ext uri="{FF2B5EF4-FFF2-40B4-BE49-F238E27FC236}">
                <a16:creationId xmlns:a16="http://schemas.microsoft.com/office/drawing/2014/main" id="{2C34B722-D31B-DA66-E798-ECA3F5B07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665" y="4023795"/>
            <a:ext cx="4343425" cy="243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9728021"/>
      </p:ext>
    </p:extLst>
  </p:cSld>
  <p:clrMapOvr>
    <a:masterClrMapping/>
  </p:clrMapOvr>
</p:sld>
</file>

<file path=ppt/theme/theme1.xml><?xml version="1.0" encoding="utf-8"?>
<a:theme xmlns:a="http://schemas.openxmlformats.org/drawingml/2006/main" name="Dym">
  <a:themeElements>
    <a:clrScheme name="Dym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Dym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ym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TM02892315[[fn=Dym]]</Template>
  <TotalTime>745</TotalTime>
  <Words>229</Words>
  <Application>Microsoft Office PowerPoint</Application>
  <PresentationFormat>Širokouhlá</PresentationFormat>
  <Paragraphs>86</Paragraphs>
  <Slides>10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5" baseType="lpstr">
      <vt:lpstr>Arial</vt:lpstr>
      <vt:lpstr>Calibri</vt:lpstr>
      <vt:lpstr>Century Gothic</vt:lpstr>
      <vt:lpstr>Wingdings 3</vt:lpstr>
      <vt:lpstr>Dym</vt:lpstr>
      <vt:lpstr>Traveling</vt:lpstr>
      <vt:lpstr>Why should we travel ? </vt:lpstr>
      <vt:lpstr>Why should we travel ? </vt:lpstr>
      <vt:lpstr>Why should we travel?</vt:lpstr>
      <vt:lpstr>Why should we travel ?</vt:lpstr>
      <vt:lpstr>Why should we travel ?</vt:lpstr>
      <vt:lpstr>Why should we travel ?</vt:lpstr>
      <vt:lpstr>Krk – island in Croatia</vt:lpstr>
      <vt:lpstr>Barcelona</vt:lpstr>
      <vt:lpstr>Thanks for your attention.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Traveling</dc:title>
  <dc:creator>Tomas Havir</dc:creator>
  <cp:lastModifiedBy>Tomas Havir</cp:lastModifiedBy>
  <cp:revision>6</cp:revision>
  <dcterms:created xsi:type="dcterms:W3CDTF">2023-12-10T16:52:11Z</dcterms:created>
  <dcterms:modified xsi:type="dcterms:W3CDTF">2024-01-10T20:48:28Z</dcterms:modified>
</cp:coreProperties>
</file>