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57" r:id="rId5"/>
    <p:sldId id="263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9D69-A82E-4E61-9D5C-B95AAE8B139C}" type="datetimeFigureOut">
              <a:rPr lang="sk-SK" smtClean="0"/>
              <a:t>17. 10. 2021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71CF-FF08-4BEC-8AD3-5F22A6D4A6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665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9D69-A82E-4E61-9D5C-B95AAE8B139C}" type="datetimeFigureOut">
              <a:rPr lang="sk-SK" smtClean="0"/>
              <a:t>17. 10. 2021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71CF-FF08-4BEC-8AD3-5F22A6D4A6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9887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9D69-A82E-4E61-9D5C-B95AAE8B139C}" type="datetimeFigureOut">
              <a:rPr lang="sk-SK" smtClean="0"/>
              <a:t>17. 10. 2021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71CF-FF08-4BEC-8AD3-5F22A6D4A6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1730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9D69-A82E-4E61-9D5C-B95AAE8B139C}" type="datetimeFigureOut">
              <a:rPr lang="sk-SK" smtClean="0"/>
              <a:t>17. 10. 2021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71CF-FF08-4BEC-8AD3-5F22A6D4A6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5321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9D69-A82E-4E61-9D5C-B95AAE8B139C}" type="datetimeFigureOut">
              <a:rPr lang="sk-SK" smtClean="0"/>
              <a:t>17. 10. 2021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71CF-FF08-4BEC-8AD3-5F22A6D4A6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9087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9D69-A82E-4E61-9D5C-B95AAE8B139C}" type="datetimeFigureOut">
              <a:rPr lang="sk-SK" smtClean="0"/>
              <a:t>17. 10. 2021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71CF-FF08-4BEC-8AD3-5F22A6D4A6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269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9D69-A82E-4E61-9D5C-B95AAE8B139C}" type="datetimeFigureOut">
              <a:rPr lang="sk-SK" smtClean="0"/>
              <a:t>17. 10. 2021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71CF-FF08-4BEC-8AD3-5F22A6D4A6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5649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9D69-A82E-4E61-9D5C-B95AAE8B139C}" type="datetimeFigureOut">
              <a:rPr lang="sk-SK" smtClean="0"/>
              <a:t>17. 10. 2021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71CF-FF08-4BEC-8AD3-5F22A6D4A6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8422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9D69-A82E-4E61-9D5C-B95AAE8B139C}" type="datetimeFigureOut">
              <a:rPr lang="sk-SK" smtClean="0"/>
              <a:t>17. 10. 2021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71CF-FF08-4BEC-8AD3-5F22A6D4A6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957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9D69-A82E-4E61-9D5C-B95AAE8B139C}" type="datetimeFigureOut">
              <a:rPr lang="sk-SK" smtClean="0"/>
              <a:t>17. 10. 2021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71CF-FF08-4BEC-8AD3-5F22A6D4A6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1108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9D69-A82E-4E61-9D5C-B95AAE8B139C}" type="datetimeFigureOut">
              <a:rPr lang="sk-SK" smtClean="0"/>
              <a:t>17. 10. 2021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71CF-FF08-4BEC-8AD3-5F22A6D4A6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586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9D69-A82E-4E61-9D5C-B95AAE8B139C}" type="datetimeFigureOut">
              <a:rPr lang="sk-SK" smtClean="0"/>
              <a:t>17. 10. 2021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71CF-FF08-4BEC-8AD3-5F22A6D4A6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1405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9D69-A82E-4E61-9D5C-B95AAE8B139C}" type="datetimeFigureOut">
              <a:rPr lang="sk-SK" smtClean="0"/>
              <a:t>17. 10. 2021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71CF-FF08-4BEC-8AD3-5F22A6D4A6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056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9D69-A82E-4E61-9D5C-B95AAE8B139C}" type="datetimeFigureOut">
              <a:rPr lang="sk-SK" smtClean="0"/>
              <a:t>17. 10. 2021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71CF-FF08-4BEC-8AD3-5F22A6D4A6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9764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9D69-A82E-4E61-9D5C-B95AAE8B139C}" type="datetimeFigureOut">
              <a:rPr lang="sk-SK" smtClean="0"/>
              <a:t>17. 10. 2021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71CF-FF08-4BEC-8AD3-5F22A6D4A6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8805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9D69-A82E-4E61-9D5C-B95AAE8B139C}" type="datetimeFigureOut">
              <a:rPr lang="sk-SK" smtClean="0"/>
              <a:t>17. 10. 2021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71CF-FF08-4BEC-8AD3-5F22A6D4A6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6157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08EB9D69-A82E-4E61-9D5C-B95AAE8B139C}" type="datetimeFigureOut">
              <a:rPr lang="sk-SK" smtClean="0"/>
              <a:t>17. 10. 2021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579B71CF-FF08-4BEC-8AD3-5F22A6D4A6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623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8EB9D69-A82E-4E61-9D5C-B95AAE8B139C}" type="datetimeFigureOut">
              <a:rPr lang="sk-SK" smtClean="0"/>
              <a:t>17. 10. 2021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79B71CF-FF08-4BEC-8AD3-5F22A6D4A6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3170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WEQKLCqSR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I8S_gEG2Q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okojnypes.sk/dingo/" TargetMode="External"/><Relationship Id="rId2" Type="http://schemas.openxmlformats.org/officeDocument/2006/relationships/hyperlink" Target="https://www.youtube.com/watch?v=dQw4w9WgXc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k.wikipedia.org/wiki/Dingo_austr%C3%A1lsk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1F73FF-CC50-413A-9230-4C73E2953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85326"/>
          </a:xfrm>
        </p:spPr>
        <p:txBody>
          <a:bodyPr>
            <a:normAutofit/>
          </a:bodyPr>
          <a:lstStyle/>
          <a:p>
            <a:r>
              <a:rPr lang="sk-SK" sz="8800" dirty="0"/>
              <a:t>Pes Dingo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DBCE924-F9A9-4546-A45E-0FAE9C214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0598" y="4012706"/>
            <a:ext cx="4107402" cy="1245093"/>
          </a:xfrm>
        </p:spPr>
        <p:txBody>
          <a:bodyPr/>
          <a:lstStyle/>
          <a:p>
            <a:r>
              <a:rPr lang="sk-SK" dirty="0"/>
              <a:t>Filip </a:t>
            </a:r>
            <a:r>
              <a:rPr lang="sk-SK" dirty="0" err="1"/>
              <a:t>Vaľko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34775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E6BDD5-F7F0-46F4-A4BB-C36769FAD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88206"/>
          </a:xfrm>
        </p:spPr>
        <p:txBody>
          <a:bodyPr>
            <a:normAutofit fontScale="90000"/>
          </a:bodyPr>
          <a:lstStyle/>
          <a:p>
            <a:pPr algn="ctr"/>
            <a:r>
              <a:rPr lang="sk-SK" sz="6600" dirty="0"/>
              <a:t>Základné informácie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E2C6367-0111-476E-9CDB-06C355273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5646"/>
            <a:ext cx="10515600" cy="3584683"/>
          </a:xfrm>
        </p:spPr>
        <p:txBody>
          <a:bodyPr/>
          <a:lstStyle/>
          <a:p>
            <a:r>
              <a:rPr lang="sk-SK" dirty="0"/>
              <a:t>dĺžka: 0,72 – 1,1 m</a:t>
            </a:r>
          </a:p>
          <a:p>
            <a:r>
              <a:rPr lang="sk-SK" dirty="0"/>
              <a:t>chvost: 21 – 36 cm</a:t>
            </a:r>
          </a:p>
          <a:p>
            <a:r>
              <a:rPr lang="sk-SK" dirty="0"/>
              <a:t>hmotnosť: 9 – 21,5 kg</a:t>
            </a:r>
          </a:p>
          <a:p>
            <a:r>
              <a:rPr lang="sk-SK" dirty="0"/>
              <a:t>dĺžka života vo voľnej prírode: 8 – 10 rokov</a:t>
            </a:r>
          </a:p>
          <a:p>
            <a:r>
              <a:rPr lang="sk-SK" dirty="0"/>
              <a:t>dĺžka života v zajatí: až 14 rokov</a:t>
            </a:r>
          </a:p>
          <a:p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0200595-F807-4B63-B91A-3DE816AABD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17"/>
          <a:stretch/>
        </p:blipFill>
        <p:spPr>
          <a:xfrm>
            <a:off x="6924583" y="2565646"/>
            <a:ext cx="3879542" cy="313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5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03534A-EE0A-4B29-B961-86E823330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63588"/>
          </a:xfrm>
        </p:spPr>
        <p:txBody>
          <a:bodyPr>
            <a:normAutofit/>
          </a:bodyPr>
          <a:lstStyle/>
          <a:p>
            <a:pPr algn="ctr"/>
            <a:r>
              <a:rPr lang="sk-SK" sz="6600" dirty="0"/>
              <a:t>Vzhľad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3D2247A-86B4-4BFD-BD8F-4C02AF541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73189"/>
            <a:ext cx="9905998" cy="2862264"/>
          </a:xfrm>
        </p:spPr>
        <p:txBody>
          <a:bodyPr/>
          <a:lstStyle/>
          <a:p>
            <a:r>
              <a:rPr lang="sk-SK" dirty="0"/>
              <a:t>Dingo má svalnaté a silne stavané telo. </a:t>
            </a:r>
          </a:p>
          <a:p>
            <a:r>
              <a:rPr lang="sk-SK" dirty="0"/>
              <a:t>Hmotnosť šelmy sa pohybuje medzi 12 až 22 kg.</a:t>
            </a:r>
          </a:p>
          <a:p>
            <a:r>
              <a:rPr lang="sk-SK" dirty="0"/>
              <a:t> Mäkká a krátka srsť má najrôznejšiu farbu, niekedy je sfarbená do svetlo zlatistej, inokedy do tmavo hnedej až čiernej. Najtypickejší sú ale dingovia sfarbený do </a:t>
            </a:r>
            <a:r>
              <a:rPr lang="sk-SK" dirty="0" err="1"/>
              <a:t>zlatočervena</a:t>
            </a:r>
            <a:r>
              <a:rPr lang="sk-SK" dirty="0"/>
              <a:t>.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BAD85F25-7C49-48C7-A157-133CA18354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90"/>
          <a:stretch/>
        </p:blipFill>
        <p:spPr>
          <a:xfrm>
            <a:off x="7211626" y="3995736"/>
            <a:ext cx="3494844" cy="27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65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AB6FA6-21F2-4AC4-89B9-CA212F19D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dirty="0"/>
              <a:t>Pôvod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B450058-FD75-4203-A986-C10574243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Dingo sa rozmnožil asi pred 5000 rokmi z veľmi malej skupiny psov, možno iba z jedinej samice. Alebo zo skupiny psov z ázijskej pevniny, ktorá stratila genetickú rôznorodosť.</a:t>
            </a:r>
          </a:p>
          <a:p>
            <a:r>
              <a:rPr lang="sk-SK" dirty="0"/>
              <a:t> Dingo sa teda do Austrálie dostal najskôr pri expanzii ľudí hovoriacich austronézskymi jazykmi z južnej Číny cez Taiwan a Indonéziu do Melanézie a Polynézie.</a:t>
            </a:r>
            <a:br>
              <a:rPr lang="sk-SK" dirty="0"/>
            </a:br>
            <a:br>
              <a:rPr lang="sk-SK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84913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F42445-7ECC-433D-A77E-85BBD6344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1116"/>
          </a:xfrm>
        </p:spPr>
        <p:txBody>
          <a:bodyPr>
            <a:noAutofit/>
          </a:bodyPr>
          <a:lstStyle/>
          <a:p>
            <a:pPr algn="ctr"/>
            <a:r>
              <a:rPr lang="sk-SK" sz="6600" dirty="0"/>
              <a:t>Mláďatá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66CE6BB-00B5-4D23-83C4-BFA61E94E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4970"/>
            <a:ext cx="10515600" cy="2971393"/>
          </a:xfrm>
        </p:spPr>
        <p:txBody>
          <a:bodyPr/>
          <a:lstStyle/>
          <a:p>
            <a:r>
              <a:rPr lang="sk-SK" dirty="0"/>
              <a:t>Pes Dingo sa pári v júni až v auguste. Šteňatá sa narodia približne za 9 týždňov po spárení. Samici sa môže narodiť až deväť šteniat. Mláďatá sú schované v brlohu pod zemou, z ktorého prvýkrát vylezú po troch týždňoch od narodenia. Po ôsmich týždňoch opúšťajú brloh úplne. Mladých dingov na cestách najprv sprevádzajú dospelí, v troch až šiestich mesiacoch sa úplne osamostatnia.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8D6E8D09-07DE-477E-9AEB-7991EF48B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306" y="3693841"/>
            <a:ext cx="4935245" cy="2971393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CA5C55C9-EDB5-4373-AFBB-817E6E94D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364" y="3699400"/>
            <a:ext cx="3315579" cy="296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09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5A2E1B-6336-4FE6-93A8-670AF9AAA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0094"/>
          </a:xfrm>
        </p:spPr>
        <p:txBody>
          <a:bodyPr>
            <a:noAutofit/>
          </a:bodyPr>
          <a:lstStyle/>
          <a:p>
            <a:pPr algn="ctr"/>
            <a:r>
              <a:rPr lang="sk-SK" sz="6600" dirty="0"/>
              <a:t>Životné podmienky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5927996-3FA8-4D73-B36A-AE2A9702C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913" y="1450991"/>
            <a:ext cx="10515600" cy="3218663"/>
          </a:xfrm>
        </p:spPr>
        <p:txBody>
          <a:bodyPr/>
          <a:lstStyle/>
          <a:p>
            <a:r>
              <a:rPr lang="sk-SK" dirty="0"/>
              <a:t>Táto psovitá šelma obýva Austráliu a niektoré oblasti krajín juhovýchodnej Ázie. </a:t>
            </a:r>
          </a:p>
          <a:p>
            <a:r>
              <a:rPr lang="sk-SK" dirty="0"/>
              <a:t>Žije v opustených a rozšírených zajačích norách alebo podobných podzemných priestoroch v blízkosti zdrojov vody.   </a:t>
            </a:r>
          </a:p>
          <a:p>
            <a:r>
              <a:rPr lang="sk-SK" dirty="0"/>
              <a:t>Niektorí Austrálčania ich ale chovajú ako domácich miláčikov. V iných krajinách sú k videniu v zoologických záhradách, u nás v Čechách to je ZOO v Plzni. 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FB14438-CDA1-4E2A-ACF7-7B5CC8A96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494" y="4083095"/>
            <a:ext cx="3530437" cy="264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22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A67FA3-41FC-420D-A5BF-2BCA4B179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dirty="0"/>
              <a:t>Potrava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87777D1-D1A5-4024-88BD-7D6BC1E2A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Dingo má tú potravu, ktorú si sám uloví. Loví raz denne za súmraku. Väčšinou to bývajú plazy a králiky, ale sú to aj malé kengury a vtáky. Pokiaľ ale lovia vo svorke, ukoristia si aj veľké zviera, ako je napríklad klokan. Zvyšky koristi zástupcovia dinga zahrabávajú do zeme, aby ich vyhrabali a zjedli neskôr. Príležitostne alebo v čase núdze sa živí aj ovocím, časťami rastlín a zdochlinami.</a:t>
            </a:r>
          </a:p>
          <a:p>
            <a:r>
              <a:rPr lang="sk-SK" dirty="0">
                <a:hlinkClick r:id="rId2"/>
              </a:rPr>
              <a:t>https://www.youtube.com/watch?v=AWEQKLCqSRI</a:t>
            </a:r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07179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3207CC-AD1C-4869-8E43-42F3548E1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dirty="0"/>
              <a:t>Správanie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2DC2839-D09B-4267-88A1-C06E883B1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Najaktívnejší je pri súmraku a svitaní, všeobecne je považovaný za nočného tvora. Vie štekať, ale zvuk je iný, než poznáme u domácich chlpáčov. Keď sa ale chce prejaviť, väčšinou je to vytím. Voči ľuďom je plachý, od ľudských obydlí sa drží v dostatočnej vzdialenosti, a pokiaľ nie je dingo priamo ohrozený, pred možným nepriateľom uteká.</a:t>
            </a:r>
          </a:p>
          <a:p>
            <a:r>
              <a:rPr lang="sk-SK" dirty="0"/>
              <a:t> </a:t>
            </a:r>
            <a:r>
              <a:rPr lang="sk-SK" dirty="0">
                <a:hlinkClick r:id="rId2"/>
              </a:rPr>
              <a:t>https://www.youtube.com/watch?v=XI8S_gEG2Qo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53971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9C92FA-7CA3-4AAC-8328-127561197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8800" dirty="0"/>
              <a:t>Ďakujem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08E0363-6954-4783-8473-1153B0130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sk-SK" dirty="0"/>
          </a:p>
          <a:p>
            <a:r>
              <a:rPr lang="sk-SK" dirty="0">
                <a:hlinkClick r:id="rId2"/>
              </a:rPr>
              <a:t>https://www.youtube.com/watch?v=dQw4w9WgXcQ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Zdroje: </a:t>
            </a:r>
            <a:r>
              <a:rPr lang="sk-SK" dirty="0">
                <a:hlinkClick r:id="rId3"/>
              </a:rPr>
              <a:t>https://www.spokojnypes.sk/dingo/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                 </a:t>
            </a:r>
            <a:r>
              <a:rPr lang="sk-SK" dirty="0">
                <a:hlinkClick r:id="rId4"/>
              </a:rPr>
              <a:t>https://sk.wikipedia.org/wiki/Dingo_austr%C3%A1lsky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41608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eťka">
  <a:themeElements>
    <a:clrScheme name="Sieťk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ieťk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ieť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Sieťka</Template>
  <TotalTime>235</TotalTime>
  <Words>508</Words>
  <Application>Microsoft Office PowerPoint</Application>
  <PresentationFormat>Širokouhlá</PresentationFormat>
  <Paragraphs>37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Sieťka</vt:lpstr>
      <vt:lpstr>Pes Dingo</vt:lpstr>
      <vt:lpstr>Základné informácie</vt:lpstr>
      <vt:lpstr>Vzhľad</vt:lpstr>
      <vt:lpstr>Pôvod</vt:lpstr>
      <vt:lpstr>Mláďatá</vt:lpstr>
      <vt:lpstr>Životné podmienky</vt:lpstr>
      <vt:lpstr>Potrava</vt:lpstr>
      <vt:lpstr>Správanie</vt:lpstr>
      <vt:lpstr>Ďakujem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 Dingo</dc:title>
  <dc:creator>Dana Vaľková</dc:creator>
  <cp:lastModifiedBy>Dana Vaľková</cp:lastModifiedBy>
  <cp:revision>12</cp:revision>
  <dcterms:created xsi:type="dcterms:W3CDTF">2021-10-17T12:34:49Z</dcterms:created>
  <dcterms:modified xsi:type="dcterms:W3CDTF">2021-10-17T16:30:23Z</dcterms:modified>
</cp:coreProperties>
</file>