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5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91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30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913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35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47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2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1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55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01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006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65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47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52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188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06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87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7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E83A5D-6594-418C-BA97-D123E87C035B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20D1-5AC7-4232-A416-6A478A0394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488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maps/place/Fly+Ranch+Geyser/@42.2090467,-95.3333639,4916364m/data=!3m1!1e3!4m6!3m5!1s0x809fcb5d990fe851:0xd2549212ba5e565a!4b1!8m2!3d40.8594506!4d-119.3318711!5m1!1e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HnQvftqXw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microsoft.com/office/2017/06/relationships/model3d" Target="../media/model3d1.glb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Qmevs1lJAk" TargetMode="Externa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204FE-8F40-4311-9E78-BADC968E1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Fly</a:t>
            </a:r>
            <a:r>
              <a:rPr lang="sk-SK" dirty="0"/>
              <a:t> </a:t>
            </a:r>
            <a:r>
              <a:rPr lang="sk-SK" dirty="0" err="1"/>
              <a:t>Geyser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4E039D-69F6-413D-947A-26D8C11A1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0024" y="4329952"/>
            <a:ext cx="3307976" cy="927847"/>
          </a:xfrm>
        </p:spPr>
        <p:txBody>
          <a:bodyPr/>
          <a:lstStyle/>
          <a:p>
            <a:r>
              <a:rPr lang="sk-SK" dirty="0" err="1"/>
              <a:t>Filipko</a:t>
            </a:r>
            <a:r>
              <a:rPr lang="sk-SK" dirty="0"/>
              <a:t> </a:t>
            </a:r>
            <a:r>
              <a:rPr lang="sk-SK" dirty="0" err="1"/>
              <a:t>Vaľko</a:t>
            </a:r>
            <a:r>
              <a:rPr lang="sk-SK" dirty="0"/>
              <a:t> 9.C</a:t>
            </a:r>
          </a:p>
        </p:txBody>
      </p:sp>
    </p:spTree>
    <p:extLst>
      <p:ext uri="{BB962C8B-B14F-4D97-AF65-F5344CB8AC3E}">
        <p14:creationId xmlns:p14="http://schemas.microsoft.com/office/powerpoint/2010/main" val="1857571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4120F-8D41-4157-9204-7EE3AE5F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88" name="Picture 64" descr="Gejzír Fly | Gejzír Fly">
            <a:extLst>
              <a:ext uri="{FF2B5EF4-FFF2-40B4-BE49-F238E27FC236}">
                <a16:creationId xmlns:a16="http://schemas.microsoft.com/office/drawing/2014/main" id="{2F4ACC56-6B5C-461A-AE5E-C4803D7E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83F62A44-FD94-4C5A-9913-4B8B8A03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286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8D43E-2B0C-4352-B9B9-950D881B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Miesto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E2B4A2-DB2A-43A2-8041-389A74EC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Fly</a:t>
            </a:r>
            <a:r>
              <a:rPr lang="sk-SK" dirty="0"/>
              <a:t> </a:t>
            </a:r>
            <a:r>
              <a:rPr lang="sk-SK" dirty="0" err="1"/>
              <a:t>Geyser</a:t>
            </a:r>
            <a:r>
              <a:rPr lang="sk-SK" dirty="0"/>
              <a:t> sa nachádza na </a:t>
            </a:r>
            <a:r>
              <a:rPr lang="sk-SK" dirty="0" err="1"/>
              <a:t>Fly</a:t>
            </a:r>
            <a:r>
              <a:rPr lang="sk-SK" dirty="0"/>
              <a:t> </a:t>
            </a:r>
            <a:r>
              <a:rPr lang="sk-SK" dirty="0" err="1"/>
              <a:t>Ranch</a:t>
            </a:r>
            <a:r>
              <a:rPr lang="sk-SK" dirty="0"/>
              <a:t> v </a:t>
            </a:r>
            <a:r>
              <a:rPr lang="sk-SK" dirty="0" err="1"/>
              <a:t>Hualapai</a:t>
            </a:r>
            <a:r>
              <a:rPr lang="sk-SK" dirty="0"/>
              <a:t> </a:t>
            </a:r>
            <a:r>
              <a:rPr lang="sk-SK" dirty="0" err="1"/>
              <a:t>Flat</a:t>
            </a:r>
            <a:r>
              <a:rPr lang="sk-SK" dirty="0"/>
              <a:t> , asi 25 míľ (40 km) severne od Gerlachu v Nevade . </a:t>
            </a:r>
          </a:p>
          <a:p>
            <a:r>
              <a:rPr lang="sk-SK" dirty="0"/>
              <a:t>Nachádza sa na východ od púšte Black Rock.</a:t>
            </a:r>
          </a:p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https://www.google.com/maps/place</a:t>
            </a:r>
            <a:r>
              <a:rPr lang="sk-S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/Fly+Ranch+Geyser/@42.2090467,-95.3333639,4916364m/data=!3m1!1e3!4m6!3m5!1s0x809fcb5d990fe851:0xd2549212ba5e565a!4b1!8m2!3d40.8594506!4d-119.3318711!5m1!1e4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6" name="Picture 4" descr="Fly Geyser sa nachádza v lokalite Nevada">
            <a:extLst>
              <a:ext uri="{FF2B5EF4-FFF2-40B4-BE49-F238E27FC236}">
                <a16:creationId xmlns:a16="http://schemas.microsoft.com/office/drawing/2014/main" id="{FFB80880-81F8-4CED-896B-7D4D54D4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30" y="2381526"/>
            <a:ext cx="2673724" cy="39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596D5E27-9815-4600-8813-98A40DF317D6}"/>
              </a:ext>
            </a:extLst>
          </p:cNvPr>
          <p:cNvCxnSpPr/>
          <p:nvPr/>
        </p:nvCxnSpPr>
        <p:spPr>
          <a:xfrm flipH="1" flipV="1">
            <a:off x="8588188" y="3083859"/>
            <a:ext cx="179294" cy="17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7849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8143D-4E99-4058-B0FA-CE9CB9EE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Vznik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44B5B9-61CE-4D66-A22E-7A3036E1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Bol vytvorený človekom, no nie zámerne.</a:t>
            </a:r>
          </a:p>
          <a:p>
            <a:r>
              <a:rPr lang="sk-SK" dirty="0"/>
              <a:t>V roku 1964 vyvŕtala geotermálna energetická spoločnosť vrt, v ktorom voda nebola dostatočne horúca na energetické účely. Studňu vraj </a:t>
            </a:r>
            <a:r>
              <a:rPr lang="sk-SK" dirty="0" err="1"/>
              <a:t>zaviečkovali</a:t>
            </a:r>
            <a:r>
              <a:rPr lang="sk-SK" dirty="0"/>
              <a:t>, ale tesnenie zlyhalo.  Rozpustené minerály vo vode vrátane uhličitanu vápenatého a oxidu kremičitého sa nahromadili okolo nového gejzíru a vytvorili kužele a travertínové jazierka.</a:t>
            </a:r>
          </a:p>
          <a:p>
            <a:r>
              <a:rPr lang="sk-SK" dirty="0"/>
              <a:t>Gejzír má viacero kužeľových otvorov umiestnených na kopci: kužele sú asi 6 stôp (1,8 m) a celá kopa je vysoká 25 až 30 stôp (7,6 až 9,1 m).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97553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F2B43-9B6E-4944-B032-21CCC7DF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2AB1B8-33A2-4410-A594-5F04A9E1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Teplota vody vystupujúcej z gejzíru môže prekročiť 93 °C, čo je typické pre gejzíry vo vysokých nadmorských výškach. </a:t>
            </a:r>
            <a:r>
              <a:rPr lang="sk-SK" dirty="0" err="1"/>
              <a:t>Carolina</a:t>
            </a:r>
            <a:r>
              <a:rPr lang="sk-SK" dirty="0"/>
              <a:t> </a:t>
            </a:r>
            <a:r>
              <a:rPr lang="sk-SK" dirty="0" err="1"/>
              <a:t>Muñoz</a:t>
            </a:r>
            <a:r>
              <a:rPr lang="sk-SK" dirty="0"/>
              <a:t> </a:t>
            </a:r>
            <a:r>
              <a:rPr lang="sk-SK" dirty="0" err="1"/>
              <a:t>Saez</a:t>
            </a:r>
            <a:r>
              <a:rPr lang="sk-SK" dirty="0"/>
              <a:t>, ktorú si majitelia </a:t>
            </a:r>
            <a:r>
              <a:rPr lang="sk-SK" dirty="0" err="1"/>
              <a:t>Burning</a:t>
            </a:r>
            <a:r>
              <a:rPr lang="sk-SK" dirty="0"/>
              <a:t> Man najali na štúdium gejzíru, uviedla, že gejzír obsahuje „skutočne vysoké množstvo oxidu kremičitého“. Oxid kremičitý v kombinácii s teplotou spôsobil , že vo vnútri gejzíru sa mimoriadne rýchlo vytvoril kremeň. Vývoj kremeňa v gejzíroch zvyčajne trvá až 10 000 rokov. </a:t>
            </a:r>
            <a:r>
              <a:rPr lang="sk-SK" dirty="0" err="1"/>
              <a:t>Saez</a:t>
            </a:r>
            <a:r>
              <a:rPr lang="sk-SK" dirty="0"/>
              <a:t> povedal, že gejzír </a:t>
            </a:r>
            <a:r>
              <a:rPr lang="sk-SK" dirty="0" err="1"/>
              <a:t>Fly</a:t>
            </a:r>
            <a:r>
              <a:rPr lang="sk-SK" dirty="0"/>
              <a:t> sa nepodobá žiadnemu inému gejzíru, ktorý študovala.</a:t>
            </a:r>
          </a:p>
          <a:p>
            <a:r>
              <a:rPr lang="sk-SK" dirty="0"/>
              <a:t>Voda sa neustále uvoľňuje a dosahuje 1,5 m vo vzduchu. Gejzír vytvoril niekoľko travertínových terás a vytvoril 30 až 40 bazénov na ploche 30 ha. Voda produkovaná gejzírom obsahuje teplomilné riasy, ktoré prekvitajú vo vlhkom a horúcom prostredí a farbia skaly žiarivými zelenými a červenými odtieňmi.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220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2A46D-1230-4771-AE0B-1AA87CAA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Fly Geyser, a marvel born of human error | Wifivox">
            <a:extLst>
              <a:ext uri="{FF2B5EF4-FFF2-40B4-BE49-F238E27FC236}">
                <a16:creationId xmlns:a16="http://schemas.microsoft.com/office/drawing/2014/main" id="{C69C9236-8FC5-4094-8BA7-7C93FC6CC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07578"/>
            <a:ext cx="6406262" cy="36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DF258FD-E535-4B2F-8C44-2E36E0197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3" y="2296543"/>
            <a:ext cx="6290855" cy="41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9F029-FED3-4FC0-95ED-C3B0068C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Majiteľ a sprístupnenie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BB1EFB-AE79-4AD5-B8E2-98F3C1F5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júni 2016 nezisková organizácia </a:t>
            </a:r>
            <a:r>
              <a:rPr lang="sk-SK" dirty="0" err="1"/>
              <a:t>Burning</a:t>
            </a:r>
            <a:r>
              <a:rPr lang="sk-SK" dirty="0"/>
              <a:t> Man Project kúpila1 500 ha </a:t>
            </a:r>
            <a:r>
              <a:rPr lang="sk-SK" dirty="0" err="1"/>
              <a:t>Fly</a:t>
            </a:r>
            <a:r>
              <a:rPr lang="sk-SK" dirty="0"/>
              <a:t> </a:t>
            </a:r>
            <a:r>
              <a:rPr lang="sk-SK" dirty="0" err="1"/>
              <a:t>Ranch</a:t>
            </a:r>
            <a:r>
              <a:rPr lang="sk-SK" dirty="0"/>
              <a:t> vrátane gejzíru za 6,5 ​​milióna dolárov. </a:t>
            </a:r>
          </a:p>
          <a:p>
            <a:r>
              <a:rPr lang="sk-SK" dirty="0"/>
              <a:t>Projekt </a:t>
            </a:r>
            <a:r>
              <a:rPr lang="sk-SK" dirty="0" err="1"/>
              <a:t>Burning</a:t>
            </a:r>
            <a:r>
              <a:rPr lang="sk-SK" dirty="0"/>
              <a:t> Man začal ponúkať obmedzený prístup verejnosti k nehnuteľnosti v máji 2018. </a:t>
            </a:r>
            <a:r>
              <a:rPr lang="sk-SK" dirty="0" err="1"/>
              <a:t>Fly</a:t>
            </a:r>
            <a:r>
              <a:rPr lang="sk-SK" dirty="0"/>
              <a:t> </a:t>
            </a:r>
            <a:r>
              <a:rPr lang="sk-SK" dirty="0" err="1"/>
              <a:t>Ranch</a:t>
            </a:r>
            <a:r>
              <a:rPr lang="sk-SK" dirty="0"/>
              <a:t> je otvorený pre malé trojhodinové prechádzky prírodou so sprievodcom od apríla do októbra každého roka. Gejzír je súčasťou prechádzky prírodou. Túry riadi a vedie </a:t>
            </a:r>
            <a:r>
              <a:rPr lang="sk-SK" dirty="0" err="1"/>
              <a:t>Friends</a:t>
            </a:r>
            <a:r>
              <a:rPr lang="sk-SK" dirty="0"/>
              <a:t> of Black Rock-</a:t>
            </a:r>
            <a:r>
              <a:rPr lang="sk-SK" dirty="0" err="1"/>
              <a:t>High</a:t>
            </a:r>
            <a:r>
              <a:rPr lang="sk-SK" dirty="0"/>
              <a:t> Rock. 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372EF25-E049-4FFE-B4F0-D7EE96A9E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5" b="6724"/>
          <a:stretch/>
        </p:blipFill>
        <p:spPr>
          <a:xfrm>
            <a:off x="2813436" y="4477176"/>
            <a:ext cx="5703034" cy="20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312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56757-6D75-496B-804E-7FFDA12B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Pozoruhodné miesta sveta: Americký gejzír Fly">
            <a:extLst>
              <a:ext uri="{FF2B5EF4-FFF2-40B4-BE49-F238E27FC236}">
                <a16:creationId xmlns:a16="http://schemas.microsoft.com/office/drawing/2014/main" id="{D1324BF5-85E7-4945-A89F-7AC032F7A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919"/>
            <a:ext cx="5574393" cy="31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63B671D-34BD-4252-8D3A-593ED3B3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104" y="480919"/>
            <a:ext cx="4936625" cy="314024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E05E43C-6756-4C86-86FB-61597CDD9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6" y="2832847"/>
            <a:ext cx="3997035" cy="380587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023C399-8A1A-4584-9AC8-D9E6B38D0E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39"/>
          <a:stretch/>
        </p:blipFill>
        <p:spPr>
          <a:xfrm>
            <a:off x="6899919" y="2968354"/>
            <a:ext cx="4667810" cy="3534858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4362926F-6183-4E5C-85A2-7582EC98F2B6}"/>
              </a:ext>
            </a:extLst>
          </p:cNvPr>
          <p:cNvSpPr/>
          <p:nvPr/>
        </p:nvSpPr>
        <p:spPr>
          <a:xfrm flipV="1">
            <a:off x="5074926" y="4195481"/>
            <a:ext cx="1442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6"/>
              </a:rPr>
              <a:t>https://www.youtube.com/watch?v=NHnQvftqXws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574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29E6-173A-42BF-BBCD-81842C8F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  <p:pic>
        <p:nvPicPr>
          <p:cNvPr id="4" name="Online médium 3" title="Potlesk zvuk">
            <a:hlinkClick r:id="" action="ppaction://media"/>
            <a:extLst>
              <a:ext uri="{FF2B5EF4-FFF2-40B4-BE49-F238E27FC236}">
                <a16:creationId xmlns:a16="http://schemas.microsoft.com/office/drawing/2014/main" id="{5B5D6D89-0476-4060-9DF9-EAA3FF28714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53463" y="2097088"/>
            <a:ext cx="192087" cy="1079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E06AFF0-23E9-4B86-A460-CCC3CFCFD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880" y="1690688"/>
            <a:ext cx="4876240" cy="4388616"/>
          </a:xfrm>
          <a:prstGeom prst="rect">
            <a:avLst/>
          </a:prstGeom>
        </p:spPr>
      </p:pic>
      <p:pic>
        <p:nvPicPr>
          <p:cNvPr id="7" name="Grafický objekt 6" descr="Pery">
            <a:extLst>
              <a:ext uri="{FF2B5EF4-FFF2-40B4-BE49-F238E27FC236}">
                <a16:creationId xmlns:a16="http://schemas.microsoft.com/office/drawing/2014/main" id="{72DD047D-CBE8-4CA3-9641-6000FD902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48374">
            <a:off x="1070879" y="2244667"/>
            <a:ext cx="1835235" cy="1835235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Face Blowing A Kiss With Heart Emoji">
                <a:extLst>
                  <a:ext uri="{FF2B5EF4-FFF2-40B4-BE49-F238E27FC236}">
                    <a16:creationId xmlns:a16="http://schemas.microsoft.com/office/drawing/2014/main" id="{F6D8C7F5-61C3-41B9-B893-F8350EB596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6315964"/>
                  </p:ext>
                </p:extLst>
              </p:nvPr>
            </p:nvGraphicFramePr>
            <p:xfrm>
              <a:off x="8892791" y="1061508"/>
              <a:ext cx="2942650" cy="2904557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942650" cy="2904557"/>
                    </a:xfrm>
                    <a:prstGeom prst="rect">
                      <a:avLst/>
                    </a:prstGeom>
                  </am3d:spPr>
                  <am3d:camera>
                    <am3d:pos x="0" y="0" z="774403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079" d="1000000"/>
                    <am3d:preTrans dx="3" dy="-16646939" dz="-1353051"/>
                    <am3d:scale>
                      <am3d:sx n="1000000" d="1000000"/>
                      <am3d:sy n="1000000" d="1000000"/>
                      <am3d:sz n="1000000" d="1000000"/>
                    </am3d:scale>
                    <am3d:rot ax="-43584" ay="-614649" az="776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Face Blowing A Kiss With Heart Emoji">
                <a:extLst>
                  <a:ext uri="{FF2B5EF4-FFF2-40B4-BE49-F238E27FC236}">
                    <a16:creationId xmlns:a16="http://schemas.microsoft.com/office/drawing/2014/main" id="{F6D8C7F5-61C3-41B9-B893-F8350EB596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92791" y="1061508"/>
                <a:ext cx="2942650" cy="2904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7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420</Words>
  <Application>Microsoft Office PowerPoint</Application>
  <PresentationFormat>Širokouhlá</PresentationFormat>
  <Paragraphs>19</Paragraphs>
  <Slides>9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Ión</vt:lpstr>
      <vt:lpstr>Fly Geyser</vt:lpstr>
      <vt:lpstr>Prezentácia programu PowerPoint</vt:lpstr>
      <vt:lpstr>Miesto </vt:lpstr>
      <vt:lpstr>Vznik</vt:lpstr>
      <vt:lpstr>Charakteristika</vt:lpstr>
      <vt:lpstr>Prezentácia programu PowerPoint</vt:lpstr>
      <vt:lpstr>Majiteľ a sprístupnenie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Geyser</dc:title>
  <dc:creator>Dana Vaľková</dc:creator>
  <cp:lastModifiedBy>Dana Vaľková</cp:lastModifiedBy>
  <cp:revision>10</cp:revision>
  <dcterms:created xsi:type="dcterms:W3CDTF">2022-03-29T17:48:45Z</dcterms:created>
  <dcterms:modified xsi:type="dcterms:W3CDTF">2022-03-29T19:23:21Z</dcterms:modified>
</cp:coreProperties>
</file>