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54E61-D3F3-45B5-A1CB-A3A450BE39BD}" type="datetimeFigureOut">
              <a:rPr lang="sk-SK" smtClean="0"/>
              <a:pPr/>
              <a:t>19.3.2009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69F98-328C-4C38-AE96-4000D3A864E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69F98-328C-4C38-AE96-4000D3A864E4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dátum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8C7D-07F4-4F4A-B6CF-BA07416A7C35}" type="datetimeFigureOut">
              <a:rPr lang="sk-SK" smtClean="0"/>
              <a:pPr/>
              <a:t>19.3.2009</a:t>
            </a:fld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46A880-8121-4A4B-8F5D-F3240B86799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8C7D-07F4-4F4A-B6CF-BA07416A7C35}" type="datetimeFigureOut">
              <a:rPr lang="sk-SK" smtClean="0"/>
              <a:pPr/>
              <a:t>19.3.2009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A880-8121-4A4B-8F5D-F3240B8679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8C7D-07F4-4F4A-B6CF-BA07416A7C35}" type="datetimeFigureOut">
              <a:rPr lang="sk-SK" smtClean="0"/>
              <a:pPr/>
              <a:t>19.3.2009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A880-8121-4A4B-8F5D-F3240B8679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CB88C7D-07F4-4F4A-B6CF-BA07416A7C35}" type="datetimeFigureOut">
              <a:rPr lang="sk-SK" smtClean="0"/>
              <a:pPr/>
              <a:t>19.3.2009</a:t>
            </a:fld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846A880-8121-4A4B-8F5D-F3240B86799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Zástupný symbol päty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8C7D-07F4-4F4A-B6CF-BA07416A7C35}" type="datetimeFigureOut">
              <a:rPr lang="sk-SK" smtClean="0"/>
              <a:pPr/>
              <a:t>19.3.2009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A880-8121-4A4B-8F5D-F3240B86799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8C7D-07F4-4F4A-B6CF-BA07416A7C35}" type="datetimeFigureOut">
              <a:rPr lang="sk-SK" smtClean="0"/>
              <a:pPr/>
              <a:t>19.3.2009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A880-8121-4A4B-8F5D-F3240B86799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A880-8121-4A4B-8F5D-F3240B86799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8C7D-07F4-4F4A-B6CF-BA07416A7C35}" type="datetimeFigureOut">
              <a:rPr lang="sk-SK" smtClean="0"/>
              <a:pPr/>
              <a:t>19.3.2009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2" name="Zástupný symbol obsah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4" name="Zástupný symbol obsah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10" name="Rovná spojnic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8C7D-07F4-4F4A-B6CF-BA07416A7C35}" type="datetimeFigureOut">
              <a:rPr lang="sk-SK" smtClean="0"/>
              <a:pPr/>
              <a:t>19.3.2009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A880-8121-4A4B-8F5D-F3240B86799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8C7D-07F4-4F4A-B6CF-BA07416A7C35}" type="datetimeFigureOut">
              <a:rPr lang="sk-SK" smtClean="0"/>
              <a:pPr/>
              <a:t>19.3.2009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A880-8121-4A4B-8F5D-F3240B8679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obsah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CB88C7D-07F4-4F4A-B6CF-BA07416A7C35}" type="datetimeFigureOut">
              <a:rPr lang="sk-SK" smtClean="0"/>
              <a:pPr/>
              <a:t>19.3.2009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846A880-8121-4A4B-8F5D-F3240B86799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8C7D-07F4-4F4A-B6CF-BA07416A7C35}" type="datetimeFigureOut">
              <a:rPr lang="sk-SK" smtClean="0"/>
              <a:pPr/>
              <a:t>19.3.2009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46A880-8121-4A4B-8F5D-F3240B86799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B88C7D-07F4-4F4A-B6CF-BA07416A7C35}" type="datetimeFigureOut">
              <a:rPr lang="sk-SK" smtClean="0"/>
              <a:pPr/>
              <a:t>19.3.2009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846A880-8121-4A4B-8F5D-F3240B86799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728" y="3929066"/>
            <a:ext cx="6400800" cy="1928826"/>
          </a:xfrm>
        </p:spPr>
        <p:txBody>
          <a:bodyPr/>
          <a:lstStyle/>
          <a:p>
            <a:endParaRPr lang="sk-SK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2071702"/>
          </a:xfrm>
        </p:spPr>
        <p:txBody>
          <a:bodyPr>
            <a:normAutofit fontScale="90000"/>
          </a:bodyPr>
          <a:lstStyle/>
          <a:p>
            <a:r>
              <a:rPr lang="sk-SK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sk-SK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sk-SK" sz="60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 dôvodov prečo sa učiť </a:t>
            </a:r>
            <a:r>
              <a:rPr lang="sk-SK" sz="73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FYZIKU</a:t>
            </a:r>
            <a:endParaRPr lang="sk-SK" sz="7300" dirty="0"/>
          </a:p>
        </p:txBody>
      </p:sp>
      <p:pic>
        <p:nvPicPr>
          <p:cNvPr id="1026" name="Picture 2" descr="C:\Users\PC\AppData\Local\Microsoft\Windows\Temporary Internet Files\Content.IE5\P8SHIUM5\MCj0198175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571744"/>
            <a:ext cx="4857784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7519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5400" dirty="0" smtClean="0">
                <a:solidFill>
                  <a:schemeClr val="accent1">
                    <a:lumMod val="50000"/>
                  </a:schemeClr>
                </a:solidFill>
              </a:rPr>
              <a:t>1. Rád robím pokusy</a:t>
            </a:r>
            <a:endParaRPr lang="sk-SK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143116"/>
            <a:ext cx="296958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7113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19278"/>
          </a:xfrm>
        </p:spPr>
        <p:txBody>
          <a:bodyPr>
            <a:noAutofit/>
          </a:bodyPr>
          <a:lstStyle/>
          <a:p>
            <a:pPr algn="ctr"/>
            <a:r>
              <a:rPr lang="sk-SK" sz="5400" dirty="0" smtClean="0">
                <a:solidFill>
                  <a:srgbClr val="FF0000"/>
                </a:solidFill>
              </a:rPr>
              <a:t>2. Chcem si vyrábať  vlastné elektrické obvody</a:t>
            </a:r>
            <a:endParaRPr lang="sk-SK" sz="54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143248"/>
            <a:ext cx="2143140" cy="15209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7082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47840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>
                <a:solidFill>
                  <a:srgbClr val="002060"/>
                </a:solidFill>
              </a:rPr>
              <a:t>3. Chcem spoznať životy vedcov, ich prácu a teórie.</a:t>
            </a:r>
            <a:endParaRPr lang="sk-SK" sz="5400" dirty="0">
              <a:solidFill>
                <a:srgbClr val="00206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857496"/>
            <a:ext cx="2151383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428868"/>
            <a:ext cx="2286016" cy="180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4786322"/>
            <a:ext cx="2286016" cy="15875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6911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33526"/>
          </a:xfrm>
        </p:spPr>
        <p:txBody>
          <a:bodyPr>
            <a:noAutofit/>
          </a:bodyPr>
          <a:lstStyle/>
          <a:p>
            <a:r>
              <a:rPr lang="sk-SK" sz="5400" dirty="0" smtClean="0">
                <a:solidFill>
                  <a:schemeClr val="accent2">
                    <a:lumMod val="75000"/>
                  </a:schemeClr>
                </a:solidFill>
              </a:rPr>
              <a:t>4. Chcem pochopiť princípy fungovania rôznych vecí.</a:t>
            </a:r>
            <a:endParaRPr lang="sk-SK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7" y="4286256"/>
            <a:ext cx="2000264" cy="16184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214554"/>
            <a:ext cx="1785950" cy="14594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2214554"/>
            <a:ext cx="1571629" cy="1964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57224" y="1857364"/>
            <a:ext cx="2000264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4572008"/>
            <a:ext cx="2286016" cy="1606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7597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04964"/>
          </a:xfrm>
        </p:spPr>
        <p:txBody>
          <a:bodyPr>
            <a:noAutofit/>
          </a:bodyPr>
          <a:lstStyle/>
          <a:p>
            <a:pPr algn="ctr"/>
            <a:r>
              <a:rPr lang="sk-SK" sz="5400" dirty="0" smtClean="0">
                <a:solidFill>
                  <a:srgbClr val="00B050"/>
                </a:solidFill>
              </a:rPr>
              <a:t>5. Zaujímam sa o vznik prírodných úkazov </a:t>
            </a:r>
            <a:endParaRPr lang="sk-SK" sz="5400" dirty="0">
              <a:solidFill>
                <a:srgbClr val="00B05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20361803">
            <a:off x="299447" y="2367922"/>
            <a:ext cx="1948966" cy="1447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82860">
            <a:off x="6117375" y="4557907"/>
            <a:ext cx="2072694" cy="15583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134239">
            <a:off x="6389774" y="2089373"/>
            <a:ext cx="2159427" cy="15827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927008">
            <a:off x="3287485" y="2202726"/>
            <a:ext cx="2249262" cy="17039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785811">
            <a:off x="3796943" y="4628975"/>
            <a:ext cx="1596689" cy="1742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0244956">
            <a:off x="537852" y="4383201"/>
            <a:ext cx="2134444" cy="1746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7269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57200" y="4572008"/>
            <a:ext cx="8305800" cy="1071570"/>
          </a:xfrm>
        </p:spPr>
        <p:txBody>
          <a:bodyPr/>
          <a:lstStyle/>
          <a:p>
            <a:r>
              <a:rPr lang="sk-SK" sz="3600" dirty="0" smtClean="0">
                <a:solidFill>
                  <a:srgbClr val="002060"/>
                </a:solidFill>
              </a:rPr>
              <a:t>Patrik SIVULIČ</a:t>
            </a:r>
            <a:endParaRPr lang="sk-SK" sz="3600" dirty="0">
              <a:solidFill>
                <a:srgbClr val="00206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7200" dirty="0" smtClean="0">
                <a:solidFill>
                  <a:schemeClr val="bg2">
                    <a:lumMod val="75000"/>
                  </a:schemeClr>
                </a:solidFill>
              </a:rPr>
              <a:t>K</a:t>
            </a:r>
            <a:r>
              <a:rPr lang="sk-SK" sz="7200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sk-SK" sz="7200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sk-SK" sz="7200" dirty="0" smtClean="0">
                <a:solidFill>
                  <a:srgbClr val="92D050"/>
                </a:solidFill>
              </a:rPr>
              <a:t>I</a:t>
            </a:r>
            <a:r>
              <a:rPr lang="sk-SK" sz="7200" dirty="0" smtClean="0">
                <a:solidFill>
                  <a:srgbClr val="C00000"/>
                </a:solidFill>
              </a:rPr>
              <a:t>E</a:t>
            </a:r>
            <a:r>
              <a:rPr lang="sk-SK" sz="7200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endParaRPr lang="sk-SK" sz="7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4805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100</TotalTime>
  <Words>46</Words>
  <Application>Microsoft Office PowerPoint</Application>
  <PresentationFormat>Prezentácia na obrazovke (4:3)</PresentationFormat>
  <Paragraphs>9</Paragraphs>
  <Slides>7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Papier</vt:lpstr>
      <vt:lpstr> 5 dôvodov prečo sa učiť FYZIKU</vt:lpstr>
      <vt:lpstr>1. Rád robím pokusy</vt:lpstr>
      <vt:lpstr>2. Chcem si vyrábať  vlastné elektrické obvody</vt:lpstr>
      <vt:lpstr>3. Chcem spoznať životy vedcov, ich prácu a teórie.</vt:lpstr>
      <vt:lpstr>4. Chcem pochopiť princípy fungovania rôznych vecí.</vt:lpstr>
      <vt:lpstr>5. Zaujímam sa o vznik prírodných úkazov 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PC</dc:creator>
  <cp:lastModifiedBy>zm</cp:lastModifiedBy>
  <cp:revision>12</cp:revision>
  <dcterms:created xsi:type="dcterms:W3CDTF">2009-02-15T16:57:35Z</dcterms:created>
  <dcterms:modified xsi:type="dcterms:W3CDTF">2009-03-19T17:55:50Z</dcterms:modified>
</cp:coreProperties>
</file>