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57" r:id="rId3"/>
    <p:sldId id="258" r:id="rId4"/>
    <p:sldId id="259" r:id="rId5"/>
    <p:sldId id="263" r:id="rId6"/>
    <p:sldId id="264" r:id="rId7"/>
    <p:sldId id="261" r:id="rId8"/>
    <p:sldId id="262" r:id="rId9"/>
    <p:sldId id="260" r:id="rId1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b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Upravte štýl predlohy podnadpisov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AD980B8-4B47-4E17-B419-ED529E2EA351}" type="datetimeFigureOut">
              <a:rPr lang="sk-SK" smtClean="0"/>
              <a:t>25. 9. 2024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ECB198A-E872-4BB2-A80D-0EFFECF8D1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2444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80B8-4B47-4E17-B419-ED529E2EA351}" type="datetimeFigureOut">
              <a:rPr lang="sk-SK" smtClean="0"/>
              <a:t>25. 9. 2024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198A-E872-4BB2-A80D-0EFFECF8D1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6250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AD980B8-4B47-4E17-B419-ED529E2EA351}" type="datetimeFigureOut">
              <a:rPr lang="sk-SK" smtClean="0"/>
              <a:t>25. 9. 2024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ECB198A-E872-4BB2-A80D-0EFFECF8D1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66285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2" y="2180496"/>
            <a:ext cx="11029615" cy="3678303"/>
          </a:xfrm>
        </p:spPr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80B8-4B47-4E17-B419-ED529E2EA351}" type="datetimeFigureOut">
              <a:rPr lang="sk-SK" smtClean="0"/>
              <a:t>25. 9. 2024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52508" cy="365125"/>
          </a:xfrm>
        </p:spPr>
        <p:txBody>
          <a:bodyPr/>
          <a:lstStyle/>
          <a:p>
            <a:fld id="{3ECB198A-E872-4BB2-A80D-0EFFECF8D1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21935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AD980B8-4B47-4E17-B419-ED529E2EA351}" type="datetimeFigureOut">
              <a:rPr lang="sk-SK" smtClean="0"/>
              <a:t>25. 9. 2024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ECB198A-E872-4BB2-A80D-0EFFECF8D1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852021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2228003"/>
            <a:ext cx="5422390" cy="363304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8417" y="2228003"/>
            <a:ext cx="5422392" cy="3633047"/>
          </a:xfrm>
        </p:spPr>
        <p:txBody>
          <a:bodyPr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80B8-4B47-4E17-B419-ED529E2EA351}" type="datetimeFigureOut">
              <a:rPr lang="sk-SK" smtClean="0"/>
              <a:t>25. 9. 2024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198A-E872-4BB2-A80D-0EFFECF8D1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9755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80B8-4B47-4E17-B419-ED529E2EA351}" type="datetimeFigureOut">
              <a:rPr lang="sk-SK" smtClean="0"/>
              <a:t>25. 9. 2024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198A-E872-4BB2-A80D-0EFFECF8D1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93006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80B8-4B47-4E17-B419-ED529E2EA351}" type="datetimeFigureOut">
              <a:rPr lang="sk-SK" smtClean="0"/>
              <a:t>25. 9. 2024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198A-E872-4BB2-A80D-0EFFECF8D1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16245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80B8-4B47-4E17-B419-ED529E2EA351}" type="datetimeFigureOut">
              <a:rPr lang="sk-SK" smtClean="0"/>
              <a:t>25. 9. 2024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198A-E872-4BB2-A80D-0EFFECF8D1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771146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BAD980B8-4B47-4E17-B419-ED529E2EA351}" type="datetimeFigureOut">
              <a:rPr lang="sk-SK" smtClean="0"/>
              <a:t>25. 9. 2024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3ECB198A-E872-4BB2-A80D-0EFFECF8D1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0999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sk-SK" smtClean="0"/>
              <a:t>Ak chcete pridať obrázok, kliknite na ikonu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D980B8-4B47-4E17-B419-ED529E2EA351}" type="datetimeFigureOut">
              <a:rPr lang="sk-SK" smtClean="0"/>
              <a:t>25. 9. 2024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CB198A-E872-4BB2-A80D-0EFFECF8D17F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0683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705124"/>
            <a:ext cx="11029616" cy="118955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2336003"/>
            <a:ext cx="11029616" cy="35227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5956137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BAD980B8-4B47-4E17-B419-ED529E2EA351}" type="datetimeFigureOut">
              <a:rPr lang="sk-SK" smtClean="0"/>
              <a:t>25. 9. 2024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5951811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5956137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3ECB198A-E872-4BB2-A80D-0EFFECF8D17F}" type="slidenum">
              <a:rPr lang="sk-SK" smtClean="0"/>
              <a:t>‹#›</a:t>
            </a:fld>
            <a:endParaRPr lang="sk-SK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4239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6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800" kern="1200">
          <a:solidFill>
            <a:schemeClr val="tx2"/>
          </a:solidFill>
          <a:latin typeface="+mn-lt"/>
          <a:ea typeface="+mn-ea"/>
          <a:cs typeface="+mn-cs"/>
        </a:defRPr>
      </a:lvl1pPr>
      <a:lvl2pPr marL="6300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90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2000" indent="-2340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sz="4000" dirty="0" smtClean="0">
                <a:latin typeface="Arial Narrow" panose="020B0606020202030204" pitchFamily="34" charset="0"/>
              </a:rPr>
              <a:t>Belgické kráľovstvo</a:t>
            </a:r>
            <a:endParaRPr lang="sk-SK" sz="4000" dirty="0">
              <a:latin typeface="Arial Narrow" panose="020B060602020203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sk-SK" dirty="0" smtClean="0">
                <a:solidFill>
                  <a:schemeClr val="accent1"/>
                </a:solidFill>
              </a:rPr>
              <a:t>Martin </a:t>
            </a:r>
            <a:r>
              <a:rPr lang="sk-SK" dirty="0" err="1" smtClean="0">
                <a:solidFill>
                  <a:schemeClr val="accent1"/>
                </a:solidFill>
              </a:rPr>
              <a:t>Rychvalský</a:t>
            </a:r>
            <a:r>
              <a:rPr lang="sk-SK" dirty="0" smtClean="0">
                <a:solidFill>
                  <a:schemeClr val="accent1"/>
                </a:solidFill>
              </a:rPr>
              <a:t> III. B</a:t>
            </a:r>
            <a:endParaRPr lang="sk-SK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Premium Vector | Europe with highlighted Belgium map and fla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469" y="3450156"/>
            <a:ext cx="3704549" cy="25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The essentials about Tintin and Hergé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743" y="574512"/>
            <a:ext cx="2160000" cy="236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827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/>
              <a:t> </a:t>
            </a:r>
            <a:r>
              <a:rPr lang="sk-SK" dirty="0" smtClean="0"/>
              <a:t> štátna hymna - la </a:t>
            </a:r>
            <a:r>
              <a:rPr lang="sk-SK" dirty="0" err="1" smtClean="0"/>
              <a:t>brabançonne</a:t>
            </a:r>
            <a:endParaRPr lang="sk-SK" dirty="0"/>
          </a:p>
        </p:txBody>
      </p:sp>
      <p:pic>
        <p:nvPicPr>
          <p:cNvPr id="6" name="hymna2_Full HD 1080p_MEDIUM_FR30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fade in="3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2225" y="2103437"/>
            <a:ext cx="4527550" cy="4527551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49037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4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štátne symboly</a:t>
            </a:r>
            <a:endParaRPr lang="sk-SK" dirty="0"/>
          </a:p>
        </p:txBody>
      </p:sp>
      <p:pic>
        <p:nvPicPr>
          <p:cNvPr id="2054" name="Picture 6" descr="Vlajka Belgicka" title="vlajka Belgick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00" y="2170022"/>
            <a:ext cx="2160000" cy="1883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965509" y="4053548"/>
            <a:ext cx="15047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solidFill>
                  <a:schemeClr val="accent1"/>
                </a:solidFill>
              </a:rPr>
              <a:t>vlajka Belgicka</a:t>
            </a:r>
            <a:endParaRPr lang="sk-SK" sz="1600" dirty="0">
              <a:solidFill>
                <a:schemeClr val="accent1"/>
              </a:solidFill>
            </a:endParaRPr>
          </a:p>
        </p:txBody>
      </p:sp>
      <p:pic>
        <p:nvPicPr>
          <p:cNvPr id="2056" name="Picture 8" descr="Štátny znak Belgick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7270" y="2172073"/>
            <a:ext cx="2160000" cy="264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BlokTextu 7"/>
          <p:cNvSpPr txBox="1"/>
          <p:nvPr/>
        </p:nvSpPr>
        <p:spPr>
          <a:xfrm>
            <a:off x="3842914" y="4818073"/>
            <a:ext cx="21002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solidFill>
                  <a:schemeClr val="accent1"/>
                </a:solidFill>
              </a:rPr>
              <a:t>štátny</a:t>
            </a:r>
            <a:r>
              <a:rPr lang="sk-SK" sz="1600" dirty="0" smtClean="0"/>
              <a:t> </a:t>
            </a:r>
            <a:r>
              <a:rPr lang="sk-SK" sz="1600" dirty="0" smtClean="0">
                <a:solidFill>
                  <a:schemeClr val="accent1"/>
                </a:solidFill>
              </a:rPr>
              <a:t>znak</a:t>
            </a:r>
            <a:r>
              <a:rPr lang="sk-SK" sz="1600" dirty="0" smtClean="0"/>
              <a:t> </a:t>
            </a:r>
            <a:r>
              <a:rPr lang="sk-SK" sz="1600" dirty="0" smtClean="0">
                <a:solidFill>
                  <a:schemeClr val="accent1"/>
                </a:solidFill>
              </a:rPr>
              <a:t>Belgicka</a:t>
            </a:r>
            <a:endParaRPr lang="sk-SK" sz="1600" dirty="0">
              <a:solidFill>
                <a:schemeClr val="accent1"/>
              </a:solidFill>
            </a:endParaRPr>
          </a:p>
        </p:txBody>
      </p:sp>
      <p:pic>
        <p:nvPicPr>
          <p:cNvPr id="2058" name="Picture 10" descr="Fili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539"/>
          <a:stretch/>
        </p:blipFill>
        <p:spPr bwMode="auto">
          <a:xfrm>
            <a:off x="6496640" y="2170022"/>
            <a:ext cx="2160000" cy="2744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lokTextu 8"/>
          <p:cNvSpPr txBox="1"/>
          <p:nvPr/>
        </p:nvSpPr>
        <p:spPr>
          <a:xfrm>
            <a:off x="6706985" y="5381848"/>
            <a:ext cx="17393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solidFill>
                  <a:schemeClr val="accent1"/>
                </a:solidFill>
              </a:rPr>
              <a:t>kráľ</a:t>
            </a:r>
            <a:r>
              <a:rPr lang="sk-SK" sz="1600" dirty="0" smtClean="0"/>
              <a:t> </a:t>
            </a:r>
            <a:r>
              <a:rPr lang="sk-SK" sz="1600" dirty="0" smtClean="0">
                <a:solidFill>
                  <a:schemeClr val="accent1"/>
                </a:solidFill>
              </a:rPr>
              <a:t>Filip</a:t>
            </a:r>
            <a:r>
              <a:rPr lang="sk-SK" sz="1600" dirty="0" smtClean="0"/>
              <a:t> </a:t>
            </a:r>
            <a:r>
              <a:rPr lang="sk-SK" sz="1600" dirty="0" smtClean="0">
                <a:solidFill>
                  <a:schemeClr val="accent1"/>
                </a:solidFill>
              </a:rPr>
              <a:t>Belgický</a:t>
            </a:r>
            <a:endParaRPr lang="sk-SK" sz="1600" dirty="0">
              <a:solidFill>
                <a:schemeClr val="accent1"/>
              </a:solidFill>
            </a:endParaRPr>
          </a:p>
        </p:txBody>
      </p:sp>
      <p:pic>
        <p:nvPicPr>
          <p:cNvPr id="2060" name="Picture 12" descr="Euro – Wikipéd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010" y="2170022"/>
            <a:ext cx="1080000" cy="1441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lokTextu 9"/>
          <p:cNvSpPr txBox="1"/>
          <p:nvPr/>
        </p:nvSpPr>
        <p:spPr>
          <a:xfrm>
            <a:off x="9426010" y="3611874"/>
            <a:ext cx="14001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solidFill>
                  <a:schemeClr val="accent1"/>
                </a:solidFill>
              </a:rPr>
              <a:t>mena</a:t>
            </a:r>
            <a:r>
              <a:rPr lang="sk-SK" sz="1600" dirty="0" smtClean="0"/>
              <a:t> </a:t>
            </a:r>
            <a:r>
              <a:rPr lang="sk-SK" sz="1600" dirty="0" smtClean="0">
                <a:solidFill>
                  <a:schemeClr val="accent1"/>
                </a:solidFill>
              </a:rPr>
              <a:t>-</a:t>
            </a:r>
            <a:r>
              <a:rPr lang="sk-SK" sz="1600" dirty="0" smtClean="0"/>
              <a:t> </a:t>
            </a:r>
            <a:r>
              <a:rPr lang="sk-SK" sz="1600" dirty="0" smtClean="0">
                <a:solidFill>
                  <a:schemeClr val="accent1"/>
                </a:solidFill>
              </a:rPr>
              <a:t>euro</a:t>
            </a:r>
            <a:endParaRPr lang="sk-SK" sz="1600" dirty="0">
              <a:solidFill>
                <a:schemeClr val="accent1"/>
              </a:solidFill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3786629" y="6006152"/>
            <a:ext cx="4616585" cy="40011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sk-SK" sz="2000" dirty="0" smtClean="0">
                <a:solidFill>
                  <a:schemeClr val="accent1"/>
                </a:solidFill>
              </a:rPr>
              <a:t>národné motto</a:t>
            </a:r>
            <a:r>
              <a:rPr lang="sk-SK" sz="2000" dirty="0" smtClean="0"/>
              <a:t> </a:t>
            </a:r>
            <a:r>
              <a:rPr lang="sk-SK" sz="2000" dirty="0" smtClean="0">
                <a:solidFill>
                  <a:schemeClr val="accent1"/>
                </a:solidFill>
              </a:rPr>
              <a:t>- ,,</a:t>
            </a:r>
            <a:r>
              <a:rPr lang="sk-SK" sz="2000" dirty="0" err="1" smtClean="0">
                <a:solidFill>
                  <a:schemeClr val="accent1"/>
                </a:solidFill>
              </a:rPr>
              <a:t>Eendracht</a:t>
            </a:r>
            <a:r>
              <a:rPr lang="sk-SK" sz="2000" dirty="0" smtClean="0">
                <a:solidFill>
                  <a:schemeClr val="accent1"/>
                </a:solidFill>
              </a:rPr>
              <a:t> </a:t>
            </a:r>
            <a:r>
              <a:rPr lang="sk-SK" sz="2000" dirty="0" err="1">
                <a:solidFill>
                  <a:schemeClr val="accent1"/>
                </a:solidFill>
              </a:rPr>
              <a:t>maakt</a:t>
            </a:r>
            <a:r>
              <a:rPr lang="sk-SK" sz="2000" dirty="0">
                <a:solidFill>
                  <a:schemeClr val="accent1"/>
                </a:solidFill>
              </a:rPr>
              <a:t> </a:t>
            </a:r>
            <a:r>
              <a:rPr lang="sk-SK" sz="2000" dirty="0" err="1" smtClean="0">
                <a:solidFill>
                  <a:schemeClr val="accent1"/>
                </a:solidFill>
              </a:rPr>
              <a:t>macht</a:t>
            </a:r>
            <a:r>
              <a:rPr lang="sk-SK" sz="2000" dirty="0" smtClean="0">
                <a:solidFill>
                  <a:schemeClr val="accent1"/>
                </a:solidFill>
              </a:rPr>
              <a:t>“</a:t>
            </a:r>
            <a:endParaRPr lang="sk-SK" sz="20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047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Významné osobnosti</a:t>
            </a:r>
            <a:endParaRPr lang="sk-SK" dirty="0"/>
          </a:p>
        </p:txBody>
      </p:sp>
      <p:pic>
        <p:nvPicPr>
          <p:cNvPr id="3074" name="Picture 2" descr="Georges Rémi dit Hergé, portrait par Michel Giniès, signé et numéroté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429" y="2492508"/>
            <a:ext cx="2160000" cy="258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4129666" y="5077090"/>
            <a:ext cx="771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>
                <a:solidFill>
                  <a:schemeClr val="accent1"/>
                </a:solidFill>
              </a:rPr>
              <a:t>Hergé</a:t>
            </a:r>
            <a:endParaRPr lang="sk-SK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Adolf Sax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192" y="2492508"/>
            <a:ext cx="2160000" cy="258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963885" y="5077758"/>
            <a:ext cx="1343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err="1" smtClean="0">
                <a:solidFill>
                  <a:schemeClr val="accent1"/>
                </a:solidFill>
              </a:rPr>
              <a:t>Adolphe</a:t>
            </a:r>
            <a:r>
              <a:rPr lang="sk-SK" sz="1600" dirty="0" smtClean="0">
                <a:solidFill>
                  <a:schemeClr val="accent1"/>
                </a:solidFill>
              </a:rPr>
              <a:t> </a:t>
            </a:r>
            <a:r>
              <a:rPr lang="sk-SK" sz="1600" dirty="0" err="1" smtClean="0">
                <a:solidFill>
                  <a:schemeClr val="accent1"/>
                </a:solidFill>
              </a:rPr>
              <a:t>Sax</a:t>
            </a:r>
            <a:endParaRPr lang="sk-SK" sz="1600" dirty="0">
              <a:solidFill>
                <a:schemeClr val="accent1"/>
              </a:solidFill>
            </a:endParaRPr>
          </a:p>
        </p:txBody>
      </p:sp>
      <p:pic>
        <p:nvPicPr>
          <p:cNvPr id="1028" name="Picture 4" descr="belgicko-francúzsky hudobný skladateľ a organist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665" y="2492508"/>
            <a:ext cx="2160000" cy="2584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eter Bruegel starší – Wikipéd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3901" y="2492508"/>
            <a:ext cx="2160000" cy="2585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9240941" y="5077758"/>
            <a:ext cx="2071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err="1" smtClean="0">
                <a:solidFill>
                  <a:schemeClr val="accent1"/>
                </a:solidFill>
              </a:rPr>
              <a:t>Pieter</a:t>
            </a:r>
            <a:r>
              <a:rPr lang="sk-SK" sz="1600" dirty="0" smtClean="0">
                <a:solidFill>
                  <a:schemeClr val="accent1"/>
                </a:solidFill>
              </a:rPr>
              <a:t> </a:t>
            </a:r>
            <a:r>
              <a:rPr lang="sk-SK" sz="1600" dirty="0" err="1" smtClean="0">
                <a:solidFill>
                  <a:schemeClr val="accent1"/>
                </a:solidFill>
              </a:rPr>
              <a:t>Brueghel</a:t>
            </a:r>
            <a:r>
              <a:rPr lang="sk-SK" sz="1600" dirty="0" smtClean="0">
                <a:solidFill>
                  <a:schemeClr val="accent1"/>
                </a:solidFill>
              </a:rPr>
              <a:t> starší</a:t>
            </a:r>
            <a:endParaRPr lang="sk-SK" sz="1600" dirty="0">
              <a:solidFill>
                <a:schemeClr val="accent1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6728310" y="5077758"/>
            <a:ext cx="12827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err="1" smtClean="0">
                <a:solidFill>
                  <a:schemeClr val="accent1"/>
                </a:solidFill>
              </a:rPr>
              <a:t>César</a:t>
            </a:r>
            <a:r>
              <a:rPr lang="sk-SK" sz="1600" dirty="0" smtClean="0">
                <a:solidFill>
                  <a:schemeClr val="accent1"/>
                </a:solidFill>
              </a:rPr>
              <a:t> </a:t>
            </a:r>
            <a:r>
              <a:rPr lang="sk-SK" sz="1600" dirty="0" err="1" smtClean="0">
                <a:solidFill>
                  <a:schemeClr val="accent1"/>
                </a:solidFill>
              </a:rPr>
              <a:t>Franck</a:t>
            </a:r>
            <a:endParaRPr lang="sk-SK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872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Pamiatky</a:t>
            </a:r>
            <a:endParaRPr lang="sk-SK" dirty="0"/>
          </a:p>
        </p:txBody>
      </p:sp>
      <p:pic>
        <p:nvPicPr>
          <p:cNvPr id="2050" name="Picture 2" descr="Modrý les Hallerbos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867" y="2827119"/>
            <a:ext cx="3600000" cy="2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azero Minnewater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807" y="2827119"/>
            <a:ext cx="3600000" cy="2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Vodopád Co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837" y="2827119"/>
            <a:ext cx="3600000" cy="24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5454468" y="5227119"/>
            <a:ext cx="13287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solidFill>
                  <a:schemeClr val="accent1"/>
                </a:solidFill>
              </a:rPr>
              <a:t>vodopád </a:t>
            </a:r>
            <a:r>
              <a:rPr lang="sk-SK" sz="1600" dirty="0" err="1" smtClean="0">
                <a:solidFill>
                  <a:schemeClr val="accent1"/>
                </a:solidFill>
              </a:rPr>
              <a:t>Coo</a:t>
            </a:r>
            <a:endParaRPr lang="sk-SK" sz="1600" dirty="0">
              <a:solidFill>
                <a:schemeClr val="accent1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1131036" y="5227119"/>
            <a:ext cx="18716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solidFill>
                  <a:schemeClr val="accent1"/>
                </a:solidFill>
              </a:rPr>
              <a:t>modrý les </a:t>
            </a:r>
            <a:r>
              <a:rPr lang="sk-SK" sz="1600" dirty="0" err="1" smtClean="0">
                <a:solidFill>
                  <a:schemeClr val="accent1"/>
                </a:solidFill>
              </a:rPr>
              <a:t>Hallerbos</a:t>
            </a:r>
            <a:endParaRPr lang="sk-SK" sz="1600" dirty="0">
              <a:solidFill>
                <a:schemeClr val="accent1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9270694" y="5227119"/>
            <a:ext cx="18002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solidFill>
                  <a:schemeClr val="accent1"/>
                </a:solidFill>
              </a:rPr>
              <a:t>jazero </a:t>
            </a:r>
            <a:r>
              <a:rPr lang="sk-SK" sz="1600" dirty="0" err="1" smtClean="0">
                <a:solidFill>
                  <a:schemeClr val="accent1"/>
                </a:solidFill>
              </a:rPr>
              <a:t>Minnewater</a:t>
            </a:r>
            <a:endParaRPr lang="sk-SK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95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pamiatky</a:t>
            </a:r>
            <a:endParaRPr lang="sk-SK" dirty="0"/>
          </a:p>
        </p:txBody>
      </p:sp>
      <p:pic>
        <p:nvPicPr>
          <p:cNvPr id="3074" name="Picture 2" descr="Atomium - Wikipedia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68"/>
          <a:stretch/>
        </p:blipFill>
        <p:spPr bwMode="auto">
          <a:xfrm>
            <a:off x="581192" y="2259413"/>
            <a:ext cx="3240000" cy="295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rand-Place | Visit Brussel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80"/>
          <a:stretch/>
        </p:blipFill>
        <p:spPr bwMode="auto">
          <a:xfrm>
            <a:off x="4476000" y="2259413"/>
            <a:ext cx="3240000" cy="2955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Gravensteen - Wikipe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08" y="2259411"/>
            <a:ext cx="3240000" cy="295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1708273" y="5223605"/>
            <a:ext cx="9858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err="1" smtClean="0">
                <a:solidFill>
                  <a:schemeClr val="accent1"/>
                </a:solidFill>
              </a:rPr>
              <a:t>Atómium</a:t>
            </a:r>
            <a:endParaRPr lang="sk-SK" sz="1600" dirty="0">
              <a:solidFill>
                <a:schemeClr val="accent1"/>
              </a:solidFill>
            </a:endParaRPr>
          </a:p>
        </p:txBody>
      </p:sp>
      <p:sp>
        <p:nvSpPr>
          <p:cNvPr id="6" name="BlokTextu 5"/>
          <p:cNvSpPr txBox="1"/>
          <p:nvPr/>
        </p:nvSpPr>
        <p:spPr>
          <a:xfrm>
            <a:off x="9047833" y="5223605"/>
            <a:ext cx="1657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solidFill>
                  <a:schemeClr val="accent1"/>
                </a:solidFill>
              </a:rPr>
              <a:t>hrad </a:t>
            </a:r>
            <a:r>
              <a:rPr lang="sk-SK" sz="1600" dirty="0" err="1" smtClean="0">
                <a:solidFill>
                  <a:schemeClr val="accent1"/>
                </a:solidFill>
              </a:rPr>
              <a:t>Gravensteen</a:t>
            </a:r>
            <a:endParaRPr lang="sk-SK" sz="1600" dirty="0">
              <a:solidFill>
                <a:schemeClr val="accent1"/>
              </a:solidFill>
            </a:endParaRPr>
          </a:p>
        </p:txBody>
      </p:sp>
      <p:sp>
        <p:nvSpPr>
          <p:cNvPr id="7" name="BlokTextu 6"/>
          <p:cNvSpPr txBox="1"/>
          <p:nvPr/>
        </p:nvSpPr>
        <p:spPr>
          <a:xfrm>
            <a:off x="5103018" y="5214938"/>
            <a:ext cx="19859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solidFill>
                  <a:schemeClr val="accent1"/>
                </a:solidFill>
              </a:rPr>
              <a:t>námestie Grand-</a:t>
            </a:r>
            <a:r>
              <a:rPr lang="sk-SK" sz="1600" dirty="0" err="1" smtClean="0">
                <a:solidFill>
                  <a:schemeClr val="accent1"/>
                </a:solidFill>
              </a:rPr>
              <a:t>Place</a:t>
            </a:r>
            <a:endParaRPr lang="sk-SK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16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tradičná kuchyňa</a:t>
            </a:r>
            <a:endParaRPr lang="sk-SK" dirty="0"/>
          </a:p>
        </p:txBody>
      </p:sp>
      <p:pic>
        <p:nvPicPr>
          <p:cNvPr id="1028" name="Picture 4" descr="Waterzooi - Wikipedia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08" y="2648363"/>
            <a:ext cx="2880000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710010" y="4975767"/>
            <a:ext cx="32861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solidFill>
                  <a:schemeClr val="accent1"/>
                </a:solidFill>
              </a:rPr>
              <a:t> </a:t>
            </a:r>
            <a:r>
              <a:rPr lang="sk-SK" sz="1600" dirty="0">
                <a:solidFill>
                  <a:schemeClr val="accent1"/>
                </a:solidFill>
              </a:rPr>
              <a:t>belgická polievka </a:t>
            </a:r>
            <a:r>
              <a:rPr lang="sk-SK" sz="1600" dirty="0" err="1">
                <a:solidFill>
                  <a:schemeClr val="accent1"/>
                </a:solidFill>
              </a:rPr>
              <a:t>Waterzooi</a:t>
            </a:r>
            <a:r>
              <a:rPr lang="sk-SK" sz="1600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1038" name="Picture 14" descr="Domácí belgické hranolky jako skvělá příloha. Ale spíš zmizí hned, jak je  připravít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308" y="2648363"/>
            <a:ext cx="3839998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Belgické vaf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3106" y="2648363"/>
            <a:ext cx="3257702" cy="21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lokTextu 9"/>
          <p:cNvSpPr txBox="1"/>
          <p:nvPr/>
        </p:nvSpPr>
        <p:spPr>
          <a:xfrm>
            <a:off x="4899442" y="4975767"/>
            <a:ext cx="20237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solidFill>
                  <a:schemeClr val="accent1"/>
                </a:solidFill>
              </a:rPr>
              <a:t>belgické hranolčeky</a:t>
            </a:r>
            <a:endParaRPr lang="sk-SK" sz="1600" dirty="0">
              <a:solidFill>
                <a:schemeClr val="accent1"/>
              </a:solidFill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9196144" y="4975767"/>
            <a:ext cx="15716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solidFill>
                  <a:schemeClr val="accent1"/>
                </a:solidFill>
              </a:rPr>
              <a:t>belgické </a:t>
            </a:r>
            <a:r>
              <a:rPr lang="sk-SK" sz="1600" dirty="0" err="1" smtClean="0">
                <a:solidFill>
                  <a:schemeClr val="accent1"/>
                </a:solidFill>
              </a:rPr>
              <a:t>Waffle</a:t>
            </a:r>
            <a:endParaRPr lang="sk-SK" sz="16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430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Zástupný symbol obrázka 12"/>
          <p:cNvPicPr>
            <a:picLocks noGrp="1" noChangeAspect="1"/>
          </p:cNvPicPr>
          <p:nvPr>
            <p:ph type="pic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t="-525" r="5410" b="4303"/>
          <a:stretch/>
        </p:blipFill>
        <p:spPr>
          <a:xfrm>
            <a:off x="4557713" y="786346"/>
            <a:ext cx="3157538" cy="4628615"/>
          </a:xfrm>
        </p:spPr>
      </p:pic>
      <p:pic>
        <p:nvPicPr>
          <p:cNvPr id="14" name="Obrázok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267" y="1638689"/>
            <a:ext cx="4320000" cy="3232544"/>
          </a:xfrm>
          <a:prstGeom prst="rect">
            <a:avLst/>
          </a:prstGeom>
        </p:spPr>
      </p:pic>
      <p:sp>
        <p:nvSpPr>
          <p:cNvPr id="15" name="BlokTextu 14"/>
          <p:cNvSpPr txBox="1"/>
          <p:nvPr/>
        </p:nvSpPr>
        <p:spPr>
          <a:xfrm>
            <a:off x="5193507" y="5414961"/>
            <a:ext cx="18859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dirty="0" smtClean="0">
                <a:solidFill>
                  <a:schemeClr val="tx2"/>
                </a:solidFill>
              </a:rPr>
              <a:t>domáce  hranolčeky</a:t>
            </a:r>
            <a:endParaRPr lang="sk-SK" sz="1600" dirty="0">
              <a:solidFill>
                <a:schemeClr val="tx2"/>
              </a:solidFill>
            </a:endParaRPr>
          </a:p>
        </p:txBody>
      </p:sp>
      <p:pic>
        <p:nvPicPr>
          <p:cNvPr id="16" name="Obrázok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61516" y="1638688"/>
            <a:ext cx="4320000" cy="3232547"/>
          </a:xfrm>
          <a:prstGeom prst="rect">
            <a:avLst/>
          </a:prstGeom>
        </p:spPr>
      </p:pic>
      <p:sp>
        <p:nvSpPr>
          <p:cNvPr id="24" name="Zahnutá šípka doprava 23"/>
          <p:cNvSpPr/>
          <p:nvPr/>
        </p:nvSpPr>
        <p:spPr>
          <a:xfrm rot="16200000">
            <a:off x="3786189" y="5515597"/>
            <a:ext cx="957263" cy="143309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  <p:sp>
        <p:nvSpPr>
          <p:cNvPr id="25" name="Zahnutá šípka doľava 24"/>
          <p:cNvSpPr/>
          <p:nvPr/>
        </p:nvSpPr>
        <p:spPr>
          <a:xfrm rot="16200000">
            <a:off x="8323817" y="363734"/>
            <a:ext cx="362850" cy="1099604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51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Ďakujem za pozornosť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1349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a">
  <a:themeElements>
    <a:clrScheme name="Vlastné 7">
      <a:dk1>
        <a:srgbClr val="FFFFFF"/>
      </a:dk1>
      <a:lt1>
        <a:sysClr val="window" lastClr="FFFFFF"/>
      </a:lt1>
      <a:dk2>
        <a:srgbClr val="000000"/>
      </a:dk2>
      <a:lt2>
        <a:srgbClr val="EBEBEB"/>
      </a:lt2>
      <a:accent1>
        <a:srgbClr val="000000"/>
      </a:accent1>
      <a:accent2>
        <a:srgbClr val="FFFF00"/>
      </a:accent2>
      <a:accent3>
        <a:srgbClr val="FF0000"/>
      </a:accent3>
      <a:accent4>
        <a:srgbClr val="FF0000"/>
      </a:accent4>
      <a:accent5>
        <a:srgbClr val="66B1CE"/>
      </a:accent5>
      <a:accent6>
        <a:srgbClr val="40619D"/>
      </a:accent6>
      <a:hlink>
        <a:srgbClr val="828282"/>
      </a:hlink>
      <a:folHlink>
        <a:srgbClr val="A5A5A5"/>
      </a:folHlink>
    </a:clrScheme>
    <a:fontScheme name="Dividenda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a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C21699FF-00E4-43C8-BBCC-D7E5536C371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TM03457464[[fn=Dividenda]]</Template>
  <TotalTime>619</TotalTime>
  <Words>73</Words>
  <Application>Microsoft Office PowerPoint</Application>
  <PresentationFormat>Širokouhlá</PresentationFormat>
  <Paragraphs>28</Paragraphs>
  <Slides>9</Slides>
  <Notes>0</Notes>
  <HiddenSlides>0</HiddenSlides>
  <MMClips>1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</vt:i4>
      </vt:variant>
    </vt:vector>
  </HeadingPairs>
  <TitlesOfParts>
    <vt:vector size="13" baseType="lpstr">
      <vt:lpstr>Arial Narrow</vt:lpstr>
      <vt:lpstr>Gill Sans MT</vt:lpstr>
      <vt:lpstr>Wingdings 2</vt:lpstr>
      <vt:lpstr>Dividenda</vt:lpstr>
      <vt:lpstr>Belgické kráľovstvo</vt:lpstr>
      <vt:lpstr>  štátna hymna - la brabançonne</vt:lpstr>
      <vt:lpstr>štátne symboly</vt:lpstr>
      <vt:lpstr>Významné osobnosti</vt:lpstr>
      <vt:lpstr>Pamiatky</vt:lpstr>
      <vt:lpstr>pamiatky</vt:lpstr>
      <vt:lpstr>tradičná kuchyňa</vt:lpstr>
      <vt:lpstr>Prezentácia programu PowerPoint</vt:lpstr>
      <vt:lpstr>Ďakujem za pozornosť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Admin</dc:creator>
  <cp:lastModifiedBy>Admin</cp:lastModifiedBy>
  <cp:revision>56</cp:revision>
  <dcterms:created xsi:type="dcterms:W3CDTF">2024-09-13T17:19:26Z</dcterms:created>
  <dcterms:modified xsi:type="dcterms:W3CDTF">2024-09-25T23:41:21Z</dcterms:modified>
</cp:coreProperties>
</file>