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  <p:sldMasterId id="2147483690" r:id="rId22"/>
    <p:sldMasterId id="2147483692" r:id="rId23"/>
    <p:sldMasterId id="2147483694" r:id="rId24"/>
    <p:sldMasterId id="2147483696" r:id="rId25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</p:sldIdLst>
  <p:sldSz cx="9144000" cy="5143500" type="screen16x9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512" y="-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viewProps" Target="viewProps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822040" y="465120"/>
            <a:ext cx="3499560" cy="83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ON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ONL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2822040" y="465120"/>
            <a:ext cx="3499560" cy="83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2822040" y="465120"/>
            <a:ext cx="3499560" cy="83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2822040" y="465120"/>
            <a:ext cx="3499560" cy="83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mple-ligh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s://bit.ly/3A1uf1Q" TargetMode="Externa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9;p2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-153720" y="-85680"/>
            <a:ext cx="9451080" cy="5314680"/>
          </a:xfrm>
          <a:prstGeom prst="rect">
            <a:avLst/>
          </a:prstGeom>
          <a:ln w="0">
            <a:noFill/>
          </a:ln>
        </p:spPr>
      </p:pic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619280" y="928080"/>
            <a:ext cx="5905080" cy="1633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5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2" name="Google Shape;12;p2"/>
          <p:cNvGrpSpPr/>
          <p:nvPr/>
        </p:nvGrpSpPr>
        <p:grpSpPr>
          <a:xfrm>
            <a:off x="-555480" y="-1126800"/>
            <a:ext cx="11873520" cy="6456240"/>
            <a:chOff x="-555480" y="-1126800"/>
            <a:chExt cx="11873520" cy="6456240"/>
          </a:xfrm>
        </p:grpSpPr>
        <p:pic>
          <p:nvPicPr>
            <p:cNvPr id="3" name="Google Shape;13;p2"/>
            <p:cNvPicPr/>
            <p:nvPr/>
          </p:nvPicPr>
          <p:blipFill>
            <a:blip r:embed="rId4"/>
            <a:stretch/>
          </p:blipFill>
          <p:spPr>
            <a:xfrm rot="3161400">
              <a:off x="7061040" y="-415080"/>
              <a:ext cx="3545280" cy="3545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" name="Google Shape;14;p2"/>
            <p:cNvPicPr/>
            <p:nvPr/>
          </p:nvPicPr>
          <p:blipFill>
            <a:blip r:embed="rId5"/>
            <a:srcRect t="20363" r="4648" b="20352"/>
            <a:stretch/>
          </p:blipFill>
          <p:spPr>
            <a:xfrm>
              <a:off x="-555480" y="3421080"/>
              <a:ext cx="3069360" cy="19083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" name="Google Shape;15;p2"/>
          <p:cNvGrpSpPr/>
          <p:nvPr/>
        </p:nvGrpSpPr>
        <p:grpSpPr>
          <a:xfrm>
            <a:off x="8640360" y="3890160"/>
            <a:ext cx="306720" cy="1662480"/>
            <a:chOff x="8640360" y="3890160"/>
            <a:chExt cx="306720" cy="1662480"/>
          </a:xfrm>
        </p:grpSpPr>
        <p:grpSp>
          <p:nvGrpSpPr>
            <p:cNvPr id="6" name="Google Shape;16;p2"/>
            <p:cNvGrpSpPr/>
            <p:nvPr/>
          </p:nvGrpSpPr>
          <p:grpSpPr>
            <a:xfrm>
              <a:off x="8640360" y="3890160"/>
              <a:ext cx="306720" cy="984240"/>
              <a:chOff x="8640360" y="3890160"/>
              <a:chExt cx="306720" cy="984240"/>
            </a:xfrm>
          </p:grpSpPr>
          <p:sp>
            <p:nvSpPr>
              <p:cNvPr id="7" name="Google Shape;17;p2"/>
              <p:cNvSpPr/>
              <p:nvPr/>
            </p:nvSpPr>
            <p:spPr>
              <a:xfrm>
                <a:off x="8758800" y="3890160"/>
                <a:ext cx="117720" cy="298080"/>
              </a:xfrm>
              <a:custGeom>
                <a:avLst/>
                <a:gdLst>
                  <a:gd name="textAreaLeft" fmla="*/ 0 w 117720"/>
                  <a:gd name="textAreaRight" fmla="*/ 118080 w 117720"/>
                  <a:gd name="textAreaTop" fmla="*/ 0 h 298080"/>
                  <a:gd name="textAreaBottom" fmla="*/ 298440 h 298080"/>
                </a:gdLst>
                <a:ahLst/>
                <a:cxnLst/>
                <a:rect l="textAreaLeft" t="textAreaTop" r="textAreaRight" b="textAreaBottom"/>
                <a:pathLst>
                  <a:path w="250793" h="282150">
                    <a:moveTo>
                      <a:pt x="55732" y="0"/>
                    </a:moveTo>
                    <a:cubicBezTo>
                      <a:pt x="55732" y="0"/>
                      <a:pt x="-69665" y="282150"/>
                      <a:pt x="55732" y="282150"/>
                    </a:cubicBezTo>
                    <a:cubicBezTo>
                      <a:pt x="181128" y="282150"/>
                      <a:pt x="55732" y="0"/>
                      <a:pt x="55732" y="0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8" name="Google Shape;18;p2"/>
              <p:cNvSpPr/>
              <p:nvPr/>
            </p:nvSpPr>
            <p:spPr>
              <a:xfrm>
                <a:off x="8640360" y="4628520"/>
                <a:ext cx="155880" cy="245520"/>
              </a:xfrm>
              <a:custGeom>
                <a:avLst/>
                <a:gdLst>
                  <a:gd name="textAreaLeft" fmla="*/ 0 w 155880"/>
                  <a:gd name="textAreaRight" fmla="*/ 156240 w 155880"/>
                  <a:gd name="textAreaTop" fmla="*/ 0 h 245520"/>
                  <a:gd name="textAreaBottom" fmla="*/ 245880 h 245520"/>
                </a:gdLst>
                <a:ahLst/>
                <a:cxnLst/>
                <a:rect l="textAreaLeft" t="textAreaTop" r="textAreaRight" b="textAreaBottom"/>
                <a:pathLst>
                  <a:path w="165002" h="232648">
                    <a:moveTo>
                      <a:pt x="147297" y="232648"/>
                    </a:moveTo>
                    <a:cubicBezTo>
                      <a:pt x="147297" y="232648"/>
                      <a:pt x="-9456" y="206245"/>
                      <a:pt x="450" y="0"/>
                    </a:cubicBezTo>
                    <a:cubicBezTo>
                      <a:pt x="450" y="0"/>
                      <a:pt x="155546" y="31347"/>
                      <a:pt x="147297" y="232648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9" name="Google Shape;19;p2"/>
              <p:cNvSpPr/>
              <p:nvPr/>
            </p:nvSpPr>
            <p:spPr>
              <a:xfrm>
                <a:off x="8650440" y="4456800"/>
                <a:ext cx="145440" cy="229320"/>
              </a:xfrm>
              <a:custGeom>
                <a:avLst/>
                <a:gdLst>
                  <a:gd name="textAreaLeft" fmla="*/ 0 w 145440"/>
                  <a:gd name="textAreaRight" fmla="*/ 145800 w 145440"/>
                  <a:gd name="textAreaTop" fmla="*/ 0 h 229320"/>
                  <a:gd name="textAreaBottom" fmla="*/ 229680 h 229320"/>
                </a:gdLst>
                <a:ahLst/>
                <a:cxnLst/>
                <a:rect l="textAreaLeft" t="textAreaTop" r="textAreaRight" b="textAreaBottom"/>
                <a:pathLst>
                  <a:path w="153933" h="217046">
                    <a:moveTo>
                      <a:pt x="137418" y="217046"/>
                    </a:moveTo>
                    <a:cubicBezTo>
                      <a:pt x="137418" y="217046"/>
                      <a:pt x="-8819" y="192415"/>
                      <a:pt x="420" y="0"/>
                    </a:cubicBezTo>
                    <a:cubicBezTo>
                      <a:pt x="420" y="0"/>
                      <a:pt x="145114" y="29251"/>
                      <a:pt x="137418" y="217046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0" name="Google Shape;20;p2"/>
              <p:cNvSpPr/>
              <p:nvPr/>
            </p:nvSpPr>
            <p:spPr>
              <a:xfrm>
                <a:off x="8661240" y="4294440"/>
                <a:ext cx="132840" cy="209880"/>
              </a:xfrm>
              <a:custGeom>
                <a:avLst/>
                <a:gdLst>
                  <a:gd name="textAreaLeft" fmla="*/ 0 w 132840"/>
                  <a:gd name="textAreaRight" fmla="*/ 133200 w 132840"/>
                  <a:gd name="textAreaTop" fmla="*/ 0 h 209880"/>
                  <a:gd name="textAreaBottom" fmla="*/ 210240 h 209880"/>
                </a:gdLst>
                <a:ahLst/>
                <a:cxnLst/>
                <a:rect l="textAreaLeft" t="textAreaTop" r="textAreaRight" b="textAreaBottom"/>
                <a:pathLst>
                  <a:path w="140989" h="198796">
                    <a:moveTo>
                      <a:pt x="125867" y="198796"/>
                    </a:moveTo>
                    <a:cubicBezTo>
                      <a:pt x="125867" y="198796"/>
                      <a:pt x="-8074" y="176241"/>
                      <a:pt x="384" y="0"/>
                    </a:cubicBezTo>
                    <a:cubicBezTo>
                      <a:pt x="384" y="0"/>
                      <a:pt x="132915" y="26784"/>
                      <a:pt x="125867" y="198796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1" name="Google Shape;21;p2"/>
              <p:cNvSpPr/>
              <p:nvPr/>
            </p:nvSpPr>
            <p:spPr>
              <a:xfrm>
                <a:off x="8676000" y="4155480"/>
                <a:ext cx="117000" cy="184680"/>
              </a:xfrm>
              <a:custGeom>
                <a:avLst/>
                <a:gdLst>
                  <a:gd name="textAreaLeft" fmla="*/ 0 w 117000"/>
                  <a:gd name="textAreaRight" fmla="*/ 117360 w 117000"/>
                  <a:gd name="textAreaTop" fmla="*/ 0 h 184680"/>
                  <a:gd name="textAreaBottom" fmla="*/ 185040 h 184680"/>
                </a:gdLst>
                <a:ahLst/>
                <a:cxnLst/>
                <a:rect l="textAreaLeft" t="textAreaTop" r="textAreaRight" b="textAreaBottom"/>
                <a:pathLst>
                  <a:path w="124044" h="174898">
                    <a:moveTo>
                      <a:pt x="110734" y="174898"/>
                    </a:moveTo>
                    <a:cubicBezTo>
                      <a:pt x="110734" y="174898"/>
                      <a:pt x="-7110" y="155048"/>
                      <a:pt x="339" y="0"/>
                    </a:cubicBezTo>
                    <a:cubicBezTo>
                      <a:pt x="339" y="0"/>
                      <a:pt x="116934" y="23565"/>
                      <a:pt x="110734" y="174898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2" name="Google Shape;22;p2"/>
              <p:cNvSpPr/>
              <p:nvPr/>
            </p:nvSpPr>
            <p:spPr>
              <a:xfrm>
                <a:off x="8791200" y="4628520"/>
                <a:ext cx="155880" cy="245880"/>
              </a:xfrm>
              <a:custGeom>
                <a:avLst/>
                <a:gdLst>
                  <a:gd name="textAreaLeft" fmla="*/ 0 w 155880"/>
                  <a:gd name="textAreaRight" fmla="*/ 156240 w 155880"/>
                  <a:gd name="textAreaTop" fmla="*/ 0 h 245880"/>
                  <a:gd name="textAreaBottom" fmla="*/ 246240 h 245880"/>
                </a:gdLst>
                <a:ahLst/>
                <a:cxnLst/>
                <a:rect l="textAreaLeft" t="textAreaTop" r="textAreaRight" b="textAreaBottom"/>
                <a:pathLst>
                  <a:path w="165002" h="232648">
                    <a:moveTo>
                      <a:pt x="318" y="232648"/>
                    </a:moveTo>
                    <a:cubicBezTo>
                      <a:pt x="318" y="232648"/>
                      <a:pt x="157071" y="206245"/>
                      <a:pt x="147165" y="0"/>
                    </a:cubicBezTo>
                    <a:cubicBezTo>
                      <a:pt x="147165" y="0"/>
                      <a:pt x="-7931" y="31347"/>
                      <a:pt x="318" y="232648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3" name="Google Shape;23;p2"/>
              <p:cNvSpPr/>
              <p:nvPr/>
            </p:nvSpPr>
            <p:spPr>
              <a:xfrm>
                <a:off x="8791200" y="4456800"/>
                <a:ext cx="145440" cy="229320"/>
              </a:xfrm>
              <a:custGeom>
                <a:avLst/>
                <a:gdLst>
                  <a:gd name="textAreaLeft" fmla="*/ 0 w 145440"/>
                  <a:gd name="textAreaRight" fmla="*/ 145800 w 145440"/>
                  <a:gd name="textAreaTop" fmla="*/ 0 h 229320"/>
                  <a:gd name="textAreaBottom" fmla="*/ 229680 h 229320"/>
                </a:gdLst>
                <a:ahLst/>
                <a:cxnLst/>
                <a:rect l="textAreaLeft" t="textAreaTop" r="textAreaRight" b="textAreaBottom"/>
                <a:pathLst>
                  <a:path w="153934" h="217046">
                    <a:moveTo>
                      <a:pt x="296" y="217046"/>
                    </a:moveTo>
                    <a:cubicBezTo>
                      <a:pt x="296" y="217046"/>
                      <a:pt x="146534" y="192415"/>
                      <a:pt x="137295" y="0"/>
                    </a:cubicBezTo>
                    <a:cubicBezTo>
                      <a:pt x="137295" y="0"/>
                      <a:pt x="-7400" y="29251"/>
                      <a:pt x="296" y="217046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" name="Google Shape;24;p2"/>
              <p:cNvSpPr/>
              <p:nvPr/>
            </p:nvSpPr>
            <p:spPr>
              <a:xfrm>
                <a:off x="8791200" y="4294440"/>
                <a:ext cx="132840" cy="209880"/>
              </a:xfrm>
              <a:custGeom>
                <a:avLst/>
                <a:gdLst>
                  <a:gd name="textAreaLeft" fmla="*/ 0 w 132840"/>
                  <a:gd name="textAreaRight" fmla="*/ 133200 w 132840"/>
                  <a:gd name="textAreaTop" fmla="*/ 0 h 209880"/>
                  <a:gd name="textAreaBottom" fmla="*/ 210240 h 209880"/>
                </a:gdLst>
                <a:ahLst/>
                <a:cxnLst/>
                <a:rect l="textAreaLeft" t="textAreaTop" r="textAreaRight" b="textAreaBottom"/>
                <a:pathLst>
                  <a:path w="140989" h="198796">
                    <a:moveTo>
                      <a:pt x="272" y="198796"/>
                    </a:moveTo>
                    <a:cubicBezTo>
                      <a:pt x="272" y="198796"/>
                      <a:pt x="134212" y="176241"/>
                      <a:pt x="125754" y="0"/>
                    </a:cubicBezTo>
                    <a:cubicBezTo>
                      <a:pt x="125754" y="0"/>
                      <a:pt x="-6777" y="26784"/>
                      <a:pt x="272" y="198796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5" name="Google Shape;25;p2"/>
              <p:cNvSpPr/>
              <p:nvPr/>
            </p:nvSpPr>
            <p:spPr>
              <a:xfrm>
                <a:off x="8791200" y="4155480"/>
                <a:ext cx="117000" cy="184680"/>
              </a:xfrm>
              <a:custGeom>
                <a:avLst/>
                <a:gdLst>
                  <a:gd name="textAreaLeft" fmla="*/ 0 w 117000"/>
                  <a:gd name="textAreaRight" fmla="*/ 117360 w 117000"/>
                  <a:gd name="textAreaTop" fmla="*/ 0 h 184680"/>
                  <a:gd name="textAreaBottom" fmla="*/ 185040 h 184680"/>
                </a:gdLst>
                <a:ahLst/>
                <a:cxnLst/>
                <a:rect l="textAreaLeft" t="textAreaTop" r="textAreaRight" b="textAreaBottom"/>
                <a:pathLst>
                  <a:path w="124044" h="174898">
                    <a:moveTo>
                      <a:pt x="239" y="174898"/>
                    </a:moveTo>
                    <a:cubicBezTo>
                      <a:pt x="239" y="174898"/>
                      <a:pt x="118082" y="155048"/>
                      <a:pt x="110634" y="0"/>
                    </a:cubicBezTo>
                    <a:cubicBezTo>
                      <a:pt x="110634" y="0"/>
                      <a:pt x="-5962" y="23565"/>
                      <a:pt x="239" y="174898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cxnSp>
          <p:nvCxnSpPr>
            <p:cNvPr id="16" name="Google Shape;26;p2"/>
            <p:cNvCxnSpPr/>
            <p:nvPr/>
          </p:nvCxnSpPr>
          <p:spPr>
            <a:xfrm>
              <a:off x="8786520" y="4190040"/>
              <a:ext cx="360" cy="136296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</p:grp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255;p19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-153720" y="-85680"/>
            <a:ext cx="9451080" cy="5314680"/>
          </a:xfrm>
          <a:prstGeom prst="rect">
            <a:avLst/>
          </a:prstGeom>
          <a:ln w="0">
            <a:noFill/>
          </a:ln>
        </p:spPr>
      </p:pic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713880" y="463320"/>
            <a:ext cx="7717320" cy="557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3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135" name="Google Shape;269;p19"/>
          <p:cNvGrpSpPr/>
          <p:nvPr/>
        </p:nvGrpSpPr>
        <p:grpSpPr>
          <a:xfrm>
            <a:off x="-1105200" y="-1679040"/>
            <a:ext cx="11817720" cy="9601560"/>
            <a:chOff x="-1105200" y="-1679040"/>
            <a:chExt cx="11817720" cy="9601560"/>
          </a:xfrm>
        </p:grpSpPr>
        <p:grpSp>
          <p:nvGrpSpPr>
            <p:cNvPr id="136" name="Google Shape;270;p19"/>
            <p:cNvGrpSpPr/>
            <p:nvPr/>
          </p:nvGrpSpPr>
          <p:grpSpPr>
            <a:xfrm>
              <a:off x="-1105200" y="-1679040"/>
              <a:ext cx="8084160" cy="9601560"/>
              <a:chOff x="-1105200" y="-1679040"/>
              <a:chExt cx="8084160" cy="9601560"/>
            </a:xfrm>
          </p:grpSpPr>
          <p:pic>
            <p:nvPicPr>
              <p:cNvPr id="137" name="Google Shape;271;p19"/>
              <p:cNvPicPr/>
              <p:nvPr/>
            </p:nvPicPr>
            <p:blipFill>
              <a:blip r:embed="rId4"/>
              <a:stretch/>
            </p:blipFill>
            <p:spPr>
              <a:xfrm rot="2238600" flipH="1">
                <a:off x="2721600" y="3665160"/>
                <a:ext cx="3545280" cy="35452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38" name="Google Shape;272;p19"/>
              <p:cNvPicPr/>
              <p:nvPr/>
            </p:nvPicPr>
            <p:blipFill>
              <a:blip r:embed="rId5"/>
              <a:srcRect l="29484" t="22222" r="17760" b="22222"/>
              <a:stretch/>
            </p:blipFill>
            <p:spPr>
              <a:xfrm>
                <a:off x="-1105200" y="-1679040"/>
                <a:ext cx="2712960" cy="2856960"/>
              </a:xfrm>
              <a:prstGeom prst="rect">
                <a:avLst/>
              </a:prstGeom>
              <a:ln w="0">
                <a:noFill/>
              </a:ln>
            </p:spPr>
          </p:pic>
        </p:grpSp>
        <p:pic>
          <p:nvPicPr>
            <p:cNvPr id="139" name="Google Shape;273;p19"/>
            <p:cNvPicPr/>
            <p:nvPr/>
          </p:nvPicPr>
          <p:blipFill>
            <a:blip r:embed="rId5"/>
            <a:srcRect l="29484" t="22222" r="17760" b="22222"/>
            <a:stretch/>
          </p:blipFill>
          <p:spPr>
            <a:xfrm rot="10800000">
              <a:off x="7999560" y="865440"/>
              <a:ext cx="2712960" cy="28569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40" name="Google Shape;274;p19"/>
          <p:cNvGrpSpPr/>
          <p:nvPr/>
        </p:nvGrpSpPr>
        <p:grpSpPr>
          <a:xfrm>
            <a:off x="8583840" y="482040"/>
            <a:ext cx="409320" cy="5042160"/>
            <a:chOff x="8583840" y="482040"/>
            <a:chExt cx="409320" cy="5042160"/>
          </a:xfrm>
        </p:grpSpPr>
        <p:grpSp>
          <p:nvGrpSpPr>
            <p:cNvPr id="141" name="Google Shape;275;p19"/>
            <p:cNvGrpSpPr/>
            <p:nvPr/>
          </p:nvGrpSpPr>
          <p:grpSpPr>
            <a:xfrm>
              <a:off x="8583840" y="482040"/>
              <a:ext cx="409320" cy="961200"/>
              <a:chOff x="8583840" y="482040"/>
              <a:chExt cx="409320" cy="961200"/>
            </a:xfrm>
          </p:grpSpPr>
          <p:sp>
            <p:nvSpPr>
              <p:cNvPr id="142" name="Google Shape;276;p19"/>
              <p:cNvSpPr/>
              <p:nvPr/>
            </p:nvSpPr>
            <p:spPr>
              <a:xfrm>
                <a:off x="8583840" y="1169640"/>
                <a:ext cx="203760" cy="273600"/>
              </a:xfrm>
              <a:custGeom>
                <a:avLst/>
                <a:gdLst>
                  <a:gd name="textAreaLeft" fmla="*/ 0 w 203760"/>
                  <a:gd name="textAreaRight" fmla="*/ 204120 w 203760"/>
                  <a:gd name="textAreaTop" fmla="*/ 0 h 273600"/>
                  <a:gd name="textAreaBottom" fmla="*/ 273960 h 273600"/>
                </a:gdLst>
                <a:ahLst/>
                <a:cxnLst/>
                <a:rect l="textAreaLeft" t="textAreaTop" r="textAreaRight" b="textAreaBottom"/>
                <a:pathLst>
                  <a:path w="176965" h="237601">
                    <a:moveTo>
                      <a:pt x="176965" y="237601"/>
                    </a:moveTo>
                    <a:cubicBezTo>
                      <a:pt x="176965" y="237601"/>
                      <a:pt x="13611" y="169535"/>
                      <a:pt x="0" y="0"/>
                    </a:cubicBezTo>
                    <a:cubicBezTo>
                      <a:pt x="0" y="0"/>
                      <a:pt x="14849" y="29699"/>
                      <a:pt x="49501" y="39605"/>
                    </a:cubicBezTo>
                    <a:cubicBezTo>
                      <a:pt x="84153" y="49501"/>
                      <a:pt x="148504" y="79200"/>
                      <a:pt x="176965" y="23760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3" name="Google Shape;277;p19"/>
              <p:cNvSpPr/>
              <p:nvPr/>
            </p:nvSpPr>
            <p:spPr>
              <a:xfrm>
                <a:off x="8583840" y="1017360"/>
                <a:ext cx="203760" cy="273600"/>
              </a:xfrm>
              <a:custGeom>
                <a:avLst/>
                <a:gdLst>
                  <a:gd name="textAreaLeft" fmla="*/ 0 w 203760"/>
                  <a:gd name="textAreaRight" fmla="*/ 204120 w 203760"/>
                  <a:gd name="textAreaTop" fmla="*/ 0 h 273600"/>
                  <a:gd name="textAreaBottom" fmla="*/ 273960 h 273600"/>
                </a:gdLst>
                <a:ahLst/>
                <a:cxnLst/>
                <a:rect l="textAreaLeft" t="textAreaTop" r="textAreaRight" b="textAreaBottom"/>
                <a:pathLst>
                  <a:path w="176965" h="237601">
                    <a:moveTo>
                      <a:pt x="176965" y="237601"/>
                    </a:moveTo>
                    <a:cubicBezTo>
                      <a:pt x="176965" y="237601"/>
                      <a:pt x="13611" y="169535"/>
                      <a:pt x="0" y="0"/>
                    </a:cubicBezTo>
                    <a:cubicBezTo>
                      <a:pt x="0" y="0"/>
                      <a:pt x="14849" y="29699"/>
                      <a:pt x="49501" y="39595"/>
                    </a:cubicBezTo>
                    <a:cubicBezTo>
                      <a:pt x="84153" y="49492"/>
                      <a:pt x="148504" y="79200"/>
                      <a:pt x="176965" y="237592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4" name="Google Shape;278;p19"/>
              <p:cNvSpPr/>
              <p:nvPr/>
            </p:nvSpPr>
            <p:spPr>
              <a:xfrm>
                <a:off x="8593560" y="867600"/>
                <a:ext cx="193680" cy="260280"/>
              </a:xfrm>
              <a:custGeom>
                <a:avLst/>
                <a:gdLst>
                  <a:gd name="textAreaLeft" fmla="*/ 0 w 193680"/>
                  <a:gd name="textAreaRight" fmla="*/ 194040 w 193680"/>
                  <a:gd name="textAreaTop" fmla="*/ 0 h 260280"/>
                  <a:gd name="textAreaBottom" fmla="*/ 260640 h 260280"/>
                </a:gdLst>
                <a:ahLst/>
                <a:cxnLst/>
                <a:rect l="textAreaLeft" t="textAreaTop" r="textAreaRight" b="textAreaBottom"/>
                <a:pathLst>
                  <a:path w="168297" h="225971">
                    <a:moveTo>
                      <a:pt x="168297" y="225971"/>
                    </a:moveTo>
                    <a:cubicBezTo>
                      <a:pt x="168297" y="225971"/>
                      <a:pt x="12944" y="161239"/>
                      <a:pt x="0" y="0"/>
                    </a:cubicBezTo>
                    <a:cubicBezTo>
                      <a:pt x="0" y="0"/>
                      <a:pt x="14126" y="28242"/>
                      <a:pt x="47073" y="37662"/>
                    </a:cubicBezTo>
                    <a:cubicBezTo>
                      <a:pt x="80029" y="47073"/>
                      <a:pt x="141227" y="75324"/>
                      <a:pt x="168297" y="22597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5" name="Google Shape;279;p19"/>
              <p:cNvSpPr/>
              <p:nvPr/>
            </p:nvSpPr>
            <p:spPr>
              <a:xfrm>
                <a:off x="8593560" y="710640"/>
                <a:ext cx="193680" cy="260280"/>
              </a:xfrm>
              <a:custGeom>
                <a:avLst/>
                <a:gdLst>
                  <a:gd name="textAreaLeft" fmla="*/ 0 w 193680"/>
                  <a:gd name="textAreaRight" fmla="*/ 194040 w 193680"/>
                  <a:gd name="textAreaTop" fmla="*/ 0 h 260280"/>
                  <a:gd name="textAreaBottom" fmla="*/ 260640 h 260280"/>
                </a:gdLst>
                <a:ahLst/>
                <a:cxnLst/>
                <a:rect l="textAreaLeft" t="textAreaTop" r="textAreaRight" b="textAreaBottom"/>
                <a:pathLst>
                  <a:path w="168297" h="225971">
                    <a:moveTo>
                      <a:pt x="168297" y="225971"/>
                    </a:moveTo>
                    <a:cubicBezTo>
                      <a:pt x="168297" y="225971"/>
                      <a:pt x="12944" y="161239"/>
                      <a:pt x="0" y="0"/>
                    </a:cubicBezTo>
                    <a:cubicBezTo>
                      <a:pt x="0" y="0"/>
                      <a:pt x="14126" y="28251"/>
                      <a:pt x="47073" y="37662"/>
                    </a:cubicBezTo>
                    <a:cubicBezTo>
                      <a:pt x="80029" y="47073"/>
                      <a:pt x="141227" y="75324"/>
                      <a:pt x="168297" y="22597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6" name="Google Shape;280;p19"/>
              <p:cNvSpPr/>
              <p:nvPr/>
            </p:nvSpPr>
            <p:spPr>
              <a:xfrm>
                <a:off x="8615880" y="581760"/>
                <a:ext cx="171720" cy="230760"/>
              </a:xfrm>
              <a:custGeom>
                <a:avLst/>
                <a:gdLst>
                  <a:gd name="textAreaLeft" fmla="*/ 0 w 171720"/>
                  <a:gd name="textAreaRight" fmla="*/ 172080 w 171720"/>
                  <a:gd name="textAreaTop" fmla="*/ 0 h 230760"/>
                  <a:gd name="textAreaBottom" fmla="*/ 231120 h 230760"/>
                </a:gdLst>
                <a:ahLst/>
                <a:cxnLst/>
                <a:rect l="textAreaLeft" t="textAreaTop" r="textAreaRight" b="textAreaBottom"/>
                <a:pathLst>
                  <a:path w="149314" h="200473">
                    <a:moveTo>
                      <a:pt x="149314" y="200473"/>
                    </a:moveTo>
                    <a:cubicBezTo>
                      <a:pt x="149314" y="200473"/>
                      <a:pt x="11487" y="143047"/>
                      <a:pt x="0" y="0"/>
                    </a:cubicBezTo>
                    <a:cubicBezTo>
                      <a:pt x="0" y="0"/>
                      <a:pt x="12525" y="25060"/>
                      <a:pt x="41767" y="33414"/>
                    </a:cubicBezTo>
                    <a:cubicBezTo>
                      <a:pt x="70999" y="41767"/>
                      <a:pt x="125301" y="66827"/>
                      <a:pt x="149314" y="200473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7" name="Google Shape;281;p19"/>
              <p:cNvSpPr/>
              <p:nvPr/>
            </p:nvSpPr>
            <p:spPr>
              <a:xfrm>
                <a:off x="8789400" y="1169640"/>
                <a:ext cx="203760" cy="273600"/>
              </a:xfrm>
              <a:custGeom>
                <a:avLst/>
                <a:gdLst>
                  <a:gd name="textAreaLeft" fmla="*/ 0 w 203760"/>
                  <a:gd name="textAreaRight" fmla="*/ 204120 w 203760"/>
                  <a:gd name="textAreaTop" fmla="*/ 0 h 273600"/>
                  <a:gd name="textAreaBottom" fmla="*/ 273960 h 273600"/>
                </a:gdLst>
                <a:ahLst/>
                <a:cxnLst/>
                <a:rect l="textAreaLeft" t="textAreaTop" r="textAreaRight" b="textAreaBottom"/>
                <a:pathLst>
                  <a:path w="176965" h="237601">
                    <a:moveTo>
                      <a:pt x="0" y="237601"/>
                    </a:moveTo>
                    <a:cubicBezTo>
                      <a:pt x="0" y="237601"/>
                      <a:pt x="163344" y="169535"/>
                      <a:pt x="176965" y="0"/>
                    </a:cubicBezTo>
                    <a:cubicBezTo>
                      <a:pt x="176965" y="0"/>
                      <a:pt x="162115" y="29699"/>
                      <a:pt x="127464" y="39605"/>
                    </a:cubicBezTo>
                    <a:cubicBezTo>
                      <a:pt x="92812" y="49501"/>
                      <a:pt x="28461" y="79200"/>
                      <a:pt x="0" y="23760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8" name="Google Shape;282;p19"/>
              <p:cNvSpPr/>
              <p:nvPr/>
            </p:nvSpPr>
            <p:spPr>
              <a:xfrm>
                <a:off x="8789400" y="1017360"/>
                <a:ext cx="203760" cy="273600"/>
              </a:xfrm>
              <a:custGeom>
                <a:avLst/>
                <a:gdLst>
                  <a:gd name="textAreaLeft" fmla="*/ 0 w 203760"/>
                  <a:gd name="textAreaRight" fmla="*/ 204120 w 203760"/>
                  <a:gd name="textAreaTop" fmla="*/ 0 h 273600"/>
                  <a:gd name="textAreaBottom" fmla="*/ 273960 h 273600"/>
                </a:gdLst>
                <a:ahLst/>
                <a:cxnLst/>
                <a:rect l="textAreaLeft" t="textAreaTop" r="textAreaRight" b="textAreaBottom"/>
                <a:pathLst>
                  <a:path w="176965" h="237601">
                    <a:moveTo>
                      <a:pt x="0" y="237601"/>
                    </a:moveTo>
                    <a:cubicBezTo>
                      <a:pt x="0" y="237601"/>
                      <a:pt x="163344" y="169535"/>
                      <a:pt x="176965" y="0"/>
                    </a:cubicBezTo>
                    <a:cubicBezTo>
                      <a:pt x="176965" y="0"/>
                      <a:pt x="162115" y="29699"/>
                      <a:pt x="127464" y="39595"/>
                    </a:cubicBezTo>
                    <a:cubicBezTo>
                      <a:pt x="92812" y="49492"/>
                      <a:pt x="28461" y="79200"/>
                      <a:pt x="0" y="237592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49" name="Google Shape;283;p19"/>
              <p:cNvSpPr/>
              <p:nvPr/>
            </p:nvSpPr>
            <p:spPr>
              <a:xfrm>
                <a:off x="8789400" y="867600"/>
                <a:ext cx="193680" cy="260280"/>
              </a:xfrm>
              <a:custGeom>
                <a:avLst/>
                <a:gdLst>
                  <a:gd name="textAreaLeft" fmla="*/ 0 w 193680"/>
                  <a:gd name="textAreaRight" fmla="*/ 194040 w 193680"/>
                  <a:gd name="textAreaTop" fmla="*/ 0 h 260280"/>
                  <a:gd name="textAreaBottom" fmla="*/ 260640 h 260280"/>
                </a:gdLst>
                <a:ahLst/>
                <a:cxnLst/>
                <a:rect l="textAreaLeft" t="textAreaTop" r="textAreaRight" b="textAreaBottom"/>
                <a:pathLst>
                  <a:path w="168297" h="225971">
                    <a:moveTo>
                      <a:pt x="0" y="225971"/>
                    </a:moveTo>
                    <a:cubicBezTo>
                      <a:pt x="0" y="225971"/>
                      <a:pt x="155353" y="161239"/>
                      <a:pt x="168297" y="0"/>
                    </a:cubicBezTo>
                    <a:cubicBezTo>
                      <a:pt x="168297" y="0"/>
                      <a:pt x="154172" y="28242"/>
                      <a:pt x="121225" y="37662"/>
                    </a:cubicBezTo>
                    <a:cubicBezTo>
                      <a:pt x="88278" y="47082"/>
                      <a:pt x="27070" y="75324"/>
                      <a:pt x="0" y="22597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50" name="Google Shape;284;p19"/>
              <p:cNvSpPr/>
              <p:nvPr/>
            </p:nvSpPr>
            <p:spPr>
              <a:xfrm>
                <a:off x="8789400" y="710640"/>
                <a:ext cx="193680" cy="260280"/>
              </a:xfrm>
              <a:custGeom>
                <a:avLst/>
                <a:gdLst>
                  <a:gd name="textAreaLeft" fmla="*/ 0 w 193680"/>
                  <a:gd name="textAreaRight" fmla="*/ 194040 w 193680"/>
                  <a:gd name="textAreaTop" fmla="*/ 0 h 260280"/>
                  <a:gd name="textAreaBottom" fmla="*/ 260640 h 260280"/>
                </a:gdLst>
                <a:ahLst/>
                <a:cxnLst/>
                <a:rect l="textAreaLeft" t="textAreaTop" r="textAreaRight" b="textAreaBottom"/>
                <a:pathLst>
                  <a:path w="168297" h="225971">
                    <a:moveTo>
                      <a:pt x="0" y="225971"/>
                    </a:moveTo>
                    <a:cubicBezTo>
                      <a:pt x="0" y="225971"/>
                      <a:pt x="155353" y="161239"/>
                      <a:pt x="168297" y="0"/>
                    </a:cubicBezTo>
                    <a:cubicBezTo>
                      <a:pt x="168297" y="0"/>
                      <a:pt x="154172" y="28251"/>
                      <a:pt x="121225" y="37662"/>
                    </a:cubicBezTo>
                    <a:cubicBezTo>
                      <a:pt x="88268" y="47073"/>
                      <a:pt x="27070" y="75324"/>
                      <a:pt x="0" y="22597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51" name="Google Shape;285;p19"/>
              <p:cNvSpPr/>
              <p:nvPr/>
            </p:nvSpPr>
            <p:spPr>
              <a:xfrm>
                <a:off x="8789400" y="581760"/>
                <a:ext cx="171720" cy="230760"/>
              </a:xfrm>
              <a:custGeom>
                <a:avLst/>
                <a:gdLst>
                  <a:gd name="textAreaLeft" fmla="*/ 0 w 171720"/>
                  <a:gd name="textAreaRight" fmla="*/ 172080 w 171720"/>
                  <a:gd name="textAreaTop" fmla="*/ 0 h 230760"/>
                  <a:gd name="textAreaBottom" fmla="*/ 231120 h 230760"/>
                </a:gdLst>
                <a:ahLst/>
                <a:cxnLst/>
                <a:rect l="textAreaLeft" t="textAreaTop" r="textAreaRight" b="textAreaBottom"/>
                <a:pathLst>
                  <a:path w="149314" h="200473">
                    <a:moveTo>
                      <a:pt x="0" y="200473"/>
                    </a:moveTo>
                    <a:cubicBezTo>
                      <a:pt x="0" y="200473"/>
                      <a:pt x="137827" y="143047"/>
                      <a:pt x="149314" y="0"/>
                    </a:cubicBezTo>
                    <a:cubicBezTo>
                      <a:pt x="149314" y="0"/>
                      <a:pt x="136789" y="25060"/>
                      <a:pt x="107547" y="33414"/>
                    </a:cubicBezTo>
                    <a:cubicBezTo>
                      <a:pt x="78315" y="41767"/>
                      <a:pt x="24013" y="66827"/>
                      <a:pt x="0" y="200473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52" name="Google Shape;286;p19"/>
              <p:cNvSpPr/>
              <p:nvPr/>
            </p:nvSpPr>
            <p:spPr>
              <a:xfrm>
                <a:off x="8641080" y="482040"/>
                <a:ext cx="146160" cy="196560"/>
              </a:xfrm>
              <a:custGeom>
                <a:avLst/>
                <a:gdLst>
                  <a:gd name="textAreaLeft" fmla="*/ 0 w 146160"/>
                  <a:gd name="textAreaRight" fmla="*/ 146520 w 146160"/>
                  <a:gd name="textAreaTop" fmla="*/ 0 h 196560"/>
                  <a:gd name="textAreaBottom" fmla="*/ 196920 h 196560"/>
                </a:gdLst>
                <a:ahLst/>
                <a:cxnLst/>
                <a:rect l="textAreaLeft" t="textAreaTop" r="textAreaRight" b="textAreaBottom"/>
                <a:pathLst>
                  <a:path w="127187" h="170774">
                    <a:moveTo>
                      <a:pt x="127187" y="170774"/>
                    </a:moveTo>
                    <a:cubicBezTo>
                      <a:pt x="127187" y="170774"/>
                      <a:pt x="9782" y="121853"/>
                      <a:pt x="0" y="0"/>
                    </a:cubicBezTo>
                    <a:cubicBezTo>
                      <a:pt x="0" y="0"/>
                      <a:pt x="10668" y="21346"/>
                      <a:pt x="35576" y="28461"/>
                    </a:cubicBezTo>
                    <a:cubicBezTo>
                      <a:pt x="60484" y="35576"/>
                      <a:pt x="106728" y="56921"/>
                      <a:pt x="127187" y="170774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53" name="Google Shape;287;p19"/>
              <p:cNvSpPr/>
              <p:nvPr/>
            </p:nvSpPr>
            <p:spPr>
              <a:xfrm>
                <a:off x="8785800" y="482040"/>
                <a:ext cx="146160" cy="196560"/>
              </a:xfrm>
              <a:custGeom>
                <a:avLst/>
                <a:gdLst>
                  <a:gd name="textAreaLeft" fmla="*/ 0 w 146160"/>
                  <a:gd name="textAreaRight" fmla="*/ 146520 w 146160"/>
                  <a:gd name="textAreaTop" fmla="*/ 0 h 196560"/>
                  <a:gd name="textAreaBottom" fmla="*/ 196920 h 196560"/>
                </a:gdLst>
                <a:ahLst/>
                <a:cxnLst/>
                <a:rect l="textAreaLeft" t="textAreaTop" r="textAreaRight" b="textAreaBottom"/>
                <a:pathLst>
                  <a:path w="127187" h="170774">
                    <a:moveTo>
                      <a:pt x="0" y="170774"/>
                    </a:moveTo>
                    <a:cubicBezTo>
                      <a:pt x="0" y="170774"/>
                      <a:pt x="117405" y="121853"/>
                      <a:pt x="127187" y="0"/>
                    </a:cubicBezTo>
                    <a:cubicBezTo>
                      <a:pt x="127187" y="0"/>
                      <a:pt x="116519" y="21346"/>
                      <a:pt x="91611" y="28461"/>
                    </a:cubicBezTo>
                    <a:cubicBezTo>
                      <a:pt x="66704" y="35576"/>
                      <a:pt x="20460" y="56921"/>
                      <a:pt x="0" y="170774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cxnSp>
          <p:nvCxnSpPr>
            <p:cNvPr id="154" name="Google Shape;288;p19"/>
            <p:cNvCxnSpPr/>
            <p:nvPr/>
          </p:nvCxnSpPr>
          <p:spPr>
            <a:xfrm>
              <a:off x="8789760" y="657720"/>
              <a:ext cx="360" cy="486684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290;p20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-153720" y="-85680"/>
            <a:ext cx="9451080" cy="5314680"/>
          </a:xfrm>
          <a:prstGeom prst="rect">
            <a:avLst/>
          </a:prstGeom>
          <a:ln w="0">
            <a:noFill/>
          </a:ln>
        </p:spPr>
      </p:pic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713160" y="463320"/>
            <a:ext cx="7717320" cy="559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3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157" name="Google Shape;292;p20"/>
          <p:cNvGrpSpPr/>
          <p:nvPr/>
        </p:nvGrpSpPr>
        <p:grpSpPr>
          <a:xfrm>
            <a:off x="2777400" y="-986400"/>
            <a:ext cx="4682880" cy="7725600"/>
            <a:chOff x="2777400" y="-986400"/>
            <a:chExt cx="4682880" cy="7725600"/>
          </a:xfrm>
        </p:grpSpPr>
        <p:pic>
          <p:nvPicPr>
            <p:cNvPr id="158" name="Google Shape;293;p20"/>
            <p:cNvPicPr/>
            <p:nvPr/>
          </p:nvPicPr>
          <p:blipFill>
            <a:blip r:embed="rId4"/>
            <a:srcRect l="36428" b="52647"/>
            <a:stretch/>
          </p:blipFill>
          <p:spPr>
            <a:xfrm>
              <a:off x="5015880" y="-986400"/>
              <a:ext cx="2444400" cy="182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9" name="Google Shape;294;p20"/>
            <p:cNvPicPr/>
            <p:nvPr/>
          </p:nvPicPr>
          <p:blipFill>
            <a:blip r:embed="rId4"/>
            <a:srcRect l="46227" b="60958"/>
            <a:stretch/>
          </p:blipFill>
          <p:spPr>
            <a:xfrm rot="11572200">
              <a:off x="2966040" y="4448520"/>
              <a:ext cx="2765520" cy="20077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60" name="Google Shape;295;p20"/>
          <p:cNvGrpSpPr/>
          <p:nvPr/>
        </p:nvGrpSpPr>
        <p:grpSpPr>
          <a:xfrm>
            <a:off x="173160" y="3380400"/>
            <a:ext cx="409320" cy="1762920"/>
            <a:chOff x="173160" y="3380400"/>
            <a:chExt cx="409320" cy="1762920"/>
          </a:xfrm>
        </p:grpSpPr>
        <p:grpSp>
          <p:nvGrpSpPr>
            <p:cNvPr id="161" name="Google Shape;296;p20"/>
            <p:cNvGrpSpPr/>
            <p:nvPr/>
          </p:nvGrpSpPr>
          <p:grpSpPr>
            <a:xfrm>
              <a:off x="173160" y="3380400"/>
              <a:ext cx="409320" cy="961200"/>
              <a:chOff x="173160" y="3380400"/>
              <a:chExt cx="409320" cy="961200"/>
            </a:xfrm>
          </p:grpSpPr>
          <p:sp>
            <p:nvSpPr>
              <p:cNvPr id="162" name="Google Shape;297;p20"/>
              <p:cNvSpPr/>
              <p:nvPr/>
            </p:nvSpPr>
            <p:spPr>
              <a:xfrm>
                <a:off x="173160" y="4068000"/>
                <a:ext cx="203760" cy="273600"/>
              </a:xfrm>
              <a:custGeom>
                <a:avLst/>
                <a:gdLst>
                  <a:gd name="textAreaLeft" fmla="*/ 0 w 203760"/>
                  <a:gd name="textAreaRight" fmla="*/ 204120 w 203760"/>
                  <a:gd name="textAreaTop" fmla="*/ 0 h 273600"/>
                  <a:gd name="textAreaBottom" fmla="*/ 273960 h 273600"/>
                </a:gdLst>
                <a:ahLst/>
                <a:cxnLst/>
                <a:rect l="textAreaLeft" t="textAreaTop" r="textAreaRight" b="textAreaBottom"/>
                <a:pathLst>
                  <a:path w="176965" h="237601">
                    <a:moveTo>
                      <a:pt x="176965" y="237601"/>
                    </a:moveTo>
                    <a:cubicBezTo>
                      <a:pt x="176965" y="237601"/>
                      <a:pt x="13611" y="169535"/>
                      <a:pt x="0" y="0"/>
                    </a:cubicBezTo>
                    <a:cubicBezTo>
                      <a:pt x="0" y="0"/>
                      <a:pt x="14849" y="29699"/>
                      <a:pt x="49501" y="39605"/>
                    </a:cubicBezTo>
                    <a:cubicBezTo>
                      <a:pt x="84153" y="49501"/>
                      <a:pt x="148504" y="79200"/>
                      <a:pt x="176965" y="23760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63" name="Google Shape;298;p20"/>
              <p:cNvSpPr/>
              <p:nvPr/>
            </p:nvSpPr>
            <p:spPr>
              <a:xfrm>
                <a:off x="173160" y="3915360"/>
                <a:ext cx="203760" cy="273600"/>
              </a:xfrm>
              <a:custGeom>
                <a:avLst/>
                <a:gdLst>
                  <a:gd name="textAreaLeft" fmla="*/ 0 w 203760"/>
                  <a:gd name="textAreaRight" fmla="*/ 204120 w 203760"/>
                  <a:gd name="textAreaTop" fmla="*/ 0 h 273600"/>
                  <a:gd name="textAreaBottom" fmla="*/ 273960 h 273600"/>
                </a:gdLst>
                <a:ahLst/>
                <a:cxnLst/>
                <a:rect l="textAreaLeft" t="textAreaTop" r="textAreaRight" b="textAreaBottom"/>
                <a:pathLst>
                  <a:path w="176965" h="237601">
                    <a:moveTo>
                      <a:pt x="176965" y="237601"/>
                    </a:moveTo>
                    <a:cubicBezTo>
                      <a:pt x="176965" y="237601"/>
                      <a:pt x="13611" y="169535"/>
                      <a:pt x="0" y="0"/>
                    </a:cubicBezTo>
                    <a:cubicBezTo>
                      <a:pt x="0" y="0"/>
                      <a:pt x="14849" y="29699"/>
                      <a:pt x="49501" y="39595"/>
                    </a:cubicBezTo>
                    <a:cubicBezTo>
                      <a:pt x="84153" y="49492"/>
                      <a:pt x="148504" y="79200"/>
                      <a:pt x="176965" y="237592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64" name="Google Shape;299;p20"/>
              <p:cNvSpPr/>
              <p:nvPr/>
            </p:nvSpPr>
            <p:spPr>
              <a:xfrm>
                <a:off x="182880" y="3765960"/>
                <a:ext cx="193680" cy="260280"/>
              </a:xfrm>
              <a:custGeom>
                <a:avLst/>
                <a:gdLst>
                  <a:gd name="textAreaLeft" fmla="*/ 0 w 193680"/>
                  <a:gd name="textAreaRight" fmla="*/ 194040 w 193680"/>
                  <a:gd name="textAreaTop" fmla="*/ 0 h 260280"/>
                  <a:gd name="textAreaBottom" fmla="*/ 260640 h 260280"/>
                </a:gdLst>
                <a:ahLst/>
                <a:cxnLst/>
                <a:rect l="textAreaLeft" t="textAreaTop" r="textAreaRight" b="textAreaBottom"/>
                <a:pathLst>
                  <a:path w="168297" h="225971">
                    <a:moveTo>
                      <a:pt x="168297" y="225971"/>
                    </a:moveTo>
                    <a:cubicBezTo>
                      <a:pt x="168297" y="225971"/>
                      <a:pt x="12944" y="161239"/>
                      <a:pt x="0" y="0"/>
                    </a:cubicBezTo>
                    <a:cubicBezTo>
                      <a:pt x="0" y="0"/>
                      <a:pt x="14126" y="28242"/>
                      <a:pt x="47073" y="37662"/>
                    </a:cubicBezTo>
                    <a:cubicBezTo>
                      <a:pt x="80029" y="47073"/>
                      <a:pt x="141227" y="75324"/>
                      <a:pt x="168297" y="22597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65" name="Google Shape;300;p20"/>
              <p:cNvSpPr/>
              <p:nvPr/>
            </p:nvSpPr>
            <p:spPr>
              <a:xfrm>
                <a:off x="182880" y="3609000"/>
                <a:ext cx="193680" cy="260280"/>
              </a:xfrm>
              <a:custGeom>
                <a:avLst/>
                <a:gdLst>
                  <a:gd name="textAreaLeft" fmla="*/ 0 w 193680"/>
                  <a:gd name="textAreaRight" fmla="*/ 194040 w 193680"/>
                  <a:gd name="textAreaTop" fmla="*/ 0 h 260280"/>
                  <a:gd name="textAreaBottom" fmla="*/ 260640 h 260280"/>
                </a:gdLst>
                <a:ahLst/>
                <a:cxnLst/>
                <a:rect l="textAreaLeft" t="textAreaTop" r="textAreaRight" b="textAreaBottom"/>
                <a:pathLst>
                  <a:path w="168297" h="225971">
                    <a:moveTo>
                      <a:pt x="168297" y="225971"/>
                    </a:moveTo>
                    <a:cubicBezTo>
                      <a:pt x="168297" y="225971"/>
                      <a:pt x="12944" y="161239"/>
                      <a:pt x="0" y="0"/>
                    </a:cubicBezTo>
                    <a:cubicBezTo>
                      <a:pt x="0" y="0"/>
                      <a:pt x="14126" y="28251"/>
                      <a:pt x="47073" y="37662"/>
                    </a:cubicBezTo>
                    <a:cubicBezTo>
                      <a:pt x="80029" y="47073"/>
                      <a:pt x="141227" y="75324"/>
                      <a:pt x="168297" y="22597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66" name="Google Shape;301;p20"/>
              <p:cNvSpPr/>
              <p:nvPr/>
            </p:nvSpPr>
            <p:spPr>
              <a:xfrm>
                <a:off x="205200" y="3480120"/>
                <a:ext cx="171720" cy="230760"/>
              </a:xfrm>
              <a:custGeom>
                <a:avLst/>
                <a:gdLst>
                  <a:gd name="textAreaLeft" fmla="*/ 0 w 171720"/>
                  <a:gd name="textAreaRight" fmla="*/ 172080 w 171720"/>
                  <a:gd name="textAreaTop" fmla="*/ 0 h 230760"/>
                  <a:gd name="textAreaBottom" fmla="*/ 231120 h 230760"/>
                </a:gdLst>
                <a:ahLst/>
                <a:cxnLst/>
                <a:rect l="textAreaLeft" t="textAreaTop" r="textAreaRight" b="textAreaBottom"/>
                <a:pathLst>
                  <a:path w="149314" h="200473">
                    <a:moveTo>
                      <a:pt x="149314" y="200473"/>
                    </a:moveTo>
                    <a:cubicBezTo>
                      <a:pt x="149314" y="200473"/>
                      <a:pt x="11487" y="143047"/>
                      <a:pt x="0" y="0"/>
                    </a:cubicBezTo>
                    <a:cubicBezTo>
                      <a:pt x="0" y="0"/>
                      <a:pt x="12525" y="25060"/>
                      <a:pt x="41767" y="33414"/>
                    </a:cubicBezTo>
                    <a:cubicBezTo>
                      <a:pt x="70999" y="41767"/>
                      <a:pt x="125301" y="66827"/>
                      <a:pt x="149314" y="200473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67" name="Google Shape;302;p20"/>
              <p:cNvSpPr/>
              <p:nvPr/>
            </p:nvSpPr>
            <p:spPr>
              <a:xfrm>
                <a:off x="378720" y="4068000"/>
                <a:ext cx="203760" cy="273600"/>
              </a:xfrm>
              <a:custGeom>
                <a:avLst/>
                <a:gdLst>
                  <a:gd name="textAreaLeft" fmla="*/ 0 w 203760"/>
                  <a:gd name="textAreaRight" fmla="*/ 204120 w 203760"/>
                  <a:gd name="textAreaTop" fmla="*/ 0 h 273600"/>
                  <a:gd name="textAreaBottom" fmla="*/ 273960 h 273600"/>
                </a:gdLst>
                <a:ahLst/>
                <a:cxnLst/>
                <a:rect l="textAreaLeft" t="textAreaTop" r="textAreaRight" b="textAreaBottom"/>
                <a:pathLst>
                  <a:path w="176965" h="237601">
                    <a:moveTo>
                      <a:pt x="0" y="237601"/>
                    </a:moveTo>
                    <a:cubicBezTo>
                      <a:pt x="0" y="237601"/>
                      <a:pt x="163344" y="169535"/>
                      <a:pt x="176965" y="0"/>
                    </a:cubicBezTo>
                    <a:cubicBezTo>
                      <a:pt x="176965" y="0"/>
                      <a:pt x="162115" y="29699"/>
                      <a:pt x="127464" y="39605"/>
                    </a:cubicBezTo>
                    <a:cubicBezTo>
                      <a:pt x="92812" y="49501"/>
                      <a:pt x="28461" y="79200"/>
                      <a:pt x="0" y="23760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68" name="Google Shape;303;p20"/>
              <p:cNvSpPr/>
              <p:nvPr/>
            </p:nvSpPr>
            <p:spPr>
              <a:xfrm>
                <a:off x="378720" y="3915360"/>
                <a:ext cx="203760" cy="273600"/>
              </a:xfrm>
              <a:custGeom>
                <a:avLst/>
                <a:gdLst>
                  <a:gd name="textAreaLeft" fmla="*/ 0 w 203760"/>
                  <a:gd name="textAreaRight" fmla="*/ 204120 w 203760"/>
                  <a:gd name="textAreaTop" fmla="*/ 0 h 273600"/>
                  <a:gd name="textAreaBottom" fmla="*/ 273960 h 273600"/>
                </a:gdLst>
                <a:ahLst/>
                <a:cxnLst/>
                <a:rect l="textAreaLeft" t="textAreaTop" r="textAreaRight" b="textAreaBottom"/>
                <a:pathLst>
                  <a:path w="176965" h="237601">
                    <a:moveTo>
                      <a:pt x="0" y="237601"/>
                    </a:moveTo>
                    <a:cubicBezTo>
                      <a:pt x="0" y="237601"/>
                      <a:pt x="163344" y="169535"/>
                      <a:pt x="176965" y="0"/>
                    </a:cubicBezTo>
                    <a:cubicBezTo>
                      <a:pt x="176965" y="0"/>
                      <a:pt x="162115" y="29699"/>
                      <a:pt x="127464" y="39595"/>
                    </a:cubicBezTo>
                    <a:cubicBezTo>
                      <a:pt x="92812" y="49492"/>
                      <a:pt x="28461" y="79200"/>
                      <a:pt x="0" y="237592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69" name="Google Shape;304;p20"/>
              <p:cNvSpPr/>
              <p:nvPr/>
            </p:nvSpPr>
            <p:spPr>
              <a:xfrm>
                <a:off x="378720" y="3765960"/>
                <a:ext cx="193680" cy="260280"/>
              </a:xfrm>
              <a:custGeom>
                <a:avLst/>
                <a:gdLst>
                  <a:gd name="textAreaLeft" fmla="*/ 0 w 193680"/>
                  <a:gd name="textAreaRight" fmla="*/ 194040 w 193680"/>
                  <a:gd name="textAreaTop" fmla="*/ 0 h 260280"/>
                  <a:gd name="textAreaBottom" fmla="*/ 260640 h 260280"/>
                </a:gdLst>
                <a:ahLst/>
                <a:cxnLst/>
                <a:rect l="textAreaLeft" t="textAreaTop" r="textAreaRight" b="textAreaBottom"/>
                <a:pathLst>
                  <a:path w="168297" h="225971">
                    <a:moveTo>
                      <a:pt x="0" y="225971"/>
                    </a:moveTo>
                    <a:cubicBezTo>
                      <a:pt x="0" y="225971"/>
                      <a:pt x="155353" y="161239"/>
                      <a:pt x="168297" y="0"/>
                    </a:cubicBezTo>
                    <a:cubicBezTo>
                      <a:pt x="168297" y="0"/>
                      <a:pt x="154172" y="28242"/>
                      <a:pt x="121225" y="37662"/>
                    </a:cubicBezTo>
                    <a:cubicBezTo>
                      <a:pt x="88278" y="47082"/>
                      <a:pt x="27070" y="75324"/>
                      <a:pt x="0" y="22597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70" name="Google Shape;305;p20"/>
              <p:cNvSpPr/>
              <p:nvPr/>
            </p:nvSpPr>
            <p:spPr>
              <a:xfrm>
                <a:off x="378720" y="3609000"/>
                <a:ext cx="193680" cy="260280"/>
              </a:xfrm>
              <a:custGeom>
                <a:avLst/>
                <a:gdLst>
                  <a:gd name="textAreaLeft" fmla="*/ 0 w 193680"/>
                  <a:gd name="textAreaRight" fmla="*/ 194040 w 193680"/>
                  <a:gd name="textAreaTop" fmla="*/ 0 h 260280"/>
                  <a:gd name="textAreaBottom" fmla="*/ 260640 h 260280"/>
                </a:gdLst>
                <a:ahLst/>
                <a:cxnLst/>
                <a:rect l="textAreaLeft" t="textAreaTop" r="textAreaRight" b="textAreaBottom"/>
                <a:pathLst>
                  <a:path w="168297" h="225971">
                    <a:moveTo>
                      <a:pt x="0" y="225971"/>
                    </a:moveTo>
                    <a:cubicBezTo>
                      <a:pt x="0" y="225971"/>
                      <a:pt x="155353" y="161239"/>
                      <a:pt x="168297" y="0"/>
                    </a:cubicBezTo>
                    <a:cubicBezTo>
                      <a:pt x="168297" y="0"/>
                      <a:pt x="154172" y="28251"/>
                      <a:pt x="121225" y="37662"/>
                    </a:cubicBezTo>
                    <a:cubicBezTo>
                      <a:pt x="88268" y="47073"/>
                      <a:pt x="27070" y="75324"/>
                      <a:pt x="0" y="22597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71" name="Google Shape;306;p20"/>
              <p:cNvSpPr/>
              <p:nvPr/>
            </p:nvSpPr>
            <p:spPr>
              <a:xfrm>
                <a:off x="378720" y="3480120"/>
                <a:ext cx="171720" cy="230760"/>
              </a:xfrm>
              <a:custGeom>
                <a:avLst/>
                <a:gdLst>
                  <a:gd name="textAreaLeft" fmla="*/ 0 w 171720"/>
                  <a:gd name="textAreaRight" fmla="*/ 172080 w 171720"/>
                  <a:gd name="textAreaTop" fmla="*/ 0 h 230760"/>
                  <a:gd name="textAreaBottom" fmla="*/ 231120 h 230760"/>
                </a:gdLst>
                <a:ahLst/>
                <a:cxnLst/>
                <a:rect l="textAreaLeft" t="textAreaTop" r="textAreaRight" b="textAreaBottom"/>
                <a:pathLst>
                  <a:path w="149314" h="200473">
                    <a:moveTo>
                      <a:pt x="0" y="200473"/>
                    </a:moveTo>
                    <a:cubicBezTo>
                      <a:pt x="0" y="200473"/>
                      <a:pt x="137827" y="143047"/>
                      <a:pt x="149314" y="0"/>
                    </a:cubicBezTo>
                    <a:cubicBezTo>
                      <a:pt x="149314" y="0"/>
                      <a:pt x="136789" y="25060"/>
                      <a:pt x="107547" y="33414"/>
                    </a:cubicBezTo>
                    <a:cubicBezTo>
                      <a:pt x="78315" y="41767"/>
                      <a:pt x="24013" y="66827"/>
                      <a:pt x="0" y="200473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72" name="Google Shape;307;p20"/>
              <p:cNvSpPr/>
              <p:nvPr/>
            </p:nvSpPr>
            <p:spPr>
              <a:xfrm>
                <a:off x="230400" y="3380400"/>
                <a:ext cx="146160" cy="196560"/>
              </a:xfrm>
              <a:custGeom>
                <a:avLst/>
                <a:gdLst>
                  <a:gd name="textAreaLeft" fmla="*/ 0 w 146160"/>
                  <a:gd name="textAreaRight" fmla="*/ 146520 w 146160"/>
                  <a:gd name="textAreaTop" fmla="*/ 0 h 196560"/>
                  <a:gd name="textAreaBottom" fmla="*/ 196920 h 196560"/>
                </a:gdLst>
                <a:ahLst/>
                <a:cxnLst/>
                <a:rect l="textAreaLeft" t="textAreaTop" r="textAreaRight" b="textAreaBottom"/>
                <a:pathLst>
                  <a:path w="127187" h="170774">
                    <a:moveTo>
                      <a:pt x="127187" y="170774"/>
                    </a:moveTo>
                    <a:cubicBezTo>
                      <a:pt x="127187" y="170774"/>
                      <a:pt x="9782" y="121853"/>
                      <a:pt x="0" y="0"/>
                    </a:cubicBezTo>
                    <a:cubicBezTo>
                      <a:pt x="0" y="0"/>
                      <a:pt x="10668" y="21346"/>
                      <a:pt x="35576" y="28461"/>
                    </a:cubicBezTo>
                    <a:cubicBezTo>
                      <a:pt x="60484" y="35576"/>
                      <a:pt x="106728" y="56921"/>
                      <a:pt x="127187" y="170774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173" name="Google Shape;308;p20"/>
              <p:cNvSpPr/>
              <p:nvPr/>
            </p:nvSpPr>
            <p:spPr>
              <a:xfrm>
                <a:off x="375120" y="3380400"/>
                <a:ext cx="146160" cy="196560"/>
              </a:xfrm>
              <a:custGeom>
                <a:avLst/>
                <a:gdLst>
                  <a:gd name="textAreaLeft" fmla="*/ 0 w 146160"/>
                  <a:gd name="textAreaRight" fmla="*/ 146520 w 146160"/>
                  <a:gd name="textAreaTop" fmla="*/ 0 h 196560"/>
                  <a:gd name="textAreaBottom" fmla="*/ 196920 h 196560"/>
                </a:gdLst>
                <a:ahLst/>
                <a:cxnLst/>
                <a:rect l="textAreaLeft" t="textAreaTop" r="textAreaRight" b="textAreaBottom"/>
                <a:pathLst>
                  <a:path w="127187" h="170774">
                    <a:moveTo>
                      <a:pt x="0" y="170774"/>
                    </a:moveTo>
                    <a:cubicBezTo>
                      <a:pt x="0" y="170774"/>
                      <a:pt x="117405" y="121853"/>
                      <a:pt x="127187" y="0"/>
                    </a:cubicBezTo>
                    <a:cubicBezTo>
                      <a:pt x="127187" y="0"/>
                      <a:pt x="116519" y="21346"/>
                      <a:pt x="91611" y="28461"/>
                    </a:cubicBezTo>
                    <a:cubicBezTo>
                      <a:pt x="66704" y="35576"/>
                      <a:pt x="20460" y="56921"/>
                      <a:pt x="0" y="170774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cxnSp>
          <p:nvCxnSpPr>
            <p:cNvPr id="174" name="Google Shape;309;p20"/>
            <p:cNvCxnSpPr/>
            <p:nvPr/>
          </p:nvCxnSpPr>
          <p:spPr>
            <a:xfrm>
              <a:off x="379080" y="3556080"/>
              <a:ext cx="360" cy="158760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28;p3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-153720" y="-85680"/>
            <a:ext cx="9451080" cy="5314680"/>
          </a:xfrm>
          <a:prstGeom prst="rect">
            <a:avLst/>
          </a:prstGeom>
          <a:ln w="0">
            <a:noFill/>
          </a:ln>
        </p:spPr>
      </p:pic>
      <p:grpSp>
        <p:nvGrpSpPr>
          <p:cNvPr id="176" name="Google Shape;29;p3"/>
          <p:cNvGrpSpPr/>
          <p:nvPr/>
        </p:nvGrpSpPr>
        <p:grpSpPr>
          <a:xfrm>
            <a:off x="-934200" y="-1914480"/>
            <a:ext cx="10077840" cy="7913520"/>
            <a:chOff x="-934200" y="-1914480"/>
            <a:chExt cx="10077840" cy="7913520"/>
          </a:xfrm>
        </p:grpSpPr>
        <p:pic>
          <p:nvPicPr>
            <p:cNvPr id="177" name="Google Shape;30;p3"/>
            <p:cNvPicPr/>
            <p:nvPr/>
          </p:nvPicPr>
          <p:blipFill>
            <a:blip r:embed="rId4"/>
            <a:srcRect t="20363" r="4648" b="20352"/>
            <a:stretch/>
          </p:blipFill>
          <p:spPr>
            <a:xfrm>
              <a:off x="583200" y="4090680"/>
              <a:ext cx="3069360" cy="1908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8" name="Google Shape;31;p3"/>
            <p:cNvPicPr/>
            <p:nvPr/>
          </p:nvPicPr>
          <p:blipFill>
            <a:blip r:embed="rId5"/>
            <a:srcRect l="23852" t="9744" r="23852" b="9744"/>
            <a:stretch/>
          </p:blipFill>
          <p:spPr>
            <a:xfrm rot="2700000">
              <a:off x="135720" y="-1569960"/>
              <a:ext cx="2689560" cy="414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9" name="Google Shape;32;p3"/>
            <p:cNvPicPr/>
            <p:nvPr/>
          </p:nvPicPr>
          <p:blipFill>
            <a:blip r:embed="rId6"/>
            <a:srcRect l="36428" b="52647"/>
            <a:stretch/>
          </p:blipFill>
          <p:spPr>
            <a:xfrm>
              <a:off x="5874480" y="0"/>
              <a:ext cx="3269160" cy="24354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248480" y="3076200"/>
            <a:ext cx="6647040" cy="84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4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81" name="PlaceHolder 2"/>
          <p:cNvSpPr>
            <a:spLocks noGrp="1"/>
          </p:cNvSpPr>
          <p:nvPr>
            <p:ph type="title"/>
          </p:nvPr>
        </p:nvSpPr>
        <p:spPr>
          <a:xfrm>
            <a:off x="3597840" y="1225440"/>
            <a:ext cx="1947960" cy="1047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60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xx%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82" name="Google Shape;35;p3"/>
          <p:cNvGrpSpPr/>
          <p:nvPr/>
        </p:nvGrpSpPr>
        <p:grpSpPr>
          <a:xfrm>
            <a:off x="8592840" y="645840"/>
            <a:ext cx="335880" cy="4558320"/>
            <a:chOff x="8592840" y="645840"/>
            <a:chExt cx="335880" cy="4558320"/>
          </a:xfrm>
        </p:grpSpPr>
        <p:sp>
          <p:nvSpPr>
            <p:cNvPr id="183" name="Google Shape;36;p3"/>
            <p:cNvSpPr/>
            <p:nvPr/>
          </p:nvSpPr>
          <p:spPr>
            <a:xfrm>
              <a:off x="8592840" y="1362240"/>
              <a:ext cx="160920" cy="203400"/>
            </a:xfrm>
            <a:custGeom>
              <a:avLst/>
              <a:gdLst>
                <a:gd name="textAreaLeft" fmla="*/ 0 w 160920"/>
                <a:gd name="textAreaRight" fmla="*/ 161280 w 160920"/>
                <a:gd name="textAreaTop" fmla="*/ 0 h 203400"/>
                <a:gd name="textAreaBottom" fmla="*/ 203760 h 203400"/>
              </a:gdLst>
              <a:ahLst/>
              <a:cxnLst/>
              <a:rect l="textAreaLeft" t="textAreaTop" r="textAreaRight" b="textAreaBottom"/>
              <a:pathLst>
                <a:path w="178032" h="250927">
                  <a:moveTo>
                    <a:pt x="160510" y="203805"/>
                  </a:moveTo>
                  <a:cubicBezTo>
                    <a:pt x="160510" y="203805"/>
                    <a:pt x="-4634" y="96972"/>
                    <a:pt x="100" y="24925"/>
                  </a:cubicBezTo>
                  <a:cubicBezTo>
                    <a:pt x="4834" y="-47122"/>
                    <a:pt x="173398" y="44490"/>
                    <a:pt x="160510" y="203805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84" name="Google Shape;37;p3"/>
            <p:cNvSpPr/>
            <p:nvPr/>
          </p:nvSpPr>
          <p:spPr>
            <a:xfrm>
              <a:off x="8592840" y="1229760"/>
              <a:ext cx="160920" cy="203400"/>
            </a:xfrm>
            <a:custGeom>
              <a:avLst/>
              <a:gdLst>
                <a:gd name="textAreaLeft" fmla="*/ 0 w 160920"/>
                <a:gd name="textAreaRight" fmla="*/ 161280 w 160920"/>
                <a:gd name="textAreaTop" fmla="*/ 0 h 203400"/>
                <a:gd name="textAreaBottom" fmla="*/ 203760 h 203400"/>
              </a:gdLst>
              <a:ahLst/>
              <a:cxnLst/>
              <a:rect l="textAreaLeft" t="textAreaTop" r="textAreaRight" b="textAreaBottom"/>
              <a:pathLst>
                <a:path w="178032" h="250927">
                  <a:moveTo>
                    <a:pt x="160510" y="203805"/>
                  </a:moveTo>
                  <a:cubicBezTo>
                    <a:pt x="160510" y="203805"/>
                    <a:pt x="-4634" y="96972"/>
                    <a:pt x="100" y="24925"/>
                  </a:cubicBezTo>
                  <a:cubicBezTo>
                    <a:pt x="4834" y="-47122"/>
                    <a:pt x="173398" y="44490"/>
                    <a:pt x="160510" y="203805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85" name="Google Shape;38;p3"/>
            <p:cNvSpPr/>
            <p:nvPr/>
          </p:nvSpPr>
          <p:spPr>
            <a:xfrm>
              <a:off x="8592840" y="1097280"/>
              <a:ext cx="160920" cy="203400"/>
            </a:xfrm>
            <a:custGeom>
              <a:avLst/>
              <a:gdLst>
                <a:gd name="textAreaLeft" fmla="*/ 0 w 160920"/>
                <a:gd name="textAreaRight" fmla="*/ 161280 w 160920"/>
                <a:gd name="textAreaTop" fmla="*/ 0 h 203400"/>
                <a:gd name="textAreaBottom" fmla="*/ 203760 h 203400"/>
              </a:gdLst>
              <a:ahLst/>
              <a:cxnLst/>
              <a:rect l="textAreaLeft" t="textAreaTop" r="textAreaRight" b="textAreaBottom"/>
              <a:pathLst>
                <a:path w="178032" h="250927">
                  <a:moveTo>
                    <a:pt x="160510" y="203805"/>
                  </a:moveTo>
                  <a:cubicBezTo>
                    <a:pt x="160510" y="203805"/>
                    <a:pt x="-4634" y="96973"/>
                    <a:pt x="100" y="24925"/>
                  </a:cubicBezTo>
                  <a:cubicBezTo>
                    <a:pt x="4834" y="-47122"/>
                    <a:pt x="173398" y="44490"/>
                    <a:pt x="160510" y="203805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86" name="Google Shape;39;p3"/>
            <p:cNvSpPr/>
            <p:nvPr/>
          </p:nvSpPr>
          <p:spPr>
            <a:xfrm>
              <a:off x="8597880" y="971280"/>
              <a:ext cx="155880" cy="197280"/>
            </a:xfrm>
            <a:custGeom>
              <a:avLst/>
              <a:gdLst>
                <a:gd name="textAreaLeft" fmla="*/ 0 w 155880"/>
                <a:gd name="textAreaRight" fmla="*/ 156240 w 155880"/>
                <a:gd name="textAreaTop" fmla="*/ 0 h 197280"/>
                <a:gd name="textAreaBottom" fmla="*/ 197640 h 197280"/>
              </a:gdLst>
              <a:ahLst/>
              <a:cxnLst/>
              <a:rect l="textAreaLeft" t="textAreaTop" r="textAreaRight" b="textAreaBottom"/>
              <a:pathLst>
                <a:path w="172659" h="243363">
                  <a:moveTo>
                    <a:pt x="155669" y="197662"/>
                  </a:moveTo>
                  <a:cubicBezTo>
                    <a:pt x="155669" y="197662"/>
                    <a:pt x="-4494" y="94049"/>
                    <a:pt x="97" y="24174"/>
                  </a:cubicBezTo>
                  <a:cubicBezTo>
                    <a:pt x="4688" y="-45701"/>
                    <a:pt x="168165" y="43148"/>
                    <a:pt x="155669" y="197662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87" name="Google Shape;40;p3"/>
            <p:cNvSpPr/>
            <p:nvPr/>
          </p:nvSpPr>
          <p:spPr>
            <a:xfrm>
              <a:off x="8606880" y="849960"/>
              <a:ext cx="147600" cy="186120"/>
            </a:xfrm>
            <a:custGeom>
              <a:avLst/>
              <a:gdLst>
                <a:gd name="textAreaLeft" fmla="*/ 0 w 147600"/>
                <a:gd name="textAreaRight" fmla="*/ 147960 w 147600"/>
                <a:gd name="textAreaTop" fmla="*/ 0 h 186120"/>
                <a:gd name="textAreaBottom" fmla="*/ 186480 h 186120"/>
              </a:gdLst>
              <a:ahLst/>
              <a:cxnLst/>
              <a:rect l="textAreaLeft" t="textAreaTop" r="textAreaRight" b="textAreaBottom"/>
              <a:pathLst>
                <a:path w="162849" h="229534">
                  <a:moveTo>
                    <a:pt x="146833" y="186430"/>
                  </a:moveTo>
                  <a:cubicBezTo>
                    <a:pt x="146833" y="186430"/>
                    <a:pt x="-4233" y="88703"/>
                    <a:pt x="91" y="22800"/>
                  </a:cubicBezTo>
                  <a:cubicBezTo>
                    <a:pt x="4415" y="-43104"/>
                    <a:pt x="158616" y="40697"/>
                    <a:pt x="146833" y="186430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88" name="Google Shape;41;p3"/>
            <p:cNvSpPr/>
            <p:nvPr/>
          </p:nvSpPr>
          <p:spPr>
            <a:xfrm>
              <a:off x="8767800" y="1362240"/>
              <a:ext cx="160920" cy="203400"/>
            </a:xfrm>
            <a:custGeom>
              <a:avLst/>
              <a:gdLst>
                <a:gd name="textAreaLeft" fmla="*/ 0 w 160920"/>
                <a:gd name="textAreaRight" fmla="*/ 161280 w 160920"/>
                <a:gd name="textAreaTop" fmla="*/ 0 h 203400"/>
                <a:gd name="textAreaBottom" fmla="*/ 203760 h 203400"/>
              </a:gdLst>
              <a:ahLst/>
              <a:cxnLst/>
              <a:rect l="textAreaLeft" t="textAreaTop" r="textAreaRight" b="textAreaBottom"/>
              <a:pathLst>
                <a:path w="178032" h="250927">
                  <a:moveTo>
                    <a:pt x="703" y="203805"/>
                  </a:moveTo>
                  <a:cubicBezTo>
                    <a:pt x="703" y="203805"/>
                    <a:pt x="165847" y="96972"/>
                    <a:pt x="161113" y="24925"/>
                  </a:cubicBezTo>
                  <a:cubicBezTo>
                    <a:pt x="156379" y="-47122"/>
                    <a:pt x="-12185" y="44490"/>
                    <a:pt x="703" y="203805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89" name="Google Shape;42;p3"/>
            <p:cNvSpPr/>
            <p:nvPr/>
          </p:nvSpPr>
          <p:spPr>
            <a:xfrm>
              <a:off x="8767800" y="1229760"/>
              <a:ext cx="160920" cy="203400"/>
            </a:xfrm>
            <a:custGeom>
              <a:avLst/>
              <a:gdLst>
                <a:gd name="textAreaLeft" fmla="*/ 0 w 160920"/>
                <a:gd name="textAreaRight" fmla="*/ 161280 w 160920"/>
                <a:gd name="textAreaTop" fmla="*/ 0 h 203400"/>
                <a:gd name="textAreaBottom" fmla="*/ 203760 h 203400"/>
              </a:gdLst>
              <a:ahLst/>
              <a:cxnLst/>
              <a:rect l="textAreaLeft" t="textAreaTop" r="textAreaRight" b="textAreaBottom"/>
              <a:pathLst>
                <a:path w="178032" h="250927">
                  <a:moveTo>
                    <a:pt x="703" y="203805"/>
                  </a:moveTo>
                  <a:cubicBezTo>
                    <a:pt x="703" y="203805"/>
                    <a:pt x="165847" y="96972"/>
                    <a:pt x="161113" y="24925"/>
                  </a:cubicBezTo>
                  <a:cubicBezTo>
                    <a:pt x="156379" y="-47122"/>
                    <a:pt x="-12185" y="44490"/>
                    <a:pt x="703" y="203805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90" name="Google Shape;43;p3"/>
            <p:cNvSpPr/>
            <p:nvPr/>
          </p:nvSpPr>
          <p:spPr>
            <a:xfrm>
              <a:off x="8767800" y="1097280"/>
              <a:ext cx="160920" cy="203400"/>
            </a:xfrm>
            <a:custGeom>
              <a:avLst/>
              <a:gdLst>
                <a:gd name="textAreaLeft" fmla="*/ 0 w 160920"/>
                <a:gd name="textAreaRight" fmla="*/ 161280 w 160920"/>
                <a:gd name="textAreaTop" fmla="*/ 0 h 203400"/>
                <a:gd name="textAreaBottom" fmla="*/ 203760 h 203400"/>
              </a:gdLst>
              <a:ahLst/>
              <a:cxnLst/>
              <a:rect l="textAreaLeft" t="textAreaTop" r="textAreaRight" b="textAreaBottom"/>
              <a:pathLst>
                <a:path w="178032" h="250927">
                  <a:moveTo>
                    <a:pt x="703" y="203805"/>
                  </a:moveTo>
                  <a:cubicBezTo>
                    <a:pt x="703" y="203805"/>
                    <a:pt x="165847" y="96973"/>
                    <a:pt x="161113" y="24925"/>
                  </a:cubicBezTo>
                  <a:cubicBezTo>
                    <a:pt x="156379" y="-47122"/>
                    <a:pt x="-12185" y="44490"/>
                    <a:pt x="703" y="203805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91" name="Google Shape;44;p3"/>
            <p:cNvSpPr/>
            <p:nvPr/>
          </p:nvSpPr>
          <p:spPr>
            <a:xfrm>
              <a:off x="8767800" y="971280"/>
              <a:ext cx="155880" cy="197280"/>
            </a:xfrm>
            <a:custGeom>
              <a:avLst/>
              <a:gdLst>
                <a:gd name="textAreaLeft" fmla="*/ 0 w 155880"/>
                <a:gd name="textAreaRight" fmla="*/ 156240 w 155880"/>
                <a:gd name="textAreaTop" fmla="*/ 0 h 197280"/>
                <a:gd name="textAreaBottom" fmla="*/ 197640 h 197280"/>
              </a:gdLst>
              <a:ahLst/>
              <a:cxnLst/>
              <a:rect l="textAreaLeft" t="textAreaTop" r="textAreaRight" b="textAreaBottom"/>
              <a:pathLst>
                <a:path w="172659" h="243363">
                  <a:moveTo>
                    <a:pt x="681" y="197662"/>
                  </a:moveTo>
                  <a:cubicBezTo>
                    <a:pt x="681" y="197662"/>
                    <a:pt x="160844" y="94049"/>
                    <a:pt x="156253" y="24174"/>
                  </a:cubicBezTo>
                  <a:cubicBezTo>
                    <a:pt x="151672" y="-45701"/>
                    <a:pt x="-11815" y="43148"/>
                    <a:pt x="681" y="197662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92" name="Google Shape;45;p3"/>
            <p:cNvSpPr/>
            <p:nvPr/>
          </p:nvSpPr>
          <p:spPr>
            <a:xfrm>
              <a:off x="8767440" y="849960"/>
              <a:ext cx="147600" cy="186120"/>
            </a:xfrm>
            <a:custGeom>
              <a:avLst/>
              <a:gdLst>
                <a:gd name="textAreaLeft" fmla="*/ 0 w 147600"/>
                <a:gd name="textAreaRight" fmla="*/ 147960 w 147600"/>
                <a:gd name="textAreaTop" fmla="*/ 0 h 186120"/>
                <a:gd name="textAreaBottom" fmla="*/ 186480 h 186120"/>
              </a:gdLst>
              <a:ahLst/>
              <a:cxnLst/>
              <a:rect l="textAreaLeft" t="textAreaTop" r="textAreaRight" b="textAreaBottom"/>
              <a:pathLst>
                <a:path w="162849" h="229534">
                  <a:moveTo>
                    <a:pt x="642" y="186430"/>
                  </a:moveTo>
                  <a:cubicBezTo>
                    <a:pt x="642" y="186430"/>
                    <a:pt x="151709" y="88703"/>
                    <a:pt x="147384" y="22800"/>
                  </a:cubicBezTo>
                  <a:cubicBezTo>
                    <a:pt x="143060" y="-43104"/>
                    <a:pt x="-11140" y="40697"/>
                    <a:pt x="642" y="186430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93" name="Google Shape;46;p3"/>
            <p:cNvSpPr/>
            <p:nvPr/>
          </p:nvSpPr>
          <p:spPr>
            <a:xfrm>
              <a:off x="8721360" y="645840"/>
              <a:ext cx="104040" cy="250920"/>
            </a:xfrm>
            <a:custGeom>
              <a:avLst/>
              <a:gdLst>
                <a:gd name="textAreaLeft" fmla="*/ 0 w 104040"/>
                <a:gd name="textAreaRight" fmla="*/ 104400 w 104040"/>
                <a:gd name="textAreaTop" fmla="*/ 0 h 250920"/>
                <a:gd name="textAreaBottom" fmla="*/ 251280 h 250920"/>
              </a:gdLst>
              <a:ahLst/>
              <a:cxnLst/>
              <a:rect l="textAreaLeft" t="textAreaTop" r="textAreaRight" b="textAreaBottom"/>
              <a:pathLst>
                <a:path w="160878" h="251212">
                  <a:moveTo>
                    <a:pt x="50940" y="251212"/>
                  </a:moveTo>
                  <a:cubicBezTo>
                    <a:pt x="-10934" y="251212"/>
                    <a:pt x="-24546" y="0"/>
                    <a:pt x="55893" y="0"/>
                  </a:cubicBezTo>
                  <a:cubicBezTo>
                    <a:pt x="136332" y="0"/>
                    <a:pt x="104156" y="251212"/>
                    <a:pt x="50940" y="251212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cxnSp>
          <p:nvCxnSpPr>
            <p:cNvPr id="194" name="Google Shape;47;p3"/>
            <p:cNvCxnSpPr/>
            <p:nvPr/>
          </p:nvCxnSpPr>
          <p:spPr>
            <a:xfrm>
              <a:off x="8753400" y="890640"/>
              <a:ext cx="360" cy="431388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</p:grp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311;p21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-153720" y="-85680"/>
            <a:ext cx="9451080" cy="5314680"/>
          </a:xfrm>
          <a:prstGeom prst="rect">
            <a:avLst/>
          </a:prstGeom>
          <a:ln w="0">
            <a:noFill/>
          </a:ln>
        </p:spPr>
      </p:pic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713160" y="463320"/>
            <a:ext cx="7717320" cy="559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3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198" name="Google Shape;313;p21"/>
          <p:cNvGrpSpPr/>
          <p:nvPr/>
        </p:nvGrpSpPr>
        <p:grpSpPr>
          <a:xfrm>
            <a:off x="426960" y="-2535480"/>
            <a:ext cx="10653480" cy="8458920"/>
            <a:chOff x="426960" y="-2535480"/>
            <a:chExt cx="10653480" cy="8458920"/>
          </a:xfrm>
        </p:grpSpPr>
        <p:pic>
          <p:nvPicPr>
            <p:cNvPr id="199" name="Google Shape;314;p21"/>
            <p:cNvPicPr/>
            <p:nvPr/>
          </p:nvPicPr>
          <p:blipFill>
            <a:blip r:embed="rId4"/>
            <a:stretch/>
          </p:blipFill>
          <p:spPr>
            <a:xfrm rot="3161400">
              <a:off x="6823440" y="-1823760"/>
              <a:ext cx="3545280" cy="3545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0" name="Google Shape;315;p21"/>
            <p:cNvPicPr/>
            <p:nvPr/>
          </p:nvPicPr>
          <p:blipFill>
            <a:blip r:embed="rId5"/>
            <a:srcRect t="20363" r="4648" b="20352"/>
            <a:stretch/>
          </p:blipFill>
          <p:spPr>
            <a:xfrm>
              <a:off x="426960" y="4015080"/>
              <a:ext cx="3069360" cy="1908360"/>
            </a:xfrm>
            <a:prstGeom prst="rect">
              <a:avLst/>
            </a:prstGeom>
            <a:ln w="0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317;p22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-153720" y="-85680"/>
            <a:ext cx="9451080" cy="5314680"/>
          </a:xfrm>
          <a:prstGeom prst="rect">
            <a:avLst/>
          </a:prstGeom>
          <a:ln w="0">
            <a:noFill/>
          </a:ln>
        </p:spPr>
      </p:pic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2822040" y="465120"/>
            <a:ext cx="349956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5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03" name="Google Shape;320;p22"/>
          <p:cNvSpPr/>
          <p:nvPr/>
        </p:nvSpPr>
        <p:spPr>
          <a:xfrm>
            <a:off x="2099160" y="4142880"/>
            <a:ext cx="4945320" cy="46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n" sz="1000" b="1" strike="noStrike" spc="-1">
                <a:solidFill>
                  <a:schemeClr val="dk1"/>
                </a:solidFill>
                <a:latin typeface="Montserrat"/>
                <a:ea typeface="Montserrat"/>
              </a:rPr>
              <a:t>CREDITS:</a:t>
            </a:r>
            <a:r>
              <a:rPr lang="en" sz="1000" b="0" strike="noStrike" spc="-1">
                <a:solidFill>
                  <a:schemeClr val="dk1"/>
                </a:solidFill>
                <a:latin typeface="Montserrat"/>
                <a:ea typeface="Montserrat"/>
              </a:rPr>
              <a:t> This presentation template was created by </a:t>
            </a:r>
            <a:r>
              <a:rPr lang="en" sz="1000" b="1" u="sng" strike="noStrike" spc="-1">
                <a:solidFill>
                  <a:schemeClr val="accent2"/>
                </a:solidFill>
                <a:uFillTx/>
                <a:latin typeface="Montserrat"/>
                <a:ea typeface="Montserrat"/>
                <a:hlinkClick r:id="rId4"/>
              </a:rPr>
              <a:t>Slidesgo</a:t>
            </a:r>
            <a:r>
              <a:rPr lang="en" sz="1000" b="0" strike="noStrike" spc="-1">
                <a:solidFill>
                  <a:schemeClr val="dk1"/>
                </a:solidFill>
                <a:latin typeface="Montserrat"/>
                <a:ea typeface="Montserrat"/>
              </a:rPr>
              <a:t>, and includes icons, infographics &amp; images by </a:t>
            </a:r>
            <a:r>
              <a:rPr lang="en" sz="1000" b="1" u="sng" strike="noStrike" spc="-1">
                <a:solidFill>
                  <a:schemeClr val="accent2"/>
                </a:solidFill>
                <a:uFillTx/>
                <a:latin typeface="Montserrat"/>
                <a:ea typeface="Montserrat"/>
                <a:hlinkClick r:id="rId5"/>
              </a:rPr>
              <a:t>Freepik</a:t>
            </a:r>
            <a:r>
              <a:rPr lang="en" sz="1000" b="0" u="sng" strike="noStrike" spc="-1">
                <a:solidFill>
                  <a:schemeClr val="accent2"/>
                </a:solidFill>
                <a:uFillTx/>
                <a:latin typeface="Montserrat"/>
                <a:ea typeface="Montserrat"/>
              </a:rPr>
              <a:t> </a:t>
            </a:r>
            <a:endParaRPr lang="en-US" sz="10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204" name="Google Shape;321;p22"/>
          <p:cNvGrpSpPr/>
          <p:nvPr/>
        </p:nvGrpSpPr>
        <p:grpSpPr>
          <a:xfrm>
            <a:off x="-1212120" y="-1072080"/>
            <a:ext cx="11408040" cy="8881920"/>
            <a:chOff x="-1212120" y="-1072080"/>
            <a:chExt cx="11408040" cy="8881920"/>
          </a:xfrm>
        </p:grpSpPr>
        <p:grpSp>
          <p:nvGrpSpPr>
            <p:cNvPr id="205" name="Google Shape;322;p22"/>
            <p:cNvGrpSpPr/>
            <p:nvPr/>
          </p:nvGrpSpPr>
          <p:grpSpPr>
            <a:xfrm>
              <a:off x="-1212120" y="-1072080"/>
              <a:ext cx="4968720" cy="8881920"/>
              <a:chOff x="-1212120" y="-1072080"/>
              <a:chExt cx="4968720" cy="8881920"/>
            </a:xfrm>
          </p:grpSpPr>
          <p:pic>
            <p:nvPicPr>
              <p:cNvPr id="206" name="Google Shape;323;p22"/>
              <p:cNvPicPr/>
              <p:nvPr/>
            </p:nvPicPr>
            <p:blipFill>
              <a:blip r:embed="rId6"/>
              <a:stretch/>
            </p:blipFill>
            <p:spPr>
              <a:xfrm rot="2238600" flipH="1">
                <a:off x="-500400" y="3552480"/>
                <a:ext cx="3545280" cy="35452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07" name="Google Shape;324;p22"/>
              <p:cNvPicPr/>
              <p:nvPr/>
            </p:nvPicPr>
            <p:blipFill>
              <a:blip r:embed="rId7"/>
              <a:srcRect l="29484" t="22222" r="17760" b="22222"/>
              <a:stretch/>
            </p:blipFill>
            <p:spPr>
              <a:xfrm>
                <a:off x="-614160" y="-1072080"/>
                <a:ext cx="2712960" cy="2856960"/>
              </a:xfrm>
              <a:prstGeom prst="rect">
                <a:avLst/>
              </a:prstGeom>
              <a:ln w="0">
                <a:noFill/>
              </a:ln>
            </p:spPr>
          </p:pic>
        </p:grpSp>
        <p:pic>
          <p:nvPicPr>
            <p:cNvPr id="208" name="Google Shape;325;p22"/>
            <p:cNvPicPr/>
            <p:nvPr/>
          </p:nvPicPr>
          <p:blipFill>
            <a:blip r:embed="rId7"/>
            <a:srcRect l="29484" t="22222" r="17760" b="22222"/>
            <a:stretch/>
          </p:blipFill>
          <p:spPr>
            <a:xfrm rot="16200000">
              <a:off x="6339240" y="-544680"/>
              <a:ext cx="3756960" cy="39564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09" name="Google Shape;326;p22"/>
          <p:cNvGrpSpPr/>
          <p:nvPr/>
        </p:nvGrpSpPr>
        <p:grpSpPr>
          <a:xfrm>
            <a:off x="8627040" y="1150560"/>
            <a:ext cx="306720" cy="4043160"/>
            <a:chOff x="8627040" y="1150560"/>
            <a:chExt cx="306720" cy="4043160"/>
          </a:xfrm>
        </p:grpSpPr>
        <p:grpSp>
          <p:nvGrpSpPr>
            <p:cNvPr id="210" name="Google Shape;327;p22"/>
            <p:cNvGrpSpPr/>
            <p:nvPr/>
          </p:nvGrpSpPr>
          <p:grpSpPr>
            <a:xfrm>
              <a:off x="8627040" y="1150560"/>
              <a:ext cx="306720" cy="983880"/>
              <a:chOff x="8627040" y="1150560"/>
              <a:chExt cx="306720" cy="983880"/>
            </a:xfrm>
          </p:grpSpPr>
          <p:sp>
            <p:nvSpPr>
              <p:cNvPr id="211" name="Google Shape;328;p22"/>
              <p:cNvSpPr/>
              <p:nvPr/>
            </p:nvSpPr>
            <p:spPr>
              <a:xfrm>
                <a:off x="8745480" y="1150560"/>
                <a:ext cx="117360" cy="298080"/>
              </a:xfrm>
              <a:custGeom>
                <a:avLst/>
                <a:gdLst>
                  <a:gd name="textAreaLeft" fmla="*/ 0 w 117360"/>
                  <a:gd name="textAreaRight" fmla="*/ 117720 w 117360"/>
                  <a:gd name="textAreaTop" fmla="*/ 0 h 298080"/>
                  <a:gd name="textAreaBottom" fmla="*/ 298440 h 298080"/>
                </a:gdLst>
                <a:ahLst/>
                <a:cxnLst/>
                <a:rect l="textAreaLeft" t="textAreaTop" r="textAreaRight" b="textAreaBottom"/>
                <a:pathLst>
                  <a:path w="250793" h="282150">
                    <a:moveTo>
                      <a:pt x="55732" y="0"/>
                    </a:moveTo>
                    <a:cubicBezTo>
                      <a:pt x="55732" y="0"/>
                      <a:pt x="-69665" y="282150"/>
                      <a:pt x="55732" y="282150"/>
                    </a:cubicBezTo>
                    <a:cubicBezTo>
                      <a:pt x="181128" y="282150"/>
                      <a:pt x="55732" y="0"/>
                      <a:pt x="55732" y="0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2" name="Google Shape;329;p22"/>
              <p:cNvSpPr/>
              <p:nvPr/>
            </p:nvSpPr>
            <p:spPr>
              <a:xfrm>
                <a:off x="8627040" y="1888920"/>
                <a:ext cx="155880" cy="245520"/>
              </a:xfrm>
              <a:custGeom>
                <a:avLst/>
                <a:gdLst>
                  <a:gd name="textAreaLeft" fmla="*/ 0 w 155880"/>
                  <a:gd name="textAreaRight" fmla="*/ 156240 w 155880"/>
                  <a:gd name="textAreaTop" fmla="*/ 0 h 245520"/>
                  <a:gd name="textAreaBottom" fmla="*/ 245880 h 245520"/>
                </a:gdLst>
                <a:ahLst/>
                <a:cxnLst/>
                <a:rect l="textAreaLeft" t="textAreaTop" r="textAreaRight" b="textAreaBottom"/>
                <a:pathLst>
                  <a:path w="165002" h="232648">
                    <a:moveTo>
                      <a:pt x="147297" y="232648"/>
                    </a:moveTo>
                    <a:cubicBezTo>
                      <a:pt x="147297" y="232648"/>
                      <a:pt x="-9456" y="206245"/>
                      <a:pt x="450" y="0"/>
                    </a:cubicBezTo>
                    <a:cubicBezTo>
                      <a:pt x="450" y="0"/>
                      <a:pt x="155546" y="31347"/>
                      <a:pt x="147297" y="232648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3" name="Google Shape;330;p22"/>
              <p:cNvSpPr/>
              <p:nvPr/>
            </p:nvSpPr>
            <p:spPr>
              <a:xfrm>
                <a:off x="8637480" y="1716840"/>
                <a:ext cx="145440" cy="229320"/>
              </a:xfrm>
              <a:custGeom>
                <a:avLst/>
                <a:gdLst>
                  <a:gd name="textAreaLeft" fmla="*/ 0 w 145440"/>
                  <a:gd name="textAreaRight" fmla="*/ 145800 w 145440"/>
                  <a:gd name="textAreaTop" fmla="*/ 0 h 229320"/>
                  <a:gd name="textAreaBottom" fmla="*/ 229680 h 229320"/>
                </a:gdLst>
                <a:ahLst/>
                <a:cxnLst/>
                <a:rect l="textAreaLeft" t="textAreaTop" r="textAreaRight" b="textAreaBottom"/>
                <a:pathLst>
                  <a:path w="153933" h="217046">
                    <a:moveTo>
                      <a:pt x="137418" y="217046"/>
                    </a:moveTo>
                    <a:cubicBezTo>
                      <a:pt x="137418" y="217046"/>
                      <a:pt x="-8819" y="192415"/>
                      <a:pt x="420" y="0"/>
                    </a:cubicBezTo>
                    <a:cubicBezTo>
                      <a:pt x="420" y="0"/>
                      <a:pt x="145114" y="29251"/>
                      <a:pt x="137418" y="217046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4" name="Google Shape;331;p22"/>
              <p:cNvSpPr/>
              <p:nvPr/>
            </p:nvSpPr>
            <p:spPr>
              <a:xfrm>
                <a:off x="8648280" y="1554840"/>
                <a:ext cx="132840" cy="209880"/>
              </a:xfrm>
              <a:custGeom>
                <a:avLst/>
                <a:gdLst>
                  <a:gd name="textAreaLeft" fmla="*/ 0 w 132840"/>
                  <a:gd name="textAreaRight" fmla="*/ 133200 w 132840"/>
                  <a:gd name="textAreaTop" fmla="*/ 0 h 209880"/>
                  <a:gd name="textAreaBottom" fmla="*/ 210240 h 209880"/>
                </a:gdLst>
                <a:ahLst/>
                <a:cxnLst/>
                <a:rect l="textAreaLeft" t="textAreaTop" r="textAreaRight" b="textAreaBottom"/>
                <a:pathLst>
                  <a:path w="140989" h="198796">
                    <a:moveTo>
                      <a:pt x="125867" y="198796"/>
                    </a:moveTo>
                    <a:cubicBezTo>
                      <a:pt x="125867" y="198796"/>
                      <a:pt x="-8074" y="176241"/>
                      <a:pt x="384" y="0"/>
                    </a:cubicBezTo>
                    <a:cubicBezTo>
                      <a:pt x="384" y="0"/>
                      <a:pt x="132915" y="26784"/>
                      <a:pt x="125867" y="198796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5" name="Google Shape;332;p22"/>
              <p:cNvSpPr/>
              <p:nvPr/>
            </p:nvSpPr>
            <p:spPr>
              <a:xfrm>
                <a:off x="8663040" y="1415520"/>
                <a:ext cx="117000" cy="184680"/>
              </a:xfrm>
              <a:custGeom>
                <a:avLst/>
                <a:gdLst>
                  <a:gd name="textAreaLeft" fmla="*/ 0 w 117000"/>
                  <a:gd name="textAreaRight" fmla="*/ 117360 w 117000"/>
                  <a:gd name="textAreaTop" fmla="*/ 0 h 184680"/>
                  <a:gd name="textAreaBottom" fmla="*/ 185040 h 184680"/>
                </a:gdLst>
                <a:ahLst/>
                <a:cxnLst/>
                <a:rect l="textAreaLeft" t="textAreaTop" r="textAreaRight" b="textAreaBottom"/>
                <a:pathLst>
                  <a:path w="124044" h="174898">
                    <a:moveTo>
                      <a:pt x="110734" y="174898"/>
                    </a:moveTo>
                    <a:cubicBezTo>
                      <a:pt x="110734" y="174898"/>
                      <a:pt x="-7110" y="155048"/>
                      <a:pt x="339" y="0"/>
                    </a:cubicBezTo>
                    <a:cubicBezTo>
                      <a:pt x="339" y="0"/>
                      <a:pt x="116934" y="23565"/>
                      <a:pt x="110734" y="174898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6" name="Google Shape;333;p22"/>
              <p:cNvSpPr/>
              <p:nvPr/>
            </p:nvSpPr>
            <p:spPr>
              <a:xfrm>
                <a:off x="8777880" y="1888920"/>
                <a:ext cx="155880" cy="245520"/>
              </a:xfrm>
              <a:custGeom>
                <a:avLst/>
                <a:gdLst>
                  <a:gd name="textAreaLeft" fmla="*/ 0 w 155880"/>
                  <a:gd name="textAreaRight" fmla="*/ 156240 w 155880"/>
                  <a:gd name="textAreaTop" fmla="*/ 0 h 245520"/>
                  <a:gd name="textAreaBottom" fmla="*/ 245880 h 245520"/>
                </a:gdLst>
                <a:ahLst/>
                <a:cxnLst/>
                <a:rect l="textAreaLeft" t="textAreaTop" r="textAreaRight" b="textAreaBottom"/>
                <a:pathLst>
                  <a:path w="165002" h="232648">
                    <a:moveTo>
                      <a:pt x="318" y="232648"/>
                    </a:moveTo>
                    <a:cubicBezTo>
                      <a:pt x="318" y="232648"/>
                      <a:pt x="157071" y="206245"/>
                      <a:pt x="147165" y="0"/>
                    </a:cubicBezTo>
                    <a:cubicBezTo>
                      <a:pt x="147165" y="0"/>
                      <a:pt x="-7931" y="31347"/>
                      <a:pt x="318" y="232648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7" name="Google Shape;334;p22"/>
              <p:cNvSpPr/>
              <p:nvPr/>
            </p:nvSpPr>
            <p:spPr>
              <a:xfrm>
                <a:off x="8777880" y="1716840"/>
                <a:ext cx="145440" cy="229320"/>
              </a:xfrm>
              <a:custGeom>
                <a:avLst/>
                <a:gdLst>
                  <a:gd name="textAreaLeft" fmla="*/ 0 w 145440"/>
                  <a:gd name="textAreaRight" fmla="*/ 145800 w 145440"/>
                  <a:gd name="textAreaTop" fmla="*/ 0 h 229320"/>
                  <a:gd name="textAreaBottom" fmla="*/ 229680 h 229320"/>
                </a:gdLst>
                <a:ahLst/>
                <a:cxnLst/>
                <a:rect l="textAreaLeft" t="textAreaTop" r="textAreaRight" b="textAreaBottom"/>
                <a:pathLst>
                  <a:path w="153934" h="217046">
                    <a:moveTo>
                      <a:pt x="296" y="217046"/>
                    </a:moveTo>
                    <a:cubicBezTo>
                      <a:pt x="296" y="217046"/>
                      <a:pt x="146534" y="192415"/>
                      <a:pt x="137295" y="0"/>
                    </a:cubicBezTo>
                    <a:cubicBezTo>
                      <a:pt x="137295" y="0"/>
                      <a:pt x="-7400" y="29251"/>
                      <a:pt x="296" y="217046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8" name="Google Shape;335;p22"/>
              <p:cNvSpPr/>
              <p:nvPr/>
            </p:nvSpPr>
            <p:spPr>
              <a:xfrm>
                <a:off x="8777880" y="1554840"/>
                <a:ext cx="132840" cy="209880"/>
              </a:xfrm>
              <a:custGeom>
                <a:avLst/>
                <a:gdLst>
                  <a:gd name="textAreaLeft" fmla="*/ 0 w 132840"/>
                  <a:gd name="textAreaRight" fmla="*/ 133200 w 132840"/>
                  <a:gd name="textAreaTop" fmla="*/ 0 h 209880"/>
                  <a:gd name="textAreaBottom" fmla="*/ 210240 h 209880"/>
                </a:gdLst>
                <a:ahLst/>
                <a:cxnLst/>
                <a:rect l="textAreaLeft" t="textAreaTop" r="textAreaRight" b="textAreaBottom"/>
                <a:pathLst>
                  <a:path w="140989" h="198796">
                    <a:moveTo>
                      <a:pt x="272" y="198796"/>
                    </a:moveTo>
                    <a:cubicBezTo>
                      <a:pt x="272" y="198796"/>
                      <a:pt x="134212" y="176241"/>
                      <a:pt x="125754" y="0"/>
                    </a:cubicBezTo>
                    <a:cubicBezTo>
                      <a:pt x="125754" y="0"/>
                      <a:pt x="-6777" y="26784"/>
                      <a:pt x="272" y="198796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19" name="Google Shape;336;p22"/>
              <p:cNvSpPr/>
              <p:nvPr/>
            </p:nvSpPr>
            <p:spPr>
              <a:xfrm>
                <a:off x="8777880" y="1415520"/>
                <a:ext cx="117000" cy="184680"/>
              </a:xfrm>
              <a:custGeom>
                <a:avLst/>
                <a:gdLst>
                  <a:gd name="textAreaLeft" fmla="*/ 0 w 117000"/>
                  <a:gd name="textAreaRight" fmla="*/ 117360 w 117000"/>
                  <a:gd name="textAreaTop" fmla="*/ 0 h 184680"/>
                  <a:gd name="textAreaBottom" fmla="*/ 185040 h 184680"/>
                </a:gdLst>
                <a:ahLst/>
                <a:cxnLst/>
                <a:rect l="textAreaLeft" t="textAreaTop" r="textAreaRight" b="textAreaBottom"/>
                <a:pathLst>
                  <a:path w="124044" h="174898">
                    <a:moveTo>
                      <a:pt x="239" y="174898"/>
                    </a:moveTo>
                    <a:cubicBezTo>
                      <a:pt x="239" y="174898"/>
                      <a:pt x="118082" y="155048"/>
                      <a:pt x="110634" y="0"/>
                    </a:cubicBezTo>
                    <a:cubicBezTo>
                      <a:pt x="110634" y="0"/>
                      <a:pt x="-5962" y="23565"/>
                      <a:pt x="239" y="174898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cxnSp>
          <p:nvCxnSpPr>
            <p:cNvPr id="220" name="Google Shape;337;p22"/>
            <p:cNvCxnSpPr/>
            <p:nvPr/>
          </p:nvCxnSpPr>
          <p:spPr>
            <a:xfrm>
              <a:off x="8773560" y="1450440"/>
              <a:ext cx="360" cy="374364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</p:grp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339;p23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-153720" y="-85680"/>
            <a:ext cx="9451080" cy="5314680"/>
          </a:xfrm>
          <a:prstGeom prst="rect">
            <a:avLst/>
          </a:prstGeom>
          <a:ln w="0">
            <a:noFill/>
          </a:ln>
        </p:spPr>
      </p:pic>
      <p:grpSp>
        <p:nvGrpSpPr>
          <p:cNvPr id="223" name="Google Shape;340;p23"/>
          <p:cNvGrpSpPr/>
          <p:nvPr/>
        </p:nvGrpSpPr>
        <p:grpSpPr>
          <a:xfrm>
            <a:off x="-2512440" y="-39240"/>
            <a:ext cx="5808600" cy="7245360"/>
            <a:chOff x="-2512440" y="-39240"/>
            <a:chExt cx="5808600" cy="7245360"/>
          </a:xfrm>
        </p:grpSpPr>
        <p:pic>
          <p:nvPicPr>
            <p:cNvPr id="224" name="Google Shape;341;p23"/>
            <p:cNvPicPr/>
            <p:nvPr/>
          </p:nvPicPr>
          <p:blipFill>
            <a:blip r:embed="rId4"/>
            <a:srcRect l="46227" b="60958"/>
            <a:stretch/>
          </p:blipFill>
          <p:spPr>
            <a:xfrm flipH="1">
              <a:off x="360" y="-39240"/>
              <a:ext cx="3207960" cy="2329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5" name="Google Shape;342;p23"/>
            <p:cNvPicPr/>
            <p:nvPr/>
          </p:nvPicPr>
          <p:blipFill>
            <a:blip r:embed="rId5"/>
            <a:srcRect l="29484" t="22222" r="17760" b="22222"/>
            <a:stretch/>
          </p:blipFill>
          <p:spPr>
            <a:xfrm rot="16200000">
              <a:off x="-2412360" y="815760"/>
              <a:ext cx="3756960" cy="3956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6" name="Google Shape;343;p23"/>
            <p:cNvPicPr/>
            <p:nvPr/>
          </p:nvPicPr>
          <p:blipFill>
            <a:blip r:embed="rId6"/>
            <a:stretch/>
          </p:blipFill>
          <p:spPr>
            <a:xfrm rot="2238600" flipH="1">
              <a:off x="-960840" y="2948760"/>
              <a:ext cx="3545280" cy="35452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27" name="Google Shape;344;p23"/>
          <p:cNvGrpSpPr/>
          <p:nvPr/>
        </p:nvGrpSpPr>
        <p:grpSpPr>
          <a:xfrm>
            <a:off x="8430840" y="1702080"/>
            <a:ext cx="609840" cy="3850560"/>
            <a:chOff x="8430840" y="1702080"/>
            <a:chExt cx="609840" cy="3850560"/>
          </a:xfrm>
        </p:grpSpPr>
        <p:grpSp>
          <p:nvGrpSpPr>
            <p:cNvPr id="228" name="Google Shape;345;p23"/>
            <p:cNvGrpSpPr/>
            <p:nvPr/>
          </p:nvGrpSpPr>
          <p:grpSpPr>
            <a:xfrm>
              <a:off x="8704800" y="1702080"/>
              <a:ext cx="335880" cy="3441600"/>
              <a:chOff x="8704800" y="1702080"/>
              <a:chExt cx="335880" cy="3441600"/>
            </a:xfrm>
          </p:grpSpPr>
          <p:sp>
            <p:nvSpPr>
              <p:cNvPr id="229" name="Google Shape;346;p23"/>
              <p:cNvSpPr/>
              <p:nvPr/>
            </p:nvSpPr>
            <p:spPr>
              <a:xfrm>
                <a:off x="8704800" y="2418480"/>
                <a:ext cx="160920" cy="203400"/>
              </a:xfrm>
              <a:custGeom>
                <a:avLst/>
                <a:gdLst>
                  <a:gd name="textAreaLeft" fmla="*/ 0 w 160920"/>
                  <a:gd name="textAreaRight" fmla="*/ 161280 w 160920"/>
                  <a:gd name="textAreaTop" fmla="*/ 0 h 203400"/>
                  <a:gd name="textAreaBottom" fmla="*/ 203760 h 203400"/>
                </a:gdLst>
                <a:ahLst/>
                <a:cxnLst/>
                <a:rect l="textAreaLeft" t="textAreaTop" r="textAreaRight" b="textAreaBottom"/>
                <a:pathLst>
                  <a:path w="178032" h="250927">
                    <a:moveTo>
                      <a:pt x="160510" y="203805"/>
                    </a:moveTo>
                    <a:cubicBezTo>
                      <a:pt x="160510" y="203805"/>
                      <a:pt x="-4634" y="96972"/>
                      <a:pt x="100" y="24925"/>
                    </a:cubicBezTo>
                    <a:cubicBezTo>
                      <a:pt x="4834" y="-47122"/>
                      <a:pt x="173398" y="44490"/>
                      <a:pt x="160510" y="203805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30" name="Google Shape;347;p23"/>
              <p:cNvSpPr/>
              <p:nvPr/>
            </p:nvSpPr>
            <p:spPr>
              <a:xfrm>
                <a:off x="8704800" y="2286000"/>
                <a:ext cx="160920" cy="203400"/>
              </a:xfrm>
              <a:custGeom>
                <a:avLst/>
                <a:gdLst>
                  <a:gd name="textAreaLeft" fmla="*/ 0 w 160920"/>
                  <a:gd name="textAreaRight" fmla="*/ 161280 w 160920"/>
                  <a:gd name="textAreaTop" fmla="*/ 0 h 203400"/>
                  <a:gd name="textAreaBottom" fmla="*/ 203760 h 203400"/>
                </a:gdLst>
                <a:ahLst/>
                <a:cxnLst/>
                <a:rect l="textAreaLeft" t="textAreaTop" r="textAreaRight" b="textAreaBottom"/>
                <a:pathLst>
                  <a:path w="178032" h="250927">
                    <a:moveTo>
                      <a:pt x="160510" y="203805"/>
                    </a:moveTo>
                    <a:cubicBezTo>
                      <a:pt x="160510" y="203805"/>
                      <a:pt x="-4634" y="96972"/>
                      <a:pt x="100" y="24925"/>
                    </a:cubicBezTo>
                    <a:cubicBezTo>
                      <a:pt x="4834" y="-47122"/>
                      <a:pt x="173398" y="44490"/>
                      <a:pt x="160510" y="203805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31" name="Google Shape;348;p23"/>
              <p:cNvSpPr/>
              <p:nvPr/>
            </p:nvSpPr>
            <p:spPr>
              <a:xfrm>
                <a:off x="8704800" y="2153520"/>
                <a:ext cx="160920" cy="203400"/>
              </a:xfrm>
              <a:custGeom>
                <a:avLst/>
                <a:gdLst>
                  <a:gd name="textAreaLeft" fmla="*/ 0 w 160920"/>
                  <a:gd name="textAreaRight" fmla="*/ 161280 w 160920"/>
                  <a:gd name="textAreaTop" fmla="*/ 0 h 203400"/>
                  <a:gd name="textAreaBottom" fmla="*/ 203760 h 203400"/>
                </a:gdLst>
                <a:ahLst/>
                <a:cxnLst/>
                <a:rect l="textAreaLeft" t="textAreaTop" r="textAreaRight" b="textAreaBottom"/>
                <a:pathLst>
                  <a:path w="178032" h="250927">
                    <a:moveTo>
                      <a:pt x="160510" y="203805"/>
                    </a:moveTo>
                    <a:cubicBezTo>
                      <a:pt x="160510" y="203805"/>
                      <a:pt x="-4634" y="96973"/>
                      <a:pt x="100" y="24925"/>
                    </a:cubicBezTo>
                    <a:cubicBezTo>
                      <a:pt x="4834" y="-47122"/>
                      <a:pt x="173398" y="44490"/>
                      <a:pt x="160510" y="203805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32" name="Google Shape;349;p23"/>
              <p:cNvSpPr/>
              <p:nvPr/>
            </p:nvSpPr>
            <p:spPr>
              <a:xfrm>
                <a:off x="8709840" y="2027520"/>
                <a:ext cx="155880" cy="197280"/>
              </a:xfrm>
              <a:custGeom>
                <a:avLst/>
                <a:gdLst>
                  <a:gd name="textAreaLeft" fmla="*/ 0 w 155880"/>
                  <a:gd name="textAreaRight" fmla="*/ 156240 w 155880"/>
                  <a:gd name="textAreaTop" fmla="*/ 0 h 197280"/>
                  <a:gd name="textAreaBottom" fmla="*/ 197640 h 197280"/>
                </a:gdLst>
                <a:ahLst/>
                <a:cxnLst/>
                <a:rect l="textAreaLeft" t="textAreaTop" r="textAreaRight" b="textAreaBottom"/>
                <a:pathLst>
                  <a:path w="172659" h="243363">
                    <a:moveTo>
                      <a:pt x="155669" y="197662"/>
                    </a:moveTo>
                    <a:cubicBezTo>
                      <a:pt x="155669" y="197662"/>
                      <a:pt x="-4494" y="94049"/>
                      <a:pt x="97" y="24174"/>
                    </a:cubicBezTo>
                    <a:cubicBezTo>
                      <a:pt x="4688" y="-45701"/>
                      <a:pt x="168165" y="43148"/>
                      <a:pt x="155669" y="197662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33" name="Google Shape;350;p23"/>
              <p:cNvSpPr/>
              <p:nvPr/>
            </p:nvSpPr>
            <p:spPr>
              <a:xfrm>
                <a:off x="8718840" y="1906200"/>
                <a:ext cx="147600" cy="186120"/>
              </a:xfrm>
              <a:custGeom>
                <a:avLst/>
                <a:gdLst>
                  <a:gd name="textAreaLeft" fmla="*/ 0 w 147600"/>
                  <a:gd name="textAreaRight" fmla="*/ 147960 w 147600"/>
                  <a:gd name="textAreaTop" fmla="*/ 0 h 186120"/>
                  <a:gd name="textAreaBottom" fmla="*/ 186480 h 186120"/>
                </a:gdLst>
                <a:ahLst/>
                <a:cxnLst/>
                <a:rect l="textAreaLeft" t="textAreaTop" r="textAreaRight" b="textAreaBottom"/>
                <a:pathLst>
                  <a:path w="162849" h="229534">
                    <a:moveTo>
                      <a:pt x="146833" y="186430"/>
                    </a:moveTo>
                    <a:cubicBezTo>
                      <a:pt x="146833" y="186430"/>
                      <a:pt x="-4233" y="88703"/>
                      <a:pt x="91" y="22800"/>
                    </a:cubicBezTo>
                    <a:cubicBezTo>
                      <a:pt x="4415" y="-43104"/>
                      <a:pt x="158616" y="40697"/>
                      <a:pt x="146833" y="186430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34" name="Google Shape;351;p23"/>
              <p:cNvSpPr/>
              <p:nvPr/>
            </p:nvSpPr>
            <p:spPr>
              <a:xfrm>
                <a:off x="8879760" y="2418480"/>
                <a:ext cx="160920" cy="203400"/>
              </a:xfrm>
              <a:custGeom>
                <a:avLst/>
                <a:gdLst>
                  <a:gd name="textAreaLeft" fmla="*/ 0 w 160920"/>
                  <a:gd name="textAreaRight" fmla="*/ 161280 w 160920"/>
                  <a:gd name="textAreaTop" fmla="*/ 0 h 203400"/>
                  <a:gd name="textAreaBottom" fmla="*/ 203760 h 203400"/>
                </a:gdLst>
                <a:ahLst/>
                <a:cxnLst/>
                <a:rect l="textAreaLeft" t="textAreaTop" r="textAreaRight" b="textAreaBottom"/>
                <a:pathLst>
                  <a:path w="178032" h="250927">
                    <a:moveTo>
                      <a:pt x="703" y="203805"/>
                    </a:moveTo>
                    <a:cubicBezTo>
                      <a:pt x="703" y="203805"/>
                      <a:pt x="165847" y="96972"/>
                      <a:pt x="161113" y="24925"/>
                    </a:cubicBezTo>
                    <a:cubicBezTo>
                      <a:pt x="156379" y="-47122"/>
                      <a:pt x="-12185" y="44490"/>
                      <a:pt x="703" y="203805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35" name="Google Shape;352;p23"/>
              <p:cNvSpPr/>
              <p:nvPr/>
            </p:nvSpPr>
            <p:spPr>
              <a:xfrm>
                <a:off x="8879760" y="2286000"/>
                <a:ext cx="160920" cy="203400"/>
              </a:xfrm>
              <a:custGeom>
                <a:avLst/>
                <a:gdLst>
                  <a:gd name="textAreaLeft" fmla="*/ 0 w 160920"/>
                  <a:gd name="textAreaRight" fmla="*/ 161280 w 160920"/>
                  <a:gd name="textAreaTop" fmla="*/ 0 h 203400"/>
                  <a:gd name="textAreaBottom" fmla="*/ 203760 h 203400"/>
                </a:gdLst>
                <a:ahLst/>
                <a:cxnLst/>
                <a:rect l="textAreaLeft" t="textAreaTop" r="textAreaRight" b="textAreaBottom"/>
                <a:pathLst>
                  <a:path w="178032" h="250927">
                    <a:moveTo>
                      <a:pt x="703" y="203805"/>
                    </a:moveTo>
                    <a:cubicBezTo>
                      <a:pt x="703" y="203805"/>
                      <a:pt x="165847" y="96972"/>
                      <a:pt x="161113" y="24925"/>
                    </a:cubicBezTo>
                    <a:cubicBezTo>
                      <a:pt x="156379" y="-47122"/>
                      <a:pt x="-12185" y="44490"/>
                      <a:pt x="703" y="203805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36" name="Google Shape;353;p23"/>
              <p:cNvSpPr/>
              <p:nvPr/>
            </p:nvSpPr>
            <p:spPr>
              <a:xfrm>
                <a:off x="8879760" y="2153520"/>
                <a:ext cx="160920" cy="203400"/>
              </a:xfrm>
              <a:custGeom>
                <a:avLst/>
                <a:gdLst>
                  <a:gd name="textAreaLeft" fmla="*/ 0 w 160920"/>
                  <a:gd name="textAreaRight" fmla="*/ 161280 w 160920"/>
                  <a:gd name="textAreaTop" fmla="*/ 0 h 203400"/>
                  <a:gd name="textAreaBottom" fmla="*/ 203760 h 203400"/>
                </a:gdLst>
                <a:ahLst/>
                <a:cxnLst/>
                <a:rect l="textAreaLeft" t="textAreaTop" r="textAreaRight" b="textAreaBottom"/>
                <a:pathLst>
                  <a:path w="178032" h="250927">
                    <a:moveTo>
                      <a:pt x="703" y="203805"/>
                    </a:moveTo>
                    <a:cubicBezTo>
                      <a:pt x="703" y="203805"/>
                      <a:pt x="165847" y="96973"/>
                      <a:pt x="161113" y="24925"/>
                    </a:cubicBezTo>
                    <a:cubicBezTo>
                      <a:pt x="156379" y="-47122"/>
                      <a:pt x="-12185" y="44490"/>
                      <a:pt x="703" y="203805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37" name="Google Shape;354;p23"/>
              <p:cNvSpPr/>
              <p:nvPr/>
            </p:nvSpPr>
            <p:spPr>
              <a:xfrm>
                <a:off x="8879760" y="2027520"/>
                <a:ext cx="155880" cy="197280"/>
              </a:xfrm>
              <a:custGeom>
                <a:avLst/>
                <a:gdLst>
                  <a:gd name="textAreaLeft" fmla="*/ 0 w 155880"/>
                  <a:gd name="textAreaRight" fmla="*/ 156240 w 155880"/>
                  <a:gd name="textAreaTop" fmla="*/ 0 h 197280"/>
                  <a:gd name="textAreaBottom" fmla="*/ 197640 h 197280"/>
                </a:gdLst>
                <a:ahLst/>
                <a:cxnLst/>
                <a:rect l="textAreaLeft" t="textAreaTop" r="textAreaRight" b="textAreaBottom"/>
                <a:pathLst>
                  <a:path w="172659" h="243363">
                    <a:moveTo>
                      <a:pt x="681" y="197662"/>
                    </a:moveTo>
                    <a:cubicBezTo>
                      <a:pt x="681" y="197662"/>
                      <a:pt x="160844" y="94049"/>
                      <a:pt x="156253" y="24174"/>
                    </a:cubicBezTo>
                    <a:cubicBezTo>
                      <a:pt x="151672" y="-45701"/>
                      <a:pt x="-11815" y="43148"/>
                      <a:pt x="681" y="197662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38" name="Google Shape;355;p23"/>
              <p:cNvSpPr/>
              <p:nvPr/>
            </p:nvSpPr>
            <p:spPr>
              <a:xfrm>
                <a:off x="8879400" y="1906200"/>
                <a:ext cx="147600" cy="186120"/>
              </a:xfrm>
              <a:custGeom>
                <a:avLst/>
                <a:gdLst>
                  <a:gd name="textAreaLeft" fmla="*/ 0 w 147600"/>
                  <a:gd name="textAreaRight" fmla="*/ 147960 w 147600"/>
                  <a:gd name="textAreaTop" fmla="*/ 0 h 186120"/>
                  <a:gd name="textAreaBottom" fmla="*/ 186480 h 186120"/>
                </a:gdLst>
                <a:ahLst/>
                <a:cxnLst/>
                <a:rect l="textAreaLeft" t="textAreaTop" r="textAreaRight" b="textAreaBottom"/>
                <a:pathLst>
                  <a:path w="162849" h="229534">
                    <a:moveTo>
                      <a:pt x="642" y="186430"/>
                    </a:moveTo>
                    <a:cubicBezTo>
                      <a:pt x="642" y="186430"/>
                      <a:pt x="151709" y="88703"/>
                      <a:pt x="147384" y="22800"/>
                    </a:cubicBezTo>
                    <a:cubicBezTo>
                      <a:pt x="143060" y="-43104"/>
                      <a:pt x="-11140" y="40697"/>
                      <a:pt x="642" y="186430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39" name="Google Shape;356;p23"/>
              <p:cNvSpPr/>
              <p:nvPr/>
            </p:nvSpPr>
            <p:spPr>
              <a:xfrm>
                <a:off x="8833320" y="1702080"/>
                <a:ext cx="104040" cy="250920"/>
              </a:xfrm>
              <a:custGeom>
                <a:avLst/>
                <a:gdLst>
                  <a:gd name="textAreaLeft" fmla="*/ 0 w 104040"/>
                  <a:gd name="textAreaRight" fmla="*/ 104400 w 104040"/>
                  <a:gd name="textAreaTop" fmla="*/ 0 h 250920"/>
                  <a:gd name="textAreaBottom" fmla="*/ 251280 h 250920"/>
                </a:gdLst>
                <a:ahLst/>
                <a:cxnLst/>
                <a:rect l="textAreaLeft" t="textAreaTop" r="textAreaRight" b="textAreaBottom"/>
                <a:pathLst>
                  <a:path w="160878" h="251212">
                    <a:moveTo>
                      <a:pt x="50940" y="251212"/>
                    </a:moveTo>
                    <a:cubicBezTo>
                      <a:pt x="-10934" y="251212"/>
                      <a:pt x="-24546" y="0"/>
                      <a:pt x="55893" y="0"/>
                    </a:cubicBezTo>
                    <a:cubicBezTo>
                      <a:pt x="136332" y="0"/>
                      <a:pt x="104156" y="251212"/>
                      <a:pt x="50940" y="251212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240" name="Google Shape;357;p23"/>
              <p:cNvCxnSpPr/>
              <p:nvPr/>
            </p:nvCxnSpPr>
            <p:spPr>
              <a:xfrm>
                <a:off x="8865360" y="1946880"/>
                <a:ext cx="360" cy="319716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</p:grpSp>
        <p:grpSp>
          <p:nvGrpSpPr>
            <p:cNvPr id="241" name="Google Shape;358;p23"/>
            <p:cNvGrpSpPr/>
            <p:nvPr/>
          </p:nvGrpSpPr>
          <p:grpSpPr>
            <a:xfrm>
              <a:off x="8430840" y="3890160"/>
              <a:ext cx="306720" cy="1662480"/>
              <a:chOff x="8430840" y="3890160"/>
              <a:chExt cx="306720" cy="1662480"/>
            </a:xfrm>
          </p:grpSpPr>
          <p:grpSp>
            <p:nvGrpSpPr>
              <p:cNvPr id="242" name="Google Shape;359;p23"/>
              <p:cNvGrpSpPr/>
              <p:nvPr/>
            </p:nvGrpSpPr>
            <p:grpSpPr>
              <a:xfrm>
                <a:off x="8430840" y="3890160"/>
                <a:ext cx="306720" cy="983880"/>
                <a:chOff x="8430840" y="3890160"/>
                <a:chExt cx="306720" cy="983880"/>
              </a:xfrm>
            </p:grpSpPr>
            <p:sp>
              <p:nvSpPr>
                <p:cNvPr id="243" name="Google Shape;360;p23"/>
                <p:cNvSpPr/>
                <p:nvPr/>
              </p:nvSpPr>
              <p:spPr>
                <a:xfrm>
                  <a:off x="8549280" y="3890160"/>
                  <a:ext cx="117360" cy="298080"/>
                </a:xfrm>
                <a:custGeom>
                  <a:avLst/>
                  <a:gdLst>
                    <a:gd name="textAreaLeft" fmla="*/ 0 w 117360"/>
                    <a:gd name="textAreaRight" fmla="*/ 117720 w 117360"/>
                    <a:gd name="textAreaTop" fmla="*/ 0 h 298080"/>
                    <a:gd name="textAreaBottom" fmla="*/ 298440 h 298080"/>
                  </a:gdLst>
                  <a:ahLst/>
                  <a:cxnLst/>
                  <a:rect l="textAreaLeft" t="textAreaTop" r="textAreaRight" b="textAreaBottom"/>
                  <a:pathLst>
                    <a:path w="250793" h="282150">
                      <a:moveTo>
                        <a:pt x="55732" y="0"/>
                      </a:moveTo>
                      <a:cubicBezTo>
                        <a:pt x="55732" y="0"/>
                        <a:pt x="-69665" y="282150"/>
                        <a:pt x="55732" y="282150"/>
                      </a:cubicBezTo>
                      <a:cubicBezTo>
                        <a:pt x="181128" y="282150"/>
                        <a:pt x="55732" y="0"/>
                        <a:pt x="55732" y="0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rgbClr val="201F1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244" name="Google Shape;361;p23"/>
                <p:cNvSpPr/>
                <p:nvPr/>
              </p:nvSpPr>
              <p:spPr>
                <a:xfrm>
                  <a:off x="8430840" y="4628520"/>
                  <a:ext cx="155880" cy="245520"/>
                </a:xfrm>
                <a:custGeom>
                  <a:avLst/>
                  <a:gdLst>
                    <a:gd name="textAreaLeft" fmla="*/ 0 w 155880"/>
                    <a:gd name="textAreaRight" fmla="*/ 156240 w 155880"/>
                    <a:gd name="textAreaTop" fmla="*/ 0 h 245520"/>
                    <a:gd name="textAreaBottom" fmla="*/ 245880 h 245520"/>
                  </a:gdLst>
                  <a:ahLst/>
                  <a:cxnLst/>
                  <a:rect l="textAreaLeft" t="textAreaTop" r="textAreaRight" b="textAreaBottom"/>
                  <a:pathLst>
                    <a:path w="165002" h="232648">
                      <a:moveTo>
                        <a:pt x="147297" y="232648"/>
                      </a:moveTo>
                      <a:cubicBezTo>
                        <a:pt x="147297" y="232648"/>
                        <a:pt x="-9456" y="206245"/>
                        <a:pt x="450" y="0"/>
                      </a:cubicBezTo>
                      <a:cubicBezTo>
                        <a:pt x="450" y="0"/>
                        <a:pt x="155546" y="31347"/>
                        <a:pt x="147297" y="232648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rgbClr val="201F1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245" name="Google Shape;362;p23"/>
                <p:cNvSpPr/>
                <p:nvPr/>
              </p:nvSpPr>
              <p:spPr>
                <a:xfrm>
                  <a:off x="8440920" y="4456800"/>
                  <a:ext cx="145440" cy="229320"/>
                </a:xfrm>
                <a:custGeom>
                  <a:avLst/>
                  <a:gdLst>
                    <a:gd name="textAreaLeft" fmla="*/ 0 w 145440"/>
                    <a:gd name="textAreaRight" fmla="*/ 145800 w 145440"/>
                    <a:gd name="textAreaTop" fmla="*/ 0 h 229320"/>
                    <a:gd name="textAreaBottom" fmla="*/ 229680 h 229320"/>
                  </a:gdLst>
                  <a:ahLst/>
                  <a:cxnLst/>
                  <a:rect l="textAreaLeft" t="textAreaTop" r="textAreaRight" b="textAreaBottom"/>
                  <a:pathLst>
                    <a:path w="153933" h="217046">
                      <a:moveTo>
                        <a:pt x="137418" y="217046"/>
                      </a:moveTo>
                      <a:cubicBezTo>
                        <a:pt x="137418" y="217046"/>
                        <a:pt x="-8819" y="192415"/>
                        <a:pt x="420" y="0"/>
                      </a:cubicBezTo>
                      <a:cubicBezTo>
                        <a:pt x="420" y="0"/>
                        <a:pt x="145114" y="29251"/>
                        <a:pt x="137418" y="217046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rgbClr val="201F1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246" name="Google Shape;363;p23"/>
                <p:cNvSpPr/>
                <p:nvPr/>
              </p:nvSpPr>
              <p:spPr>
                <a:xfrm>
                  <a:off x="8451720" y="4294440"/>
                  <a:ext cx="132840" cy="209880"/>
                </a:xfrm>
                <a:custGeom>
                  <a:avLst/>
                  <a:gdLst>
                    <a:gd name="textAreaLeft" fmla="*/ 0 w 132840"/>
                    <a:gd name="textAreaRight" fmla="*/ 133200 w 132840"/>
                    <a:gd name="textAreaTop" fmla="*/ 0 h 209880"/>
                    <a:gd name="textAreaBottom" fmla="*/ 210240 h 209880"/>
                  </a:gdLst>
                  <a:ahLst/>
                  <a:cxnLst/>
                  <a:rect l="textAreaLeft" t="textAreaTop" r="textAreaRight" b="textAreaBottom"/>
                  <a:pathLst>
                    <a:path w="140989" h="198796">
                      <a:moveTo>
                        <a:pt x="125867" y="198796"/>
                      </a:moveTo>
                      <a:cubicBezTo>
                        <a:pt x="125867" y="198796"/>
                        <a:pt x="-8074" y="176241"/>
                        <a:pt x="384" y="0"/>
                      </a:cubicBezTo>
                      <a:cubicBezTo>
                        <a:pt x="384" y="0"/>
                        <a:pt x="132915" y="26784"/>
                        <a:pt x="125867" y="198796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rgbClr val="201F1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247" name="Google Shape;364;p23"/>
                <p:cNvSpPr/>
                <p:nvPr/>
              </p:nvSpPr>
              <p:spPr>
                <a:xfrm>
                  <a:off x="8466480" y="4155480"/>
                  <a:ext cx="117000" cy="184680"/>
                </a:xfrm>
                <a:custGeom>
                  <a:avLst/>
                  <a:gdLst>
                    <a:gd name="textAreaLeft" fmla="*/ 0 w 117000"/>
                    <a:gd name="textAreaRight" fmla="*/ 117360 w 117000"/>
                    <a:gd name="textAreaTop" fmla="*/ 0 h 184680"/>
                    <a:gd name="textAreaBottom" fmla="*/ 185040 h 184680"/>
                  </a:gdLst>
                  <a:ahLst/>
                  <a:cxnLst/>
                  <a:rect l="textAreaLeft" t="textAreaTop" r="textAreaRight" b="textAreaBottom"/>
                  <a:pathLst>
                    <a:path w="124044" h="174898">
                      <a:moveTo>
                        <a:pt x="110734" y="174898"/>
                      </a:moveTo>
                      <a:cubicBezTo>
                        <a:pt x="110734" y="174898"/>
                        <a:pt x="-7110" y="155048"/>
                        <a:pt x="339" y="0"/>
                      </a:cubicBezTo>
                      <a:cubicBezTo>
                        <a:pt x="339" y="0"/>
                        <a:pt x="116934" y="23565"/>
                        <a:pt x="110734" y="174898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rgbClr val="201F1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248" name="Google Shape;365;p23"/>
                <p:cNvSpPr/>
                <p:nvPr/>
              </p:nvSpPr>
              <p:spPr>
                <a:xfrm>
                  <a:off x="8581680" y="4628520"/>
                  <a:ext cx="155880" cy="245520"/>
                </a:xfrm>
                <a:custGeom>
                  <a:avLst/>
                  <a:gdLst>
                    <a:gd name="textAreaLeft" fmla="*/ 0 w 155880"/>
                    <a:gd name="textAreaRight" fmla="*/ 156240 w 155880"/>
                    <a:gd name="textAreaTop" fmla="*/ 0 h 245520"/>
                    <a:gd name="textAreaBottom" fmla="*/ 245880 h 245520"/>
                  </a:gdLst>
                  <a:ahLst/>
                  <a:cxnLst/>
                  <a:rect l="textAreaLeft" t="textAreaTop" r="textAreaRight" b="textAreaBottom"/>
                  <a:pathLst>
                    <a:path w="165002" h="232648">
                      <a:moveTo>
                        <a:pt x="318" y="232648"/>
                      </a:moveTo>
                      <a:cubicBezTo>
                        <a:pt x="318" y="232648"/>
                        <a:pt x="157071" y="206245"/>
                        <a:pt x="147165" y="0"/>
                      </a:cubicBezTo>
                      <a:cubicBezTo>
                        <a:pt x="147165" y="0"/>
                        <a:pt x="-7931" y="31347"/>
                        <a:pt x="318" y="232648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rgbClr val="201F1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249" name="Google Shape;366;p23"/>
                <p:cNvSpPr/>
                <p:nvPr/>
              </p:nvSpPr>
              <p:spPr>
                <a:xfrm>
                  <a:off x="8581680" y="4456800"/>
                  <a:ext cx="145440" cy="229320"/>
                </a:xfrm>
                <a:custGeom>
                  <a:avLst/>
                  <a:gdLst>
                    <a:gd name="textAreaLeft" fmla="*/ 0 w 145440"/>
                    <a:gd name="textAreaRight" fmla="*/ 145800 w 145440"/>
                    <a:gd name="textAreaTop" fmla="*/ 0 h 229320"/>
                    <a:gd name="textAreaBottom" fmla="*/ 229680 h 229320"/>
                  </a:gdLst>
                  <a:ahLst/>
                  <a:cxnLst/>
                  <a:rect l="textAreaLeft" t="textAreaTop" r="textAreaRight" b="textAreaBottom"/>
                  <a:pathLst>
                    <a:path w="153934" h="217046">
                      <a:moveTo>
                        <a:pt x="296" y="217046"/>
                      </a:moveTo>
                      <a:cubicBezTo>
                        <a:pt x="296" y="217046"/>
                        <a:pt x="146534" y="192415"/>
                        <a:pt x="137295" y="0"/>
                      </a:cubicBezTo>
                      <a:cubicBezTo>
                        <a:pt x="137295" y="0"/>
                        <a:pt x="-7400" y="29251"/>
                        <a:pt x="296" y="217046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rgbClr val="201F1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250" name="Google Shape;367;p23"/>
                <p:cNvSpPr/>
                <p:nvPr/>
              </p:nvSpPr>
              <p:spPr>
                <a:xfrm>
                  <a:off x="8581680" y="4294440"/>
                  <a:ext cx="132840" cy="209880"/>
                </a:xfrm>
                <a:custGeom>
                  <a:avLst/>
                  <a:gdLst>
                    <a:gd name="textAreaLeft" fmla="*/ 0 w 132840"/>
                    <a:gd name="textAreaRight" fmla="*/ 133200 w 132840"/>
                    <a:gd name="textAreaTop" fmla="*/ 0 h 209880"/>
                    <a:gd name="textAreaBottom" fmla="*/ 210240 h 209880"/>
                  </a:gdLst>
                  <a:ahLst/>
                  <a:cxnLst/>
                  <a:rect l="textAreaLeft" t="textAreaTop" r="textAreaRight" b="textAreaBottom"/>
                  <a:pathLst>
                    <a:path w="140989" h="198796">
                      <a:moveTo>
                        <a:pt x="272" y="198796"/>
                      </a:moveTo>
                      <a:cubicBezTo>
                        <a:pt x="272" y="198796"/>
                        <a:pt x="134212" y="176241"/>
                        <a:pt x="125754" y="0"/>
                      </a:cubicBezTo>
                      <a:cubicBezTo>
                        <a:pt x="125754" y="0"/>
                        <a:pt x="-6777" y="26784"/>
                        <a:pt x="272" y="198796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rgbClr val="201F1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  <p:sp>
              <p:nvSpPr>
                <p:cNvPr id="251" name="Google Shape;368;p23"/>
                <p:cNvSpPr/>
                <p:nvPr/>
              </p:nvSpPr>
              <p:spPr>
                <a:xfrm>
                  <a:off x="8581680" y="4155480"/>
                  <a:ext cx="117000" cy="184680"/>
                </a:xfrm>
                <a:custGeom>
                  <a:avLst/>
                  <a:gdLst>
                    <a:gd name="textAreaLeft" fmla="*/ 0 w 117000"/>
                    <a:gd name="textAreaRight" fmla="*/ 117360 w 117000"/>
                    <a:gd name="textAreaTop" fmla="*/ 0 h 184680"/>
                    <a:gd name="textAreaBottom" fmla="*/ 185040 h 184680"/>
                  </a:gdLst>
                  <a:ahLst/>
                  <a:cxnLst/>
                  <a:rect l="textAreaLeft" t="textAreaTop" r="textAreaRight" b="textAreaBottom"/>
                  <a:pathLst>
                    <a:path w="124044" h="174898">
                      <a:moveTo>
                        <a:pt x="239" y="174898"/>
                      </a:moveTo>
                      <a:cubicBezTo>
                        <a:pt x="239" y="174898"/>
                        <a:pt x="118082" y="155048"/>
                        <a:pt x="110634" y="0"/>
                      </a:cubicBezTo>
                      <a:cubicBezTo>
                        <a:pt x="110634" y="0"/>
                        <a:pt x="-5962" y="23565"/>
                        <a:pt x="239" y="174898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rgbClr val="201F1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tIns="91440" bIns="91440" anchor="ctr">
                  <a:noAutofit/>
                </a:bodyPr>
                <a:lstStyle/>
                <a:p>
                  <a:pPr defTabSz="914400">
                    <a:lnSpc>
                      <a:spcPct val="100000"/>
                    </a:lnSpc>
                    <a:tabLst>
                      <a:tab pos="0" algn="l"/>
                    </a:tabLst>
                  </a:pPr>
                  <a:endParaRPr lang="en-US" sz="1800" b="0" strike="noStrike" spc="-1">
                    <a:solidFill>
                      <a:srgbClr val="000000"/>
                    </a:solidFill>
                    <a:latin typeface="OpenSymbol"/>
                  </a:endParaRPr>
                </a:p>
              </p:txBody>
            </p:sp>
          </p:grpSp>
          <p:cxnSp>
            <p:nvCxnSpPr>
              <p:cNvPr id="252" name="Google Shape;369;p23"/>
              <p:cNvCxnSpPr/>
              <p:nvPr/>
            </p:nvCxnSpPr>
            <p:spPr>
              <a:xfrm>
                <a:off x="8577360" y="4190040"/>
                <a:ext cx="360" cy="136296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371;p24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-153720" y="-85680"/>
            <a:ext cx="9451080" cy="5314680"/>
          </a:xfrm>
          <a:prstGeom prst="rect">
            <a:avLst/>
          </a:prstGeom>
          <a:ln w="0">
            <a:noFill/>
          </a:ln>
        </p:spPr>
      </p:pic>
      <p:grpSp>
        <p:nvGrpSpPr>
          <p:cNvPr id="254" name="Google Shape;372;p24"/>
          <p:cNvGrpSpPr/>
          <p:nvPr/>
        </p:nvGrpSpPr>
        <p:grpSpPr>
          <a:xfrm>
            <a:off x="-496080" y="-1782360"/>
            <a:ext cx="10722600" cy="8229600"/>
            <a:chOff x="-496080" y="-1782360"/>
            <a:chExt cx="10722600" cy="8229600"/>
          </a:xfrm>
        </p:grpSpPr>
        <p:pic>
          <p:nvPicPr>
            <p:cNvPr id="255" name="Google Shape;373;p24"/>
            <p:cNvPicPr/>
            <p:nvPr/>
          </p:nvPicPr>
          <p:blipFill>
            <a:blip r:embed="rId4"/>
            <a:srcRect l="25372" t="11691" r="25372" b="11680"/>
            <a:stretch/>
          </p:blipFill>
          <p:spPr>
            <a:xfrm rot="20544600">
              <a:off x="65520" y="-1477800"/>
              <a:ext cx="2654640" cy="4129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6" name="Google Shape;374;p24"/>
            <p:cNvPicPr/>
            <p:nvPr/>
          </p:nvPicPr>
          <p:blipFill>
            <a:blip r:embed="rId5"/>
            <a:stretch/>
          </p:blipFill>
          <p:spPr>
            <a:xfrm>
              <a:off x="6317640" y="2538360"/>
              <a:ext cx="3908880" cy="39088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57" name="Google Shape;375;p24"/>
          <p:cNvGrpSpPr/>
          <p:nvPr/>
        </p:nvGrpSpPr>
        <p:grpSpPr>
          <a:xfrm>
            <a:off x="155880" y="451080"/>
            <a:ext cx="408960" cy="5042520"/>
            <a:chOff x="155880" y="451080"/>
            <a:chExt cx="408960" cy="5042520"/>
          </a:xfrm>
        </p:grpSpPr>
        <p:grpSp>
          <p:nvGrpSpPr>
            <p:cNvPr id="258" name="Google Shape;376;p24"/>
            <p:cNvGrpSpPr/>
            <p:nvPr/>
          </p:nvGrpSpPr>
          <p:grpSpPr>
            <a:xfrm>
              <a:off x="155880" y="451080"/>
              <a:ext cx="408960" cy="961200"/>
              <a:chOff x="155880" y="451080"/>
              <a:chExt cx="408960" cy="961200"/>
            </a:xfrm>
          </p:grpSpPr>
          <p:sp>
            <p:nvSpPr>
              <p:cNvPr id="259" name="Google Shape;377;p24"/>
              <p:cNvSpPr/>
              <p:nvPr/>
            </p:nvSpPr>
            <p:spPr>
              <a:xfrm>
                <a:off x="155880" y="1138680"/>
                <a:ext cx="203760" cy="273600"/>
              </a:xfrm>
              <a:custGeom>
                <a:avLst/>
                <a:gdLst>
                  <a:gd name="textAreaLeft" fmla="*/ 0 w 203760"/>
                  <a:gd name="textAreaRight" fmla="*/ 204120 w 203760"/>
                  <a:gd name="textAreaTop" fmla="*/ 0 h 273600"/>
                  <a:gd name="textAreaBottom" fmla="*/ 273960 h 273600"/>
                </a:gdLst>
                <a:ahLst/>
                <a:cxnLst/>
                <a:rect l="textAreaLeft" t="textAreaTop" r="textAreaRight" b="textAreaBottom"/>
                <a:pathLst>
                  <a:path w="176965" h="237601">
                    <a:moveTo>
                      <a:pt x="176965" y="237601"/>
                    </a:moveTo>
                    <a:cubicBezTo>
                      <a:pt x="176965" y="237601"/>
                      <a:pt x="13611" y="169535"/>
                      <a:pt x="0" y="0"/>
                    </a:cubicBezTo>
                    <a:cubicBezTo>
                      <a:pt x="0" y="0"/>
                      <a:pt x="14849" y="29699"/>
                      <a:pt x="49501" y="39605"/>
                    </a:cubicBezTo>
                    <a:cubicBezTo>
                      <a:pt x="84153" y="49501"/>
                      <a:pt x="148504" y="79200"/>
                      <a:pt x="176965" y="23760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60" name="Google Shape;378;p24"/>
              <p:cNvSpPr/>
              <p:nvPr/>
            </p:nvSpPr>
            <p:spPr>
              <a:xfrm>
                <a:off x="155880" y="986400"/>
                <a:ext cx="203760" cy="273600"/>
              </a:xfrm>
              <a:custGeom>
                <a:avLst/>
                <a:gdLst>
                  <a:gd name="textAreaLeft" fmla="*/ 0 w 203760"/>
                  <a:gd name="textAreaRight" fmla="*/ 204120 w 203760"/>
                  <a:gd name="textAreaTop" fmla="*/ 0 h 273600"/>
                  <a:gd name="textAreaBottom" fmla="*/ 273960 h 273600"/>
                </a:gdLst>
                <a:ahLst/>
                <a:cxnLst/>
                <a:rect l="textAreaLeft" t="textAreaTop" r="textAreaRight" b="textAreaBottom"/>
                <a:pathLst>
                  <a:path w="176965" h="237601">
                    <a:moveTo>
                      <a:pt x="176965" y="237601"/>
                    </a:moveTo>
                    <a:cubicBezTo>
                      <a:pt x="176965" y="237601"/>
                      <a:pt x="13611" y="169535"/>
                      <a:pt x="0" y="0"/>
                    </a:cubicBezTo>
                    <a:cubicBezTo>
                      <a:pt x="0" y="0"/>
                      <a:pt x="14849" y="29699"/>
                      <a:pt x="49501" y="39595"/>
                    </a:cubicBezTo>
                    <a:cubicBezTo>
                      <a:pt x="84153" y="49492"/>
                      <a:pt x="148504" y="79200"/>
                      <a:pt x="176965" y="237592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61" name="Google Shape;379;p24"/>
              <p:cNvSpPr/>
              <p:nvPr/>
            </p:nvSpPr>
            <p:spPr>
              <a:xfrm>
                <a:off x="165600" y="837000"/>
                <a:ext cx="193680" cy="260280"/>
              </a:xfrm>
              <a:custGeom>
                <a:avLst/>
                <a:gdLst>
                  <a:gd name="textAreaLeft" fmla="*/ 0 w 193680"/>
                  <a:gd name="textAreaRight" fmla="*/ 194040 w 193680"/>
                  <a:gd name="textAreaTop" fmla="*/ 0 h 260280"/>
                  <a:gd name="textAreaBottom" fmla="*/ 260640 h 260280"/>
                </a:gdLst>
                <a:ahLst/>
                <a:cxnLst/>
                <a:rect l="textAreaLeft" t="textAreaTop" r="textAreaRight" b="textAreaBottom"/>
                <a:pathLst>
                  <a:path w="168297" h="225971">
                    <a:moveTo>
                      <a:pt x="168297" y="225971"/>
                    </a:moveTo>
                    <a:cubicBezTo>
                      <a:pt x="168297" y="225971"/>
                      <a:pt x="12944" y="161239"/>
                      <a:pt x="0" y="0"/>
                    </a:cubicBezTo>
                    <a:cubicBezTo>
                      <a:pt x="0" y="0"/>
                      <a:pt x="14126" y="28242"/>
                      <a:pt x="47073" y="37662"/>
                    </a:cubicBezTo>
                    <a:cubicBezTo>
                      <a:pt x="80029" y="47073"/>
                      <a:pt x="141227" y="75324"/>
                      <a:pt x="168297" y="22597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62" name="Google Shape;380;p24"/>
              <p:cNvSpPr/>
              <p:nvPr/>
            </p:nvSpPr>
            <p:spPr>
              <a:xfrm>
                <a:off x="165600" y="680040"/>
                <a:ext cx="193680" cy="260280"/>
              </a:xfrm>
              <a:custGeom>
                <a:avLst/>
                <a:gdLst>
                  <a:gd name="textAreaLeft" fmla="*/ 0 w 193680"/>
                  <a:gd name="textAreaRight" fmla="*/ 194040 w 193680"/>
                  <a:gd name="textAreaTop" fmla="*/ 0 h 260280"/>
                  <a:gd name="textAreaBottom" fmla="*/ 260640 h 260280"/>
                </a:gdLst>
                <a:ahLst/>
                <a:cxnLst/>
                <a:rect l="textAreaLeft" t="textAreaTop" r="textAreaRight" b="textAreaBottom"/>
                <a:pathLst>
                  <a:path w="168297" h="225971">
                    <a:moveTo>
                      <a:pt x="168297" y="225971"/>
                    </a:moveTo>
                    <a:cubicBezTo>
                      <a:pt x="168297" y="225971"/>
                      <a:pt x="12944" y="161239"/>
                      <a:pt x="0" y="0"/>
                    </a:cubicBezTo>
                    <a:cubicBezTo>
                      <a:pt x="0" y="0"/>
                      <a:pt x="14126" y="28251"/>
                      <a:pt x="47073" y="37662"/>
                    </a:cubicBezTo>
                    <a:cubicBezTo>
                      <a:pt x="80029" y="47073"/>
                      <a:pt x="141227" y="75324"/>
                      <a:pt x="168297" y="22597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63" name="Google Shape;381;p24"/>
              <p:cNvSpPr/>
              <p:nvPr/>
            </p:nvSpPr>
            <p:spPr>
              <a:xfrm>
                <a:off x="187560" y="550800"/>
                <a:ext cx="171720" cy="230760"/>
              </a:xfrm>
              <a:custGeom>
                <a:avLst/>
                <a:gdLst>
                  <a:gd name="textAreaLeft" fmla="*/ 0 w 171720"/>
                  <a:gd name="textAreaRight" fmla="*/ 172080 w 171720"/>
                  <a:gd name="textAreaTop" fmla="*/ 0 h 230760"/>
                  <a:gd name="textAreaBottom" fmla="*/ 231120 h 230760"/>
                </a:gdLst>
                <a:ahLst/>
                <a:cxnLst/>
                <a:rect l="textAreaLeft" t="textAreaTop" r="textAreaRight" b="textAreaBottom"/>
                <a:pathLst>
                  <a:path w="149314" h="200473">
                    <a:moveTo>
                      <a:pt x="149314" y="200473"/>
                    </a:moveTo>
                    <a:cubicBezTo>
                      <a:pt x="149314" y="200473"/>
                      <a:pt x="11487" y="143047"/>
                      <a:pt x="0" y="0"/>
                    </a:cubicBezTo>
                    <a:cubicBezTo>
                      <a:pt x="0" y="0"/>
                      <a:pt x="12525" y="25060"/>
                      <a:pt x="41767" y="33414"/>
                    </a:cubicBezTo>
                    <a:cubicBezTo>
                      <a:pt x="70999" y="41767"/>
                      <a:pt x="125301" y="66827"/>
                      <a:pt x="149314" y="200473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64" name="Google Shape;382;p24"/>
              <p:cNvSpPr/>
              <p:nvPr/>
            </p:nvSpPr>
            <p:spPr>
              <a:xfrm>
                <a:off x="361080" y="1138680"/>
                <a:ext cx="203760" cy="273600"/>
              </a:xfrm>
              <a:custGeom>
                <a:avLst/>
                <a:gdLst>
                  <a:gd name="textAreaLeft" fmla="*/ 0 w 203760"/>
                  <a:gd name="textAreaRight" fmla="*/ 204120 w 203760"/>
                  <a:gd name="textAreaTop" fmla="*/ 0 h 273600"/>
                  <a:gd name="textAreaBottom" fmla="*/ 273960 h 273600"/>
                </a:gdLst>
                <a:ahLst/>
                <a:cxnLst/>
                <a:rect l="textAreaLeft" t="textAreaTop" r="textAreaRight" b="textAreaBottom"/>
                <a:pathLst>
                  <a:path w="176965" h="237601">
                    <a:moveTo>
                      <a:pt x="0" y="237601"/>
                    </a:moveTo>
                    <a:cubicBezTo>
                      <a:pt x="0" y="237601"/>
                      <a:pt x="163344" y="169535"/>
                      <a:pt x="176965" y="0"/>
                    </a:cubicBezTo>
                    <a:cubicBezTo>
                      <a:pt x="176965" y="0"/>
                      <a:pt x="162115" y="29699"/>
                      <a:pt x="127464" y="39605"/>
                    </a:cubicBezTo>
                    <a:cubicBezTo>
                      <a:pt x="92812" y="49501"/>
                      <a:pt x="28461" y="79200"/>
                      <a:pt x="0" y="23760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65" name="Google Shape;383;p24"/>
              <p:cNvSpPr/>
              <p:nvPr/>
            </p:nvSpPr>
            <p:spPr>
              <a:xfrm>
                <a:off x="361080" y="986400"/>
                <a:ext cx="203760" cy="273600"/>
              </a:xfrm>
              <a:custGeom>
                <a:avLst/>
                <a:gdLst>
                  <a:gd name="textAreaLeft" fmla="*/ 0 w 203760"/>
                  <a:gd name="textAreaRight" fmla="*/ 204120 w 203760"/>
                  <a:gd name="textAreaTop" fmla="*/ 0 h 273600"/>
                  <a:gd name="textAreaBottom" fmla="*/ 273960 h 273600"/>
                </a:gdLst>
                <a:ahLst/>
                <a:cxnLst/>
                <a:rect l="textAreaLeft" t="textAreaTop" r="textAreaRight" b="textAreaBottom"/>
                <a:pathLst>
                  <a:path w="176965" h="237601">
                    <a:moveTo>
                      <a:pt x="0" y="237601"/>
                    </a:moveTo>
                    <a:cubicBezTo>
                      <a:pt x="0" y="237601"/>
                      <a:pt x="163344" y="169535"/>
                      <a:pt x="176965" y="0"/>
                    </a:cubicBezTo>
                    <a:cubicBezTo>
                      <a:pt x="176965" y="0"/>
                      <a:pt x="162115" y="29699"/>
                      <a:pt x="127464" y="39595"/>
                    </a:cubicBezTo>
                    <a:cubicBezTo>
                      <a:pt x="92812" y="49492"/>
                      <a:pt x="28461" y="79200"/>
                      <a:pt x="0" y="237592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66" name="Google Shape;384;p24"/>
              <p:cNvSpPr/>
              <p:nvPr/>
            </p:nvSpPr>
            <p:spPr>
              <a:xfrm>
                <a:off x="361080" y="837000"/>
                <a:ext cx="193680" cy="260280"/>
              </a:xfrm>
              <a:custGeom>
                <a:avLst/>
                <a:gdLst>
                  <a:gd name="textAreaLeft" fmla="*/ 0 w 193680"/>
                  <a:gd name="textAreaRight" fmla="*/ 194040 w 193680"/>
                  <a:gd name="textAreaTop" fmla="*/ 0 h 260280"/>
                  <a:gd name="textAreaBottom" fmla="*/ 260640 h 260280"/>
                </a:gdLst>
                <a:ahLst/>
                <a:cxnLst/>
                <a:rect l="textAreaLeft" t="textAreaTop" r="textAreaRight" b="textAreaBottom"/>
                <a:pathLst>
                  <a:path w="168297" h="225971">
                    <a:moveTo>
                      <a:pt x="0" y="225971"/>
                    </a:moveTo>
                    <a:cubicBezTo>
                      <a:pt x="0" y="225971"/>
                      <a:pt x="155353" y="161239"/>
                      <a:pt x="168297" y="0"/>
                    </a:cubicBezTo>
                    <a:cubicBezTo>
                      <a:pt x="168297" y="0"/>
                      <a:pt x="154172" y="28242"/>
                      <a:pt x="121225" y="37662"/>
                    </a:cubicBezTo>
                    <a:cubicBezTo>
                      <a:pt x="88278" y="47082"/>
                      <a:pt x="27070" y="75324"/>
                      <a:pt x="0" y="22597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67" name="Google Shape;385;p24"/>
              <p:cNvSpPr/>
              <p:nvPr/>
            </p:nvSpPr>
            <p:spPr>
              <a:xfrm>
                <a:off x="361080" y="680040"/>
                <a:ext cx="193680" cy="260280"/>
              </a:xfrm>
              <a:custGeom>
                <a:avLst/>
                <a:gdLst>
                  <a:gd name="textAreaLeft" fmla="*/ 0 w 193680"/>
                  <a:gd name="textAreaRight" fmla="*/ 194040 w 193680"/>
                  <a:gd name="textAreaTop" fmla="*/ 0 h 260280"/>
                  <a:gd name="textAreaBottom" fmla="*/ 260640 h 260280"/>
                </a:gdLst>
                <a:ahLst/>
                <a:cxnLst/>
                <a:rect l="textAreaLeft" t="textAreaTop" r="textAreaRight" b="textAreaBottom"/>
                <a:pathLst>
                  <a:path w="168297" h="225971">
                    <a:moveTo>
                      <a:pt x="0" y="225971"/>
                    </a:moveTo>
                    <a:cubicBezTo>
                      <a:pt x="0" y="225971"/>
                      <a:pt x="155353" y="161239"/>
                      <a:pt x="168297" y="0"/>
                    </a:cubicBezTo>
                    <a:cubicBezTo>
                      <a:pt x="168297" y="0"/>
                      <a:pt x="154172" y="28251"/>
                      <a:pt x="121225" y="37662"/>
                    </a:cubicBezTo>
                    <a:cubicBezTo>
                      <a:pt x="88268" y="47073"/>
                      <a:pt x="27070" y="75324"/>
                      <a:pt x="0" y="22597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68" name="Google Shape;386;p24"/>
              <p:cNvSpPr/>
              <p:nvPr/>
            </p:nvSpPr>
            <p:spPr>
              <a:xfrm>
                <a:off x="361080" y="550800"/>
                <a:ext cx="171720" cy="230760"/>
              </a:xfrm>
              <a:custGeom>
                <a:avLst/>
                <a:gdLst>
                  <a:gd name="textAreaLeft" fmla="*/ 0 w 171720"/>
                  <a:gd name="textAreaRight" fmla="*/ 172080 w 171720"/>
                  <a:gd name="textAreaTop" fmla="*/ 0 h 230760"/>
                  <a:gd name="textAreaBottom" fmla="*/ 231120 h 230760"/>
                </a:gdLst>
                <a:ahLst/>
                <a:cxnLst/>
                <a:rect l="textAreaLeft" t="textAreaTop" r="textAreaRight" b="textAreaBottom"/>
                <a:pathLst>
                  <a:path w="149314" h="200473">
                    <a:moveTo>
                      <a:pt x="0" y="200473"/>
                    </a:moveTo>
                    <a:cubicBezTo>
                      <a:pt x="0" y="200473"/>
                      <a:pt x="137827" y="143047"/>
                      <a:pt x="149314" y="0"/>
                    </a:cubicBezTo>
                    <a:cubicBezTo>
                      <a:pt x="149314" y="0"/>
                      <a:pt x="136789" y="25060"/>
                      <a:pt x="107547" y="33414"/>
                    </a:cubicBezTo>
                    <a:cubicBezTo>
                      <a:pt x="78315" y="41767"/>
                      <a:pt x="24013" y="66827"/>
                      <a:pt x="0" y="200473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69" name="Google Shape;387;p24"/>
              <p:cNvSpPr/>
              <p:nvPr/>
            </p:nvSpPr>
            <p:spPr>
              <a:xfrm>
                <a:off x="213120" y="451080"/>
                <a:ext cx="146160" cy="196560"/>
              </a:xfrm>
              <a:custGeom>
                <a:avLst/>
                <a:gdLst>
                  <a:gd name="textAreaLeft" fmla="*/ 0 w 146160"/>
                  <a:gd name="textAreaRight" fmla="*/ 146520 w 146160"/>
                  <a:gd name="textAreaTop" fmla="*/ 0 h 196560"/>
                  <a:gd name="textAreaBottom" fmla="*/ 196920 h 196560"/>
                </a:gdLst>
                <a:ahLst/>
                <a:cxnLst/>
                <a:rect l="textAreaLeft" t="textAreaTop" r="textAreaRight" b="textAreaBottom"/>
                <a:pathLst>
                  <a:path w="127187" h="170774">
                    <a:moveTo>
                      <a:pt x="127187" y="170774"/>
                    </a:moveTo>
                    <a:cubicBezTo>
                      <a:pt x="127187" y="170774"/>
                      <a:pt x="9782" y="121853"/>
                      <a:pt x="0" y="0"/>
                    </a:cubicBezTo>
                    <a:cubicBezTo>
                      <a:pt x="0" y="0"/>
                      <a:pt x="10668" y="21346"/>
                      <a:pt x="35576" y="28461"/>
                    </a:cubicBezTo>
                    <a:cubicBezTo>
                      <a:pt x="60484" y="35576"/>
                      <a:pt x="106728" y="56921"/>
                      <a:pt x="127187" y="170774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70" name="Google Shape;388;p24"/>
              <p:cNvSpPr/>
              <p:nvPr/>
            </p:nvSpPr>
            <p:spPr>
              <a:xfrm>
                <a:off x="357840" y="451080"/>
                <a:ext cx="146160" cy="196560"/>
              </a:xfrm>
              <a:custGeom>
                <a:avLst/>
                <a:gdLst>
                  <a:gd name="textAreaLeft" fmla="*/ 0 w 146160"/>
                  <a:gd name="textAreaRight" fmla="*/ 146520 w 146160"/>
                  <a:gd name="textAreaTop" fmla="*/ 0 h 196560"/>
                  <a:gd name="textAreaBottom" fmla="*/ 196920 h 196560"/>
                </a:gdLst>
                <a:ahLst/>
                <a:cxnLst/>
                <a:rect l="textAreaLeft" t="textAreaTop" r="textAreaRight" b="textAreaBottom"/>
                <a:pathLst>
                  <a:path w="127187" h="170774">
                    <a:moveTo>
                      <a:pt x="0" y="170774"/>
                    </a:moveTo>
                    <a:cubicBezTo>
                      <a:pt x="0" y="170774"/>
                      <a:pt x="117405" y="121853"/>
                      <a:pt x="127187" y="0"/>
                    </a:cubicBezTo>
                    <a:cubicBezTo>
                      <a:pt x="127187" y="0"/>
                      <a:pt x="116519" y="21346"/>
                      <a:pt x="91611" y="28461"/>
                    </a:cubicBezTo>
                    <a:cubicBezTo>
                      <a:pt x="66704" y="35576"/>
                      <a:pt x="20460" y="56921"/>
                      <a:pt x="0" y="170774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cxnSp>
          <p:nvCxnSpPr>
            <p:cNvPr id="271" name="Google Shape;389;p24"/>
            <p:cNvCxnSpPr/>
            <p:nvPr/>
          </p:nvCxnSpPr>
          <p:spPr>
            <a:xfrm>
              <a:off x="361440" y="626760"/>
              <a:ext cx="360" cy="486720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49;p4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-153720" y="-85680"/>
            <a:ext cx="9451080" cy="5314680"/>
          </a:xfrm>
          <a:prstGeom prst="rect">
            <a:avLst/>
          </a:prstGeom>
          <a:ln w="0">
            <a:noFill/>
          </a:ln>
        </p:spPr>
      </p:pic>
      <p:pic>
        <p:nvPicPr>
          <p:cNvPr id="273" name="Google Shape;50;p4"/>
          <p:cNvPicPr/>
          <p:nvPr/>
        </p:nvPicPr>
        <p:blipFill>
          <a:blip r:embed="rId4"/>
          <a:srcRect t="20363" r="4648" b="20352"/>
          <a:stretch/>
        </p:blipFill>
        <p:spPr>
          <a:xfrm rot="9303600" flipH="1">
            <a:off x="-821520" y="-791640"/>
            <a:ext cx="3069360" cy="1908360"/>
          </a:xfrm>
          <a:prstGeom prst="rect">
            <a:avLst/>
          </a:prstGeom>
          <a:ln w="0">
            <a:noFill/>
          </a:ln>
        </p:spPr>
      </p:pic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713160" y="463320"/>
            <a:ext cx="7717320" cy="559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3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713160" y="1230840"/>
            <a:ext cx="7717320" cy="118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54;p5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-153720" y="-85680"/>
            <a:ext cx="9451080" cy="5314680"/>
          </a:xfrm>
          <a:prstGeom prst="rect">
            <a:avLst/>
          </a:prstGeom>
          <a:ln w="0">
            <a:noFill/>
          </a:ln>
        </p:spPr>
      </p:pic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713160" y="463320"/>
            <a:ext cx="7717320" cy="559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3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280" name="Google Shape;60;p5"/>
          <p:cNvGrpSpPr/>
          <p:nvPr/>
        </p:nvGrpSpPr>
        <p:grpSpPr>
          <a:xfrm>
            <a:off x="-1659240" y="-1802880"/>
            <a:ext cx="8931960" cy="8479440"/>
            <a:chOff x="-1659240" y="-1802880"/>
            <a:chExt cx="8931960" cy="8479440"/>
          </a:xfrm>
        </p:grpSpPr>
        <p:pic>
          <p:nvPicPr>
            <p:cNvPr id="281" name="Google Shape;61;p5"/>
            <p:cNvPicPr/>
            <p:nvPr/>
          </p:nvPicPr>
          <p:blipFill>
            <a:blip r:embed="rId4"/>
            <a:srcRect l="25372" t="11691" r="25372" b="11680"/>
            <a:stretch/>
          </p:blipFill>
          <p:spPr>
            <a:xfrm rot="5005800" flipH="1">
              <a:off x="-783360" y="-2312640"/>
              <a:ext cx="2654640" cy="4129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2" name="Google Shape;62;p5"/>
            <p:cNvPicPr/>
            <p:nvPr/>
          </p:nvPicPr>
          <p:blipFill>
            <a:blip r:embed="rId5"/>
            <a:srcRect t="18909" b="18909"/>
            <a:stretch/>
          </p:blipFill>
          <p:spPr>
            <a:xfrm rot="10800000" flipH="1">
              <a:off x="2496600" y="3706920"/>
              <a:ext cx="4776120" cy="29696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83" name="Google Shape;63;p5"/>
          <p:cNvGrpSpPr/>
          <p:nvPr/>
        </p:nvGrpSpPr>
        <p:grpSpPr>
          <a:xfrm>
            <a:off x="166680" y="210960"/>
            <a:ext cx="408960" cy="5042160"/>
            <a:chOff x="166680" y="210960"/>
            <a:chExt cx="408960" cy="5042160"/>
          </a:xfrm>
        </p:grpSpPr>
        <p:grpSp>
          <p:nvGrpSpPr>
            <p:cNvPr id="284" name="Google Shape;64;p5"/>
            <p:cNvGrpSpPr/>
            <p:nvPr/>
          </p:nvGrpSpPr>
          <p:grpSpPr>
            <a:xfrm>
              <a:off x="166680" y="210960"/>
              <a:ext cx="408960" cy="961200"/>
              <a:chOff x="166680" y="210960"/>
              <a:chExt cx="408960" cy="961200"/>
            </a:xfrm>
          </p:grpSpPr>
          <p:sp>
            <p:nvSpPr>
              <p:cNvPr id="285" name="Google Shape;65;p5"/>
              <p:cNvSpPr/>
              <p:nvPr/>
            </p:nvSpPr>
            <p:spPr>
              <a:xfrm>
                <a:off x="166680" y="898560"/>
                <a:ext cx="203760" cy="273600"/>
              </a:xfrm>
              <a:custGeom>
                <a:avLst/>
                <a:gdLst>
                  <a:gd name="textAreaLeft" fmla="*/ 0 w 203760"/>
                  <a:gd name="textAreaRight" fmla="*/ 204120 w 203760"/>
                  <a:gd name="textAreaTop" fmla="*/ 0 h 273600"/>
                  <a:gd name="textAreaBottom" fmla="*/ 273960 h 273600"/>
                </a:gdLst>
                <a:ahLst/>
                <a:cxnLst/>
                <a:rect l="textAreaLeft" t="textAreaTop" r="textAreaRight" b="textAreaBottom"/>
                <a:pathLst>
                  <a:path w="176965" h="237601">
                    <a:moveTo>
                      <a:pt x="176965" y="237601"/>
                    </a:moveTo>
                    <a:cubicBezTo>
                      <a:pt x="176965" y="237601"/>
                      <a:pt x="13611" y="169535"/>
                      <a:pt x="0" y="0"/>
                    </a:cubicBezTo>
                    <a:cubicBezTo>
                      <a:pt x="0" y="0"/>
                      <a:pt x="14849" y="29699"/>
                      <a:pt x="49501" y="39605"/>
                    </a:cubicBezTo>
                    <a:cubicBezTo>
                      <a:pt x="84153" y="49501"/>
                      <a:pt x="148504" y="79200"/>
                      <a:pt x="176965" y="23760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86" name="Google Shape;66;p5"/>
              <p:cNvSpPr/>
              <p:nvPr/>
            </p:nvSpPr>
            <p:spPr>
              <a:xfrm>
                <a:off x="166680" y="746280"/>
                <a:ext cx="203760" cy="273600"/>
              </a:xfrm>
              <a:custGeom>
                <a:avLst/>
                <a:gdLst>
                  <a:gd name="textAreaLeft" fmla="*/ 0 w 203760"/>
                  <a:gd name="textAreaRight" fmla="*/ 204120 w 203760"/>
                  <a:gd name="textAreaTop" fmla="*/ 0 h 273600"/>
                  <a:gd name="textAreaBottom" fmla="*/ 273960 h 273600"/>
                </a:gdLst>
                <a:ahLst/>
                <a:cxnLst/>
                <a:rect l="textAreaLeft" t="textAreaTop" r="textAreaRight" b="textAreaBottom"/>
                <a:pathLst>
                  <a:path w="176965" h="237601">
                    <a:moveTo>
                      <a:pt x="176965" y="237601"/>
                    </a:moveTo>
                    <a:cubicBezTo>
                      <a:pt x="176965" y="237601"/>
                      <a:pt x="13611" y="169535"/>
                      <a:pt x="0" y="0"/>
                    </a:cubicBezTo>
                    <a:cubicBezTo>
                      <a:pt x="0" y="0"/>
                      <a:pt x="14849" y="29699"/>
                      <a:pt x="49501" y="39595"/>
                    </a:cubicBezTo>
                    <a:cubicBezTo>
                      <a:pt x="84153" y="49492"/>
                      <a:pt x="148504" y="79200"/>
                      <a:pt x="176965" y="237592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87" name="Google Shape;67;p5"/>
              <p:cNvSpPr/>
              <p:nvPr/>
            </p:nvSpPr>
            <p:spPr>
              <a:xfrm>
                <a:off x="176400" y="596520"/>
                <a:ext cx="193680" cy="260280"/>
              </a:xfrm>
              <a:custGeom>
                <a:avLst/>
                <a:gdLst>
                  <a:gd name="textAreaLeft" fmla="*/ 0 w 193680"/>
                  <a:gd name="textAreaRight" fmla="*/ 194040 w 193680"/>
                  <a:gd name="textAreaTop" fmla="*/ 0 h 260280"/>
                  <a:gd name="textAreaBottom" fmla="*/ 260640 h 260280"/>
                </a:gdLst>
                <a:ahLst/>
                <a:cxnLst/>
                <a:rect l="textAreaLeft" t="textAreaTop" r="textAreaRight" b="textAreaBottom"/>
                <a:pathLst>
                  <a:path w="168297" h="225971">
                    <a:moveTo>
                      <a:pt x="168297" y="225971"/>
                    </a:moveTo>
                    <a:cubicBezTo>
                      <a:pt x="168297" y="225971"/>
                      <a:pt x="12944" y="161239"/>
                      <a:pt x="0" y="0"/>
                    </a:cubicBezTo>
                    <a:cubicBezTo>
                      <a:pt x="0" y="0"/>
                      <a:pt x="14126" y="28242"/>
                      <a:pt x="47073" y="37662"/>
                    </a:cubicBezTo>
                    <a:cubicBezTo>
                      <a:pt x="80029" y="47073"/>
                      <a:pt x="141227" y="75324"/>
                      <a:pt x="168297" y="22597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88" name="Google Shape;68;p5"/>
              <p:cNvSpPr/>
              <p:nvPr/>
            </p:nvSpPr>
            <p:spPr>
              <a:xfrm>
                <a:off x="176400" y="439920"/>
                <a:ext cx="193680" cy="260280"/>
              </a:xfrm>
              <a:custGeom>
                <a:avLst/>
                <a:gdLst>
                  <a:gd name="textAreaLeft" fmla="*/ 0 w 193680"/>
                  <a:gd name="textAreaRight" fmla="*/ 194040 w 193680"/>
                  <a:gd name="textAreaTop" fmla="*/ 0 h 260280"/>
                  <a:gd name="textAreaBottom" fmla="*/ 260640 h 260280"/>
                </a:gdLst>
                <a:ahLst/>
                <a:cxnLst/>
                <a:rect l="textAreaLeft" t="textAreaTop" r="textAreaRight" b="textAreaBottom"/>
                <a:pathLst>
                  <a:path w="168297" h="225971">
                    <a:moveTo>
                      <a:pt x="168297" y="225971"/>
                    </a:moveTo>
                    <a:cubicBezTo>
                      <a:pt x="168297" y="225971"/>
                      <a:pt x="12944" y="161239"/>
                      <a:pt x="0" y="0"/>
                    </a:cubicBezTo>
                    <a:cubicBezTo>
                      <a:pt x="0" y="0"/>
                      <a:pt x="14126" y="28251"/>
                      <a:pt x="47073" y="37662"/>
                    </a:cubicBezTo>
                    <a:cubicBezTo>
                      <a:pt x="80029" y="47073"/>
                      <a:pt x="141227" y="75324"/>
                      <a:pt x="168297" y="22597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89" name="Google Shape;69;p5"/>
              <p:cNvSpPr/>
              <p:nvPr/>
            </p:nvSpPr>
            <p:spPr>
              <a:xfrm>
                <a:off x="198360" y="310680"/>
                <a:ext cx="171720" cy="230760"/>
              </a:xfrm>
              <a:custGeom>
                <a:avLst/>
                <a:gdLst>
                  <a:gd name="textAreaLeft" fmla="*/ 0 w 171720"/>
                  <a:gd name="textAreaRight" fmla="*/ 172080 w 171720"/>
                  <a:gd name="textAreaTop" fmla="*/ 0 h 230760"/>
                  <a:gd name="textAreaBottom" fmla="*/ 231120 h 230760"/>
                </a:gdLst>
                <a:ahLst/>
                <a:cxnLst/>
                <a:rect l="textAreaLeft" t="textAreaTop" r="textAreaRight" b="textAreaBottom"/>
                <a:pathLst>
                  <a:path w="149314" h="200473">
                    <a:moveTo>
                      <a:pt x="149314" y="200473"/>
                    </a:moveTo>
                    <a:cubicBezTo>
                      <a:pt x="149314" y="200473"/>
                      <a:pt x="11487" y="143047"/>
                      <a:pt x="0" y="0"/>
                    </a:cubicBezTo>
                    <a:cubicBezTo>
                      <a:pt x="0" y="0"/>
                      <a:pt x="12525" y="25060"/>
                      <a:pt x="41767" y="33414"/>
                    </a:cubicBezTo>
                    <a:cubicBezTo>
                      <a:pt x="70999" y="41767"/>
                      <a:pt x="125301" y="66827"/>
                      <a:pt x="149314" y="200473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90" name="Google Shape;70;p5"/>
              <p:cNvSpPr/>
              <p:nvPr/>
            </p:nvSpPr>
            <p:spPr>
              <a:xfrm>
                <a:off x="371880" y="898560"/>
                <a:ext cx="203760" cy="273600"/>
              </a:xfrm>
              <a:custGeom>
                <a:avLst/>
                <a:gdLst>
                  <a:gd name="textAreaLeft" fmla="*/ 0 w 203760"/>
                  <a:gd name="textAreaRight" fmla="*/ 204120 w 203760"/>
                  <a:gd name="textAreaTop" fmla="*/ 0 h 273600"/>
                  <a:gd name="textAreaBottom" fmla="*/ 273960 h 273600"/>
                </a:gdLst>
                <a:ahLst/>
                <a:cxnLst/>
                <a:rect l="textAreaLeft" t="textAreaTop" r="textAreaRight" b="textAreaBottom"/>
                <a:pathLst>
                  <a:path w="176965" h="237601">
                    <a:moveTo>
                      <a:pt x="0" y="237601"/>
                    </a:moveTo>
                    <a:cubicBezTo>
                      <a:pt x="0" y="237601"/>
                      <a:pt x="163344" y="169535"/>
                      <a:pt x="176965" y="0"/>
                    </a:cubicBezTo>
                    <a:cubicBezTo>
                      <a:pt x="176965" y="0"/>
                      <a:pt x="162115" y="29699"/>
                      <a:pt x="127464" y="39605"/>
                    </a:cubicBezTo>
                    <a:cubicBezTo>
                      <a:pt x="92812" y="49501"/>
                      <a:pt x="28461" y="79200"/>
                      <a:pt x="0" y="23760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91" name="Google Shape;71;p5"/>
              <p:cNvSpPr/>
              <p:nvPr/>
            </p:nvSpPr>
            <p:spPr>
              <a:xfrm>
                <a:off x="371880" y="746280"/>
                <a:ext cx="203760" cy="273600"/>
              </a:xfrm>
              <a:custGeom>
                <a:avLst/>
                <a:gdLst>
                  <a:gd name="textAreaLeft" fmla="*/ 0 w 203760"/>
                  <a:gd name="textAreaRight" fmla="*/ 204120 w 203760"/>
                  <a:gd name="textAreaTop" fmla="*/ 0 h 273600"/>
                  <a:gd name="textAreaBottom" fmla="*/ 273960 h 273600"/>
                </a:gdLst>
                <a:ahLst/>
                <a:cxnLst/>
                <a:rect l="textAreaLeft" t="textAreaTop" r="textAreaRight" b="textAreaBottom"/>
                <a:pathLst>
                  <a:path w="176965" h="237601">
                    <a:moveTo>
                      <a:pt x="0" y="237601"/>
                    </a:moveTo>
                    <a:cubicBezTo>
                      <a:pt x="0" y="237601"/>
                      <a:pt x="163344" y="169535"/>
                      <a:pt x="176965" y="0"/>
                    </a:cubicBezTo>
                    <a:cubicBezTo>
                      <a:pt x="176965" y="0"/>
                      <a:pt x="162115" y="29699"/>
                      <a:pt x="127464" y="39595"/>
                    </a:cubicBezTo>
                    <a:cubicBezTo>
                      <a:pt x="92812" y="49492"/>
                      <a:pt x="28461" y="79200"/>
                      <a:pt x="0" y="237592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92" name="Google Shape;72;p5"/>
              <p:cNvSpPr/>
              <p:nvPr/>
            </p:nvSpPr>
            <p:spPr>
              <a:xfrm>
                <a:off x="371880" y="596520"/>
                <a:ext cx="193680" cy="260280"/>
              </a:xfrm>
              <a:custGeom>
                <a:avLst/>
                <a:gdLst>
                  <a:gd name="textAreaLeft" fmla="*/ 0 w 193680"/>
                  <a:gd name="textAreaRight" fmla="*/ 194040 w 193680"/>
                  <a:gd name="textAreaTop" fmla="*/ 0 h 260280"/>
                  <a:gd name="textAreaBottom" fmla="*/ 260640 h 260280"/>
                </a:gdLst>
                <a:ahLst/>
                <a:cxnLst/>
                <a:rect l="textAreaLeft" t="textAreaTop" r="textAreaRight" b="textAreaBottom"/>
                <a:pathLst>
                  <a:path w="168297" h="225971">
                    <a:moveTo>
                      <a:pt x="0" y="225971"/>
                    </a:moveTo>
                    <a:cubicBezTo>
                      <a:pt x="0" y="225971"/>
                      <a:pt x="155353" y="161239"/>
                      <a:pt x="168297" y="0"/>
                    </a:cubicBezTo>
                    <a:cubicBezTo>
                      <a:pt x="168297" y="0"/>
                      <a:pt x="154172" y="28242"/>
                      <a:pt x="121225" y="37662"/>
                    </a:cubicBezTo>
                    <a:cubicBezTo>
                      <a:pt x="88278" y="47082"/>
                      <a:pt x="27070" y="75324"/>
                      <a:pt x="0" y="22597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93" name="Google Shape;73;p5"/>
              <p:cNvSpPr/>
              <p:nvPr/>
            </p:nvSpPr>
            <p:spPr>
              <a:xfrm>
                <a:off x="371880" y="439920"/>
                <a:ext cx="193680" cy="260280"/>
              </a:xfrm>
              <a:custGeom>
                <a:avLst/>
                <a:gdLst>
                  <a:gd name="textAreaLeft" fmla="*/ 0 w 193680"/>
                  <a:gd name="textAreaRight" fmla="*/ 194040 w 193680"/>
                  <a:gd name="textAreaTop" fmla="*/ 0 h 260280"/>
                  <a:gd name="textAreaBottom" fmla="*/ 260640 h 260280"/>
                </a:gdLst>
                <a:ahLst/>
                <a:cxnLst/>
                <a:rect l="textAreaLeft" t="textAreaTop" r="textAreaRight" b="textAreaBottom"/>
                <a:pathLst>
                  <a:path w="168297" h="225971">
                    <a:moveTo>
                      <a:pt x="0" y="225971"/>
                    </a:moveTo>
                    <a:cubicBezTo>
                      <a:pt x="0" y="225971"/>
                      <a:pt x="155353" y="161239"/>
                      <a:pt x="168297" y="0"/>
                    </a:cubicBezTo>
                    <a:cubicBezTo>
                      <a:pt x="168297" y="0"/>
                      <a:pt x="154172" y="28251"/>
                      <a:pt x="121225" y="37662"/>
                    </a:cubicBezTo>
                    <a:cubicBezTo>
                      <a:pt x="88268" y="47073"/>
                      <a:pt x="27070" y="75324"/>
                      <a:pt x="0" y="22597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94" name="Google Shape;74;p5"/>
              <p:cNvSpPr/>
              <p:nvPr/>
            </p:nvSpPr>
            <p:spPr>
              <a:xfrm>
                <a:off x="371880" y="310680"/>
                <a:ext cx="171720" cy="230760"/>
              </a:xfrm>
              <a:custGeom>
                <a:avLst/>
                <a:gdLst>
                  <a:gd name="textAreaLeft" fmla="*/ 0 w 171720"/>
                  <a:gd name="textAreaRight" fmla="*/ 172080 w 171720"/>
                  <a:gd name="textAreaTop" fmla="*/ 0 h 230760"/>
                  <a:gd name="textAreaBottom" fmla="*/ 231120 h 230760"/>
                </a:gdLst>
                <a:ahLst/>
                <a:cxnLst/>
                <a:rect l="textAreaLeft" t="textAreaTop" r="textAreaRight" b="textAreaBottom"/>
                <a:pathLst>
                  <a:path w="149314" h="200473">
                    <a:moveTo>
                      <a:pt x="0" y="200473"/>
                    </a:moveTo>
                    <a:cubicBezTo>
                      <a:pt x="0" y="200473"/>
                      <a:pt x="137827" y="143047"/>
                      <a:pt x="149314" y="0"/>
                    </a:cubicBezTo>
                    <a:cubicBezTo>
                      <a:pt x="149314" y="0"/>
                      <a:pt x="136789" y="25060"/>
                      <a:pt x="107547" y="33414"/>
                    </a:cubicBezTo>
                    <a:cubicBezTo>
                      <a:pt x="78315" y="41767"/>
                      <a:pt x="24013" y="66827"/>
                      <a:pt x="0" y="200473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95" name="Google Shape;75;p5"/>
              <p:cNvSpPr/>
              <p:nvPr/>
            </p:nvSpPr>
            <p:spPr>
              <a:xfrm>
                <a:off x="223920" y="210960"/>
                <a:ext cx="146160" cy="196560"/>
              </a:xfrm>
              <a:custGeom>
                <a:avLst/>
                <a:gdLst>
                  <a:gd name="textAreaLeft" fmla="*/ 0 w 146160"/>
                  <a:gd name="textAreaRight" fmla="*/ 146520 w 146160"/>
                  <a:gd name="textAreaTop" fmla="*/ 0 h 196560"/>
                  <a:gd name="textAreaBottom" fmla="*/ 196920 h 196560"/>
                </a:gdLst>
                <a:ahLst/>
                <a:cxnLst/>
                <a:rect l="textAreaLeft" t="textAreaTop" r="textAreaRight" b="textAreaBottom"/>
                <a:pathLst>
                  <a:path w="127187" h="170774">
                    <a:moveTo>
                      <a:pt x="127187" y="170774"/>
                    </a:moveTo>
                    <a:cubicBezTo>
                      <a:pt x="127187" y="170774"/>
                      <a:pt x="9782" y="121853"/>
                      <a:pt x="0" y="0"/>
                    </a:cubicBezTo>
                    <a:cubicBezTo>
                      <a:pt x="0" y="0"/>
                      <a:pt x="10668" y="21346"/>
                      <a:pt x="35576" y="28461"/>
                    </a:cubicBezTo>
                    <a:cubicBezTo>
                      <a:pt x="60484" y="35576"/>
                      <a:pt x="106728" y="56921"/>
                      <a:pt x="127187" y="170774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96" name="Google Shape;76;p5"/>
              <p:cNvSpPr/>
              <p:nvPr/>
            </p:nvSpPr>
            <p:spPr>
              <a:xfrm>
                <a:off x="368640" y="210960"/>
                <a:ext cx="146160" cy="196560"/>
              </a:xfrm>
              <a:custGeom>
                <a:avLst/>
                <a:gdLst>
                  <a:gd name="textAreaLeft" fmla="*/ 0 w 146160"/>
                  <a:gd name="textAreaRight" fmla="*/ 146520 w 146160"/>
                  <a:gd name="textAreaTop" fmla="*/ 0 h 196560"/>
                  <a:gd name="textAreaBottom" fmla="*/ 196920 h 196560"/>
                </a:gdLst>
                <a:ahLst/>
                <a:cxnLst/>
                <a:rect l="textAreaLeft" t="textAreaTop" r="textAreaRight" b="textAreaBottom"/>
                <a:pathLst>
                  <a:path w="127187" h="170774">
                    <a:moveTo>
                      <a:pt x="0" y="170774"/>
                    </a:moveTo>
                    <a:cubicBezTo>
                      <a:pt x="0" y="170774"/>
                      <a:pt x="117405" y="121853"/>
                      <a:pt x="127187" y="0"/>
                    </a:cubicBezTo>
                    <a:cubicBezTo>
                      <a:pt x="127187" y="0"/>
                      <a:pt x="116519" y="21346"/>
                      <a:pt x="91611" y="28461"/>
                    </a:cubicBezTo>
                    <a:cubicBezTo>
                      <a:pt x="66704" y="35576"/>
                      <a:pt x="20460" y="56921"/>
                      <a:pt x="0" y="170774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cxnSp>
          <p:nvCxnSpPr>
            <p:cNvPr id="297" name="Google Shape;77;p5"/>
            <p:cNvCxnSpPr/>
            <p:nvPr/>
          </p:nvCxnSpPr>
          <p:spPr>
            <a:xfrm>
              <a:off x="372240" y="386640"/>
              <a:ext cx="360" cy="486684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79;p6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-153720" y="-85680"/>
            <a:ext cx="9451080" cy="5314680"/>
          </a:xfrm>
          <a:prstGeom prst="rect">
            <a:avLst/>
          </a:prstGeom>
          <a:ln w="0">
            <a:noFill/>
          </a:ln>
        </p:spPr>
      </p:pic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713160" y="463320"/>
            <a:ext cx="7717320" cy="559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3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303" name="Google Shape;81;p6"/>
          <p:cNvGrpSpPr/>
          <p:nvPr/>
        </p:nvGrpSpPr>
        <p:grpSpPr>
          <a:xfrm>
            <a:off x="-1366920" y="-825480"/>
            <a:ext cx="11591280" cy="6752520"/>
            <a:chOff x="-1366920" y="-825480"/>
            <a:chExt cx="11591280" cy="6752520"/>
          </a:xfrm>
        </p:grpSpPr>
        <p:pic>
          <p:nvPicPr>
            <p:cNvPr id="304" name="Google Shape;82;p6"/>
            <p:cNvPicPr/>
            <p:nvPr/>
          </p:nvPicPr>
          <p:blipFill>
            <a:blip r:embed="rId4"/>
            <a:srcRect t="20363" r="4648" b="20352"/>
            <a:stretch/>
          </p:blipFill>
          <p:spPr>
            <a:xfrm rot="9303600" flipH="1">
              <a:off x="-1107720" y="-267120"/>
              <a:ext cx="3069360" cy="1908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5" name="Google Shape;83;p6"/>
            <p:cNvPicPr/>
            <p:nvPr/>
          </p:nvPicPr>
          <p:blipFill>
            <a:blip r:embed="rId5"/>
            <a:srcRect l="36428" b="52647"/>
            <a:stretch/>
          </p:blipFill>
          <p:spPr>
            <a:xfrm rot="14490600" flipH="1">
              <a:off x="7619040" y="3507840"/>
              <a:ext cx="2444400" cy="1820880"/>
            </a:xfrm>
            <a:prstGeom prst="rect">
              <a:avLst/>
            </a:prstGeom>
            <a:ln w="0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113;p11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-153720" y="-85680"/>
            <a:ext cx="9451080" cy="5314680"/>
          </a:xfrm>
          <a:prstGeom prst="rect">
            <a:avLst/>
          </a:prstGeom>
          <a:ln w="0">
            <a:noFill/>
          </a:ln>
        </p:spPr>
      </p:pic>
      <p:grpSp>
        <p:nvGrpSpPr>
          <p:cNvPr id="21" name="Google Shape;114;p11"/>
          <p:cNvGrpSpPr/>
          <p:nvPr/>
        </p:nvGrpSpPr>
        <p:grpSpPr>
          <a:xfrm>
            <a:off x="-1073880" y="-1746360"/>
            <a:ext cx="11941200" cy="7029000"/>
            <a:chOff x="-1073880" y="-1746360"/>
            <a:chExt cx="11941200" cy="7029000"/>
          </a:xfrm>
        </p:grpSpPr>
        <p:pic>
          <p:nvPicPr>
            <p:cNvPr id="22" name="Google Shape;115;p11"/>
            <p:cNvPicPr/>
            <p:nvPr/>
          </p:nvPicPr>
          <p:blipFill>
            <a:blip r:embed="rId4"/>
            <a:stretch/>
          </p:blipFill>
          <p:spPr>
            <a:xfrm rot="3161400">
              <a:off x="6610320" y="-1034640"/>
              <a:ext cx="3545280" cy="3545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" name="Google Shape;116;p11"/>
            <p:cNvPicPr/>
            <p:nvPr/>
          </p:nvPicPr>
          <p:blipFill>
            <a:blip r:embed="rId5"/>
            <a:srcRect l="29484" t="22222" r="17760" b="22222"/>
            <a:stretch/>
          </p:blipFill>
          <p:spPr>
            <a:xfrm>
              <a:off x="-1073880" y="2425680"/>
              <a:ext cx="2712960" cy="28569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481400" y="1356840"/>
            <a:ext cx="6180840" cy="1047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60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xx%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25" name="Google Shape;119;p11"/>
          <p:cNvGrpSpPr/>
          <p:nvPr/>
        </p:nvGrpSpPr>
        <p:grpSpPr>
          <a:xfrm>
            <a:off x="224280" y="2688480"/>
            <a:ext cx="306720" cy="2572200"/>
            <a:chOff x="224280" y="2688480"/>
            <a:chExt cx="306720" cy="2572200"/>
          </a:xfrm>
        </p:grpSpPr>
        <p:grpSp>
          <p:nvGrpSpPr>
            <p:cNvPr id="26" name="Google Shape;120;p11"/>
            <p:cNvGrpSpPr/>
            <p:nvPr/>
          </p:nvGrpSpPr>
          <p:grpSpPr>
            <a:xfrm>
              <a:off x="224280" y="2688480"/>
              <a:ext cx="306720" cy="983880"/>
              <a:chOff x="224280" y="2688480"/>
              <a:chExt cx="306720" cy="983880"/>
            </a:xfrm>
          </p:grpSpPr>
          <p:sp>
            <p:nvSpPr>
              <p:cNvPr id="27" name="Google Shape;121;p11"/>
              <p:cNvSpPr/>
              <p:nvPr/>
            </p:nvSpPr>
            <p:spPr>
              <a:xfrm>
                <a:off x="342720" y="2688480"/>
                <a:ext cx="117360" cy="298080"/>
              </a:xfrm>
              <a:custGeom>
                <a:avLst/>
                <a:gdLst>
                  <a:gd name="textAreaLeft" fmla="*/ 0 w 117360"/>
                  <a:gd name="textAreaRight" fmla="*/ 117720 w 117360"/>
                  <a:gd name="textAreaTop" fmla="*/ 0 h 298080"/>
                  <a:gd name="textAreaBottom" fmla="*/ 298440 h 298080"/>
                </a:gdLst>
                <a:ahLst/>
                <a:cxnLst/>
                <a:rect l="textAreaLeft" t="textAreaTop" r="textAreaRight" b="textAreaBottom"/>
                <a:pathLst>
                  <a:path w="250793" h="282150">
                    <a:moveTo>
                      <a:pt x="55732" y="0"/>
                    </a:moveTo>
                    <a:cubicBezTo>
                      <a:pt x="55732" y="0"/>
                      <a:pt x="-69665" y="282150"/>
                      <a:pt x="55732" y="282150"/>
                    </a:cubicBezTo>
                    <a:cubicBezTo>
                      <a:pt x="181128" y="282150"/>
                      <a:pt x="55732" y="0"/>
                      <a:pt x="55732" y="0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8" name="Google Shape;122;p11"/>
              <p:cNvSpPr/>
              <p:nvPr/>
            </p:nvSpPr>
            <p:spPr>
              <a:xfrm>
                <a:off x="224280" y="3426840"/>
                <a:ext cx="155880" cy="245520"/>
              </a:xfrm>
              <a:custGeom>
                <a:avLst/>
                <a:gdLst>
                  <a:gd name="textAreaLeft" fmla="*/ 0 w 155880"/>
                  <a:gd name="textAreaRight" fmla="*/ 156240 w 155880"/>
                  <a:gd name="textAreaTop" fmla="*/ 0 h 245520"/>
                  <a:gd name="textAreaBottom" fmla="*/ 245880 h 245520"/>
                </a:gdLst>
                <a:ahLst/>
                <a:cxnLst/>
                <a:rect l="textAreaLeft" t="textAreaTop" r="textAreaRight" b="textAreaBottom"/>
                <a:pathLst>
                  <a:path w="165002" h="232648">
                    <a:moveTo>
                      <a:pt x="147297" y="232648"/>
                    </a:moveTo>
                    <a:cubicBezTo>
                      <a:pt x="147297" y="232648"/>
                      <a:pt x="-9456" y="206245"/>
                      <a:pt x="450" y="0"/>
                    </a:cubicBezTo>
                    <a:cubicBezTo>
                      <a:pt x="450" y="0"/>
                      <a:pt x="155546" y="31347"/>
                      <a:pt x="147297" y="232648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29" name="Google Shape;123;p11"/>
              <p:cNvSpPr/>
              <p:nvPr/>
            </p:nvSpPr>
            <p:spPr>
              <a:xfrm>
                <a:off x="234360" y="3255120"/>
                <a:ext cx="145440" cy="229320"/>
              </a:xfrm>
              <a:custGeom>
                <a:avLst/>
                <a:gdLst>
                  <a:gd name="textAreaLeft" fmla="*/ 0 w 145440"/>
                  <a:gd name="textAreaRight" fmla="*/ 145800 w 145440"/>
                  <a:gd name="textAreaTop" fmla="*/ 0 h 229320"/>
                  <a:gd name="textAreaBottom" fmla="*/ 229680 h 229320"/>
                </a:gdLst>
                <a:ahLst/>
                <a:cxnLst/>
                <a:rect l="textAreaLeft" t="textAreaTop" r="textAreaRight" b="textAreaBottom"/>
                <a:pathLst>
                  <a:path w="153933" h="217046">
                    <a:moveTo>
                      <a:pt x="137418" y="217046"/>
                    </a:moveTo>
                    <a:cubicBezTo>
                      <a:pt x="137418" y="217046"/>
                      <a:pt x="-8819" y="192415"/>
                      <a:pt x="420" y="0"/>
                    </a:cubicBezTo>
                    <a:cubicBezTo>
                      <a:pt x="420" y="0"/>
                      <a:pt x="145114" y="29251"/>
                      <a:pt x="137418" y="217046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0" name="Google Shape;124;p11"/>
              <p:cNvSpPr/>
              <p:nvPr/>
            </p:nvSpPr>
            <p:spPr>
              <a:xfrm>
                <a:off x="245160" y="3092760"/>
                <a:ext cx="132840" cy="209880"/>
              </a:xfrm>
              <a:custGeom>
                <a:avLst/>
                <a:gdLst>
                  <a:gd name="textAreaLeft" fmla="*/ 0 w 132840"/>
                  <a:gd name="textAreaRight" fmla="*/ 133200 w 132840"/>
                  <a:gd name="textAreaTop" fmla="*/ 0 h 209880"/>
                  <a:gd name="textAreaBottom" fmla="*/ 210240 h 209880"/>
                </a:gdLst>
                <a:ahLst/>
                <a:cxnLst/>
                <a:rect l="textAreaLeft" t="textAreaTop" r="textAreaRight" b="textAreaBottom"/>
                <a:pathLst>
                  <a:path w="140989" h="198796">
                    <a:moveTo>
                      <a:pt x="125867" y="198796"/>
                    </a:moveTo>
                    <a:cubicBezTo>
                      <a:pt x="125867" y="198796"/>
                      <a:pt x="-8074" y="176241"/>
                      <a:pt x="384" y="0"/>
                    </a:cubicBezTo>
                    <a:cubicBezTo>
                      <a:pt x="384" y="0"/>
                      <a:pt x="132915" y="26784"/>
                      <a:pt x="125867" y="198796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1" name="Google Shape;125;p11"/>
              <p:cNvSpPr/>
              <p:nvPr/>
            </p:nvSpPr>
            <p:spPr>
              <a:xfrm>
                <a:off x="259920" y="2953800"/>
                <a:ext cx="117000" cy="184680"/>
              </a:xfrm>
              <a:custGeom>
                <a:avLst/>
                <a:gdLst>
                  <a:gd name="textAreaLeft" fmla="*/ 0 w 117000"/>
                  <a:gd name="textAreaRight" fmla="*/ 117360 w 117000"/>
                  <a:gd name="textAreaTop" fmla="*/ 0 h 184680"/>
                  <a:gd name="textAreaBottom" fmla="*/ 185040 h 184680"/>
                </a:gdLst>
                <a:ahLst/>
                <a:cxnLst/>
                <a:rect l="textAreaLeft" t="textAreaTop" r="textAreaRight" b="textAreaBottom"/>
                <a:pathLst>
                  <a:path w="124044" h="174898">
                    <a:moveTo>
                      <a:pt x="110734" y="174898"/>
                    </a:moveTo>
                    <a:cubicBezTo>
                      <a:pt x="110734" y="174898"/>
                      <a:pt x="-7110" y="155048"/>
                      <a:pt x="339" y="0"/>
                    </a:cubicBezTo>
                    <a:cubicBezTo>
                      <a:pt x="339" y="0"/>
                      <a:pt x="116934" y="23565"/>
                      <a:pt x="110734" y="174898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2" name="Google Shape;126;p11"/>
              <p:cNvSpPr/>
              <p:nvPr/>
            </p:nvSpPr>
            <p:spPr>
              <a:xfrm>
                <a:off x="375120" y="3426840"/>
                <a:ext cx="155880" cy="245520"/>
              </a:xfrm>
              <a:custGeom>
                <a:avLst/>
                <a:gdLst>
                  <a:gd name="textAreaLeft" fmla="*/ 0 w 155880"/>
                  <a:gd name="textAreaRight" fmla="*/ 156240 w 155880"/>
                  <a:gd name="textAreaTop" fmla="*/ 0 h 245520"/>
                  <a:gd name="textAreaBottom" fmla="*/ 245880 h 245520"/>
                </a:gdLst>
                <a:ahLst/>
                <a:cxnLst/>
                <a:rect l="textAreaLeft" t="textAreaTop" r="textAreaRight" b="textAreaBottom"/>
                <a:pathLst>
                  <a:path w="165002" h="232648">
                    <a:moveTo>
                      <a:pt x="318" y="232648"/>
                    </a:moveTo>
                    <a:cubicBezTo>
                      <a:pt x="318" y="232648"/>
                      <a:pt x="157071" y="206245"/>
                      <a:pt x="147165" y="0"/>
                    </a:cubicBezTo>
                    <a:cubicBezTo>
                      <a:pt x="147165" y="0"/>
                      <a:pt x="-7931" y="31347"/>
                      <a:pt x="318" y="232648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3" name="Google Shape;127;p11"/>
              <p:cNvSpPr/>
              <p:nvPr/>
            </p:nvSpPr>
            <p:spPr>
              <a:xfrm>
                <a:off x="375120" y="3255120"/>
                <a:ext cx="145440" cy="229320"/>
              </a:xfrm>
              <a:custGeom>
                <a:avLst/>
                <a:gdLst>
                  <a:gd name="textAreaLeft" fmla="*/ 0 w 145440"/>
                  <a:gd name="textAreaRight" fmla="*/ 145800 w 145440"/>
                  <a:gd name="textAreaTop" fmla="*/ 0 h 229320"/>
                  <a:gd name="textAreaBottom" fmla="*/ 229680 h 229320"/>
                </a:gdLst>
                <a:ahLst/>
                <a:cxnLst/>
                <a:rect l="textAreaLeft" t="textAreaTop" r="textAreaRight" b="textAreaBottom"/>
                <a:pathLst>
                  <a:path w="153934" h="217046">
                    <a:moveTo>
                      <a:pt x="296" y="217046"/>
                    </a:moveTo>
                    <a:cubicBezTo>
                      <a:pt x="296" y="217046"/>
                      <a:pt x="146534" y="192415"/>
                      <a:pt x="137295" y="0"/>
                    </a:cubicBezTo>
                    <a:cubicBezTo>
                      <a:pt x="137295" y="0"/>
                      <a:pt x="-7400" y="29251"/>
                      <a:pt x="296" y="217046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4" name="Google Shape;128;p11"/>
              <p:cNvSpPr/>
              <p:nvPr/>
            </p:nvSpPr>
            <p:spPr>
              <a:xfrm>
                <a:off x="375120" y="3092760"/>
                <a:ext cx="132840" cy="209880"/>
              </a:xfrm>
              <a:custGeom>
                <a:avLst/>
                <a:gdLst>
                  <a:gd name="textAreaLeft" fmla="*/ 0 w 132840"/>
                  <a:gd name="textAreaRight" fmla="*/ 133200 w 132840"/>
                  <a:gd name="textAreaTop" fmla="*/ 0 h 209880"/>
                  <a:gd name="textAreaBottom" fmla="*/ 210240 h 209880"/>
                </a:gdLst>
                <a:ahLst/>
                <a:cxnLst/>
                <a:rect l="textAreaLeft" t="textAreaTop" r="textAreaRight" b="textAreaBottom"/>
                <a:pathLst>
                  <a:path w="140989" h="198796">
                    <a:moveTo>
                      <a:pt x="272" y="198796"/>
                    </a:moveTo>
                    <a:cubicBezTo>
                      <a:pt x="272" y="198796"/>
                      <a:pt x="134212" y="176241"/>
                      <a:pt x="125754" y="0"/>
                    </a:cubicBezTo>
                    <a:cubicBezTo>
                      <a:pt x="125754" y="0"/>
                      <a:pt x="-6777" y="26784"/>
                      <a:pt x="272" y="198796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5" name="Google Shape;129;p11"/>
              <p:cNvSpPr/>
              <p:nvPr/>
            </p:nvSpPr>
            <p:spPr>
              <a:xfrm>
                <a:off x="375120" y="2953800"/>
                <a:ext cx="117000" cy="184680"/>
              </a:xfrm>
              <a:custGeom>
                <a:avLst/>
                <a:gdLst>
                  <a:gd name="textAreaLeft" fmla="*/ 0 w 117000"/>
                  <a:gd name="textAreaRight" fmla="*/ 117360 w 117000"/>
                  <a:gd name="textAreaTop" fmla="*/ 0 h 184680"/>
                  <a:gd name="textAreaBottom" fmla="*/ 185040 h 184680"/>
                </a:gdLst>
                <a:ahLst/>
                <a:cxnLst/>
                <a:rect l="textAreaLeft" t="textAreaTop" r="textAreaRight" b="textAreaBottom"/>
                <a:pathLst>
                  <a:path w="124044" h="174898">
                    <a:moveTo>
                      <a:pt x="239" y="174898"/>
                    </a:moveTo>
                    <a:cubicBezTo>
                      <a:pt x="239" y="174898"/>
                      <a:pt x="118082" y="155048"/>
                      <a:pt x="110634" y="0"/>
                    </a:cubicBezTo>
                    <a:cubicBezTo>
                      <a:pt x="110634" y="0"/>
                      <a:pt x="-5962" y="23565"/>
                      <a:pt x="239" y="174898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cxnSp>
          <p:nvCxnSpPr>
            <p:cNvPr id="36" name="Google Shape;130;p11"/>
            <p:cNvCxnSpPr/>
            <p:nvPr/>
          </p:nvCxnSpPr>
          <p:spPr>
            <a:xfrm>
              <a:off x="370800" y="2988360"/>
              <a:ext cx="360" cy="227268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85;p7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-153720" y="-85680"/>
            <a:ext cx="9451080" cy="5314680"/>
          </a:xfrm>
          <a:prstGeom prst="rect">
            <a:avLst/>
          </a:prstGeom>
          <a:ln w="0">
            <a:noFill/>
          </a:ln>
        </p:spPr>
      </p:pic>
      <p:grpSp>
        <p:nvGrpSpPr>
          <p:cNvPr id="308" name="Google Shape;86;p7"/>
          <p:cNvGrpSpPr/>
          <p:nvPr/>
        </p:nvGrpSpPr>
        <p:grpSpPr>
          <a:xfrm>
            <a:off x="-774720" y="-2804400"/>
            <a:ext cx="9951840" cy="8632440"/>
            <a:chOff x="-774720" y="-2804400"/>
            <a:chExt cx="9951840" cy="8632440"/>
          </a:xfrm>
        </p:grpSpPr>
        <p:grpSp>
          <p:nvGrpSpPr>
            <p:cNvPr id="309" name="Google Shape;87;p7"/>
            <p:cNvGrpSpPr/>
            <p:nvPr/>
          </p:nvGrpSpPr>
          <p:grpSpPr>
            <a:xfrm>
              <a:off x="3199320" y="-2804400"/>
              <a:ext cx="5977800" cy="8632440"/>
              <a:chOff x="3199320" y="-2804400"/>
              <a:chExt cx="5977800" cy="8632440"/>
            </a:xfrm>
          </p:grpSpPr>
          <p:pic>
            <p:nvPicPr>
              <p:cNvPr id="310" name="Google Shape;88;p7"/>
              <p:cNvPicPr/>
              <p:nvPr/>
            </p:nvPicPr>
            <p:blipFill>
              <a:blip r:embed="rId4"/>
              <a:stretch/>
            </p:blipFill>
            <p:spPr>
              <a:xfrm rot="13961400">
                <a:off x="3910680" y="-2092320"/>
                <a:ext cx="3545280" cy="35452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311" name="Google Shape;89;p7"/>
              <p:cNvPicPr/>
              <p:nvPr/>
            </p:nvPicPr>
            <p:blipFill>
              <a:blip r:embed="rId5"/>
              <a:srcRect t="20363" r="4648" b="20352"/>
              <a:stretch/>
            </p:blipFill>
            <p:spPr>
              <a:xfrm flipH="1">
                <a:off x="6107760" y="3919680"/>
                <a:ext cx="3069360" cy="1908360"/>
              </a:xfrm>
              <a:prstGeom prst="rect">
                <a:avLst/>
              </a:prstGeom>
              <a:ln w="0">
                <a:noFill/>
              </a:ln>
            </p:spPr>
          </p:pic>
        </p:grpSp>
        <p:pic>
          <p:nvPicPr>
            <p:cNvPr id="312" name="Google Shape;90;p7"/>
            <p:cNvPicPr/>
            <p:nvPr/>
          </p:nvPicPr>
          <p:blipFill>
            <a:blip r:embed="rId6"/>
            <a:srcRect t="50000" r="59930"/>
            <a:stretch/>
          </p:blipFill>
          <p:spPr>
            <a:xfrm>
              <a:off x="-774720" y="3004920"/>
              <a:ext cx="2060280" cy="2571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4153320" cy="687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3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713160" y="2620440"/>
            <a:ext cx="4153320" cy="1983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5543640" y="154080"/>
            <a:ext cx="3444120" cy="483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8333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95;p8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-153720" y="-85680"/>
            <a:ext cx="9451080" cy="5314680"/>
          </a:xfrm>
          <a:prstGeom prst="rect">
            <a:avLst/>
          </a:prstGeom>
          <a:ln w="0">
            <a:noFill/>
          </a:ln>
        </p:spPr>
      </p:pic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1388160" y="1395720"/>
            <a:ext cx="6367320" cy="2351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6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318" name="Google Shape;97;p8"/>
          <p:cNvGrpSpPr/>
          <p:nvPr/>
        </p:nvGrpSpPr>
        <p:grpSpPr>
          <a:xfrm>
            <a:off x="-365040" y="-1197000"/>
            <a:ext cx="11085840" cy="6852960"/>
            <a:chOff x="-365040" y="-1197000"/>
            <a:chExt cx="11085840" cy="6852960"/>
          </a:xfrm>
        </p:grpSpPr>
        <p:pic>
          <p:nvPicPr>
            <p:cNvPr id="319" name="Google Shape;98;p8"/>
            <p:cNvPicPr/>
            <p:nvPr/>
          </p:nvPicPr>
          <p:blipFill>
            <a:blip r:embed="rId4"/>
            <a:srcRect t="20363" r="4648" b="20352"/>
            <a:stretch/>
          </p:blipFill>
          <p:spPr>
            <a:xfrm flipH="1">
              <a:off x="2761200" y="3747600"/>
              <a:ext cx="3069360" cy="1908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0" name="Google Shape;99;p8"/>
            <p:cNvPicPr/>
            <p:nvPr/>
          </p:nvPicPr>
          <p:blipFill>
            <a:blip r:embed="rId5"/>
            <a:srcRect l="23852" t="9744" r="23852" b="9744"/>
            <a:stretch/>
          </p:blipFill>
          <p:spPr>
            <a:xfrm rot="8100000" flipH="1">
              <a:off x="6960960" y="-852480"/>
              <a:ext cx="2689560" cy="414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1" name="Google Shape;100;p8"/>
            <p:cNvPicPr/>
            <p:nvPr/>
          </p:nvPicPr>
          <p:blipFill>
            <a:blip r:embed="rId6"/>
            <a:srcRect l="36428" b="52647"/>
            <a:stretch/>
          </p:blipFill>
          <p:spPr>
            <a:xfrm flipH="1">
              <a:off x="-365040" y="-245880"/>
              <a:ext cx="3269160" cy="2435400"/>
            </a:xfrm>
            <a:prstGeom prst="rect">
              <a:avLst/>
            </a:prstGeom>
            <a:ln w="0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102;p9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-153720" y="-85680"/>
            <a:ext cx="9451080" cy="5314680"/>
          </a:xfrm>
          <a:prstGeom prst="rect">
            <a:avLst/>
          </a:prstGeom>
          <a:ln w="0">
            <a:noFill/>
          </a:ln>
        </p:spPr>
      </p:pic>
      <p:grpSp>
        <p:nvGrpSpPr>
          <p:cNvPr id="323" name="Google Shape;103;p9"/>
          <p:cNvGrpSpPr/>
          <p:nvPr/>
        </p:nvGrpSpPr>
        <p:grpSpPr>
          <a:xfrm>
            <a:off x="-917640" y="-1270080"/>
            <a:ext cx="11819880" cy="7269120"/>
            <a:chOff x="-917640" y="-1270080"/>
            <a:chExt cx="11819880" cy="7269120"/>
          </a:xfrm>
        </p:grpSpPr>
        <p:pic>
          <p:nvPicPr>
            <p:cNvPr id="324" name="Google Shape;104;p9"/>
            <p:cNvPicPr/>
            <p:nvPr/>
          </p:nvPicPr>
          <p:blipFill>
            <a:blip r:embed="rId4"/>
            <a:srcRect t="20363" r="4648" b="20352"/>
            <a:stretch/>
          </p:blipFill>
          <p:spPr>
            <a:xfrm flipH="1">
              <a:off x="6672240" y="4090680"/>
              <a:ext cx="3069360" cy="1908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5" name="Google Shape;105;p9"/>
            <p:cNvPicPr/>
            <p:nvPr/>
          </p:nvPicPr>
          <p:blipFill>
            <a:blip r:embed="rId5"/>
            <a:srcRect l="23852" t="9744" r="23852" b="9744"/>
            <a:stretch/>
          </p:blipFill>
          <p:spPr>
            <a:xfrm rot="18900000" flipH="1">
              <a:off x="7142040" y="-925200"/>
              <a:ext cx="2689560" cy="414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6" name="Google Shape;106;p9"/>
            <p:cNvPicPr/>
            <p:nvPr/>
          </p:nvPicPr>
          <p:blipFill>
            <a:blip r:embed="rId6"/>
            <a:srcRect l="36428" t="2964" b="49672"/>
            <a:stretch/>
          </p:blipFill>
          <p:spPr>
            <a:xfrm rot="16200000">
              <a:off x="-1334160" y="1552320"/>
              <a:ext cx="3269160" cy="24354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2549520" y="1233000"/>
            <a:ext cx="4044960" cy="1482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42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body"/>
          </p:nvPr>
        </p:nvSpPr>
        <p:spPr>
          <a:xfrm>
            <a:off x="0" y="-25200"/>
            <a:ext cx="9143640" cy="519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713160" y="3998880"/>
            <a:ext cx="5998320" cy="60480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3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3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3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3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3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3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3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716760" y="510840"/>
            <a:ext cx="7710120" cy="48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133;p13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-153720" y="-85680"/>
            <a:ext cx="9451080" cy="5314680"/>
          </a:xfrm>
          <a:prstGeom prst="rect">
            <a:avLst/>
          </a:prstGeom>
          <a:ln w="0"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13160" y="463320"/>
            <a:ext cx="7717320" cy="559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3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1869480" y="1573560"/>
            <a:ext cx="772920" cy="419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1900" b="1" strike="noStrike" spc="-1">
                <a:solidFill>
                  <a:schemeClr val="dk1"/>
                </a:solidFill>
                <a:latin typeface="Quicksand"/>
                <a:ea typeface="Quicksand"/>
              </a:rPr>
              <a:t>xx%</a:t>
            </a:r>
            <a:endParaRPr lang="fr-FR" sz="19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title"/>
          </p:nvPr>
        </p:nvSpPr>
        <p:spPr>
          <a:xfrm>
            <a:off x="4185360" y="1573560"/>
            <a:ext cx="772920" cy="419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1900" b="1" strike="noStrike" spc="-1">
                <a:solidFill>
                  <a:schemeClr val="dk1"/>
                </a:solidFill>
                <a:latin typeface="Quicksand"/>
                <a:ea typeface="Quicksand"/>
              </a:rPr>
              <a:t>xx%</a:t>
            </a:r>
            <a:endParaRPr lang="fr-FR" sz="19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title"/>
          </p:nvPr>
        </p:nvSpPr>
        <p:spPr>
          <a:xfrm>
            <a:off x="6501600" y="1573560"/>
            <a:ext cx="772920" cy="419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1900" b="1" strike="noStrike" spc="-1">
                <a:solidFill>
                  <a:schemeClr val="dk1"/>
                </a:solidFill>
                <a:latin typeface="Quicksand"/>
                <a:ea typeface="Quicksand"/>
              </a:rPr>
              <a:t>xx%</a:t>
            </a:r>
            <a:endParaRPr lang="fr-FR" sz="19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title"/>
          </p:nvPr>
        </p:nvSpPr>
        <p:spPr>
          <a:xfrm>
            <a:off x="1869480" y="3267720"/>
            <a:ext cx="772920" cy="419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1900" b="1" strike="noStrike" spc="-1">
                <a:solidFill>
                  <a:schemeClr val="dk1"/>
                </a:solidFill>
                <a:latin typeface="Quicksand"/>
                <a:ea typeface="Quicksand"/>
              </a:rPr>
              <a:t>xx%</a:t>
            </a:r>
            <a:endParaRPr lang="fr-FR" sz="19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title"/>
          </p:nvPr>
        </p:nvSpPr>
        <p:spPr>
          <a:xfrm>
            <a:off x="4185360" y="3267720"/>
            <a:ext cx="772920" cy="419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1900" b="1" strike="noStrike" spc="-1">
                <a:solidFill>
                  <a:schemeClr val="dk1"/>
                </a:solidFill>
                <a:latin typeface="Quicksand"/>
                <a:ea typeface="Quicksand"/>
              </a:rPr>
              <a:t>xx%</a:t>
            </a:r>
            <a:endParaRPr lang="fr-FR" sz="19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title"/>
          </p:nvPr>
        </p:nvSpPr>
        <p:spPr>
          <a:xfrm>
            <a:off x="6501600" y="3267720"/>
            <a:ext cx="772920" cy="419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1900" b="1" strike="noStrike" spc="-1">
                <a:solidFill>
                  <a:schemeClr val="dk1"/>
                </a:solidFill>
                <a:latin typeface="Quicksand"/>
                <a:ea typeface="Quicksand"/>
              </a:rPr>
              <a:t>xx%</a:t>
            </a:r>
            <a:endParaRPr lang="fr-FR" sz="19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45" name="Google Shape;147;p13"/>
          <p:cNvGrpSpPr/>
          <p:nvPr/>
        </p:nvGrpSpPr>
        <p:grpSpPr>
          <a:xfrm>
            <a:off x="-1203840" y="-1600200"/>
            <a:ext cx="11614320" cy="7217280"/>
            <a:chOff x="-1203840" y="-1600200"/>
            <a:chExt cx="11614320" cy="7217280"/>
          </a:xfrm>
        </p:grpSpPr>
        <p:pic>
          <p:nvPicPr>
            <p:cNvPr id="46" name="Google Shape;148;p13"/>
            <p:cNvPicPr/>
            <p:nvPr/>
          </p:nvPicPr>
          <p:blipFill>
            <a:blip r:embed="rId4"/>
            <a:srcRect l="25372" t="11691" r="25372" b="11680"/>
            <a:stretch/>
          </p:blipFill>
          <p:spPr>
            <a:xfrm>
              <a:off x="-1203840" y="1487880"/>
              <a:ext cx="2654640" cy="4129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7" name="Google Shape;149;p13"/>
            <p:cNvPicPr/>
            <p:nvPr/>
          </p:nvPicPr>
          <p:blipFill>
            <a:blip r:embed="rId5"/>
            <a:stretch/>
          </p:blipFill>
          <p:spPr>
            <a:xfrm>
              <a:off x="6501600" y="-1600200"/>
              <a:ext cx="3908880" cy="39088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8" name="Google Shape;150;p13"/>
          <p:cNvGrpSpPr/>
          <p:nvPr/>
        </p:nvGrpSpPr>
        <p:grpSpPr>
          <a:xfrm>
            <a:off x="166680" y="1233360"/>
            <a:ext cx="408960" cy="5042160"/>
            <a:chOff x="166680" y="1233360"/>
            <a:chExt cx="408960" cy="5042160"/>
          </a:xfrm>
        </p:grpSpPr>
        <p:grpSp>
          <p:nvGrpSpPr>
            <p:cNvPr id="49" name="Google Shape;151;p13"/>
            <p:cNvGrpSpPr/>
            <p:nvPr/>
          </p:nvGrpSpPr>
          <p:grpSpPr>
            <a:xfrm>
              <a:off x="166680" y="1233360"/>
              <a:ext cx="408960" cy="961200"/>
              <a:chOff x="166680" y="1233360"/>
              <a:chExt cx="408960" cy="961200"/>
            </a:xfrm>
          </p:grpSpPr>
          <p:sp>
            <p:nvSpPr>
              <p:cNvPr id="50" name="Google Shape;152;p13"/>
              <p:cNvSpPr/>
              <p:nvPr/>
            </p:nvSpPr>
            <p:spPr>
              <a:xfrm>
                <a:off x="166680" y="1920960"/>
                <a:ext cx="203760" cy="273600"/>
              </a:xfrm>
              <a:custGeom>
                <a:avLst/>
                <a:gdLst>
                  <a:gd name="textAreaLeft" fmla="*/ 0 w 203760"/>
                  <a:gd name="textAreaRight" fmla="*/ 204120 w 203760"/>
                  <a:gd name="textAreaTop" fmla="*/ 0 h 273600"/>
                  <a:gd name="textAreaBottom" fmla="*/ 273960 h 273600"/>
                </a:gdLst>
                <a:ahLst/>
                <a:cxnLst/>
                <a:rect l="textAreaLeft" t="textAreaTop" r="textAreaRight" b="textAreaBottom"/>
                <a:pathLst>
                  <a:path w="176965" h="237601">
                    <a:moveTo>
                      <a:pt x="176965" y="237601"/>
                    </a:moveTo>
                    <a:cubicBezTo>
                      <a:pt x="176965" y="237601"/>
                      <a:pt x="13611" y="169535"/>
                      <a:pt x="0" y="0"/>
                    </a:cubicBezTo>
                    <a:cubicBezTo>
                      <a:pt x="0" y="0"/>
                      <a:pt x="14849" y="29699"/>
                      <a:pt x="49501" y="39605"/>
                    </a:cubicBezTo>
                    <a:cubicBezTo>
                      <a:pt x="84153" y="49501"/>
                      <a:pt x="148504" y="79200"/>
                      <a:pt x="176965" y="23760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1" name="Google Shape;153;p13"/>
              <p:cNvSpPr/>
              <p:nvPr/>
            </p:nvSpPr>
            <p:spPr>
              <a:xfrm>
                <a:off x="166680" y="1768680"/>
                <a:ext cx="203760" cy="273600"/>
              </a:xfrm>
              <a:custGeom>
                <a:avLst/>
                <a:gdLst>
                  <a:gd name="textAreaLeft" fmla="*/ 0 w 203760"/>
                  <a:gd name="textAreaRight" fmla="*/ 204120 w 203760"/>
                  <a:gd name="textAreaTop" fmla="*/ 0 h 273600"/>
                  <a:gd name="textAreaBottom" fmla="*/ 273960 h 273600"/>
                </a:gdLst>
                <a:ahLst/>
                <a:cxnLst/>
                <a:rect l="textAreaLeft" t="textAreaTop" r="textAreaRight" b="textAreaBottom"/>
                <a:pathLst>
                  <a:path w="176965" h="237601">
                    <a:moveTo>
                      <a:pt x="176965" y="237601"/>
                    </a:moveTo>
                    <a:cubicBezTo>
                      <a:pt x="176965" y="237601"/>
                      <a:pt x="13611" y="169535"/>
                      <a:pt x="0" y="0"/>
                    </a:cubicBezTo>
                    <a:cubicBezTo>
                      <a:pt x="0" y="0"/>
                      <a:pt x="14849" y="29699"/>
                      <a:pt x="49501" y="39595"/>
                    </a:cubicBezTo>
                    <a:cubicBezTo>
                      <a:pt x="84153" y="49492"/>
                      <a:pt x="148504" y="79200"/>
                      <a:pt x="176965" y="237592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2" name="Google Shape;154;p13"/>
              <p:cNvSpPr/>
              <p:nvPr/>
            </p:nvSpPr>
            <p:spPr>
              <a:xfrm>
                <a:off x="176400" y="1618920"/>
                <a:ext cx="193680" cy="260280"/>
              </a:xfrm>
              <a:custGeom>
                <a:avLst/>
                <a:gdLst>
                  <a:gd name="textAreaLeft" fmla="*/ 0 w 193680"/>
                  <a:gd name="textAreaRight" fmla="*/ 194040 w 193680"/>
                  <a:gd name="textAreaTop" fmla="*/ 0 h 260280"/>
                  <a:gd name="textAreaBottom" fmla="*/ 260640 h 260280"/>
                </a:gdLst>
                <a:ahLst/>
                <a:cxnLst/>
                <a:rect l="textAreaLeft" t="textAreaTop" r="textAreaRight" b="textAreaBottom"/>
                <a:pathLst>
                  <a:path w="168297" h="225971">
                    <a:moveTo>
                      <a:pt x="168297" y="225971"/>
                    </a:moveTo>
                    <a:cubicBezTo>
                      <a:pt x="168297" y="225971"/>
                      <a:pt x="12944" y="161239"/>
                      <a:pt x="0" y="0"/>
                    </a:cubicBezTo>
                    <a:cubicBezTo>
                      <a:pt x="0" y="0"/>
                      <a:pt x="14126" y="28242"/>
                      <a:pt x="47073" y="37662"/>
                    </a:cubicBezTo>
                    <a:cubicBezTo>
                      <a:pt x="80029" y="47073"/>
                      <a:pt x="141227" y="75324"/>
                      <a:pt x="168297" y="22597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3" name="Google Shape;155;p13"/>
              <p:cNvSpPr/>
              <p:nvPr/>
            </p:nvSpPr>
            <p:spPr>
              <a:xfrm>
                <a:off x="176400" y="1462320"/>
                <a:ext cx="193680" cy="260280"/>
              </a:xfrm>
              <a:custGeom>
                <a:avLst/>
                <a:gdLst>
                  <a:gd name="textAreaLeft" fmla="*/ 0 w 193680"/>
                  <a:gd name="textAreaRight" fmla="*/ 194040 w 193680"/>
                  <a:gd name="textAreaTop" fmla="*/ 0 h 260280"/>
                  <a:gd name="textAreaBottom" fmla="*/ 260640 h 260280"/>
                </a:gdLst>
                <a:ahLst/>
                <a:cxnLst/>
                <a:rect l="textAreaLeft" t="textAreaTop" r="textAreaRight" b="textAreaBottom"/>
                <a:pathLst>
                  <a:path w="168297" h="225971">
                    <a:moveTo>
                      <a:pt x="168297" y="225971"/>
                    </a:moveTo>
                    <a:cubicBezTo>
                      <a:pt x="168297" y="225971"/>
                      <a:pt x="12944" y="161239"/>
                      <a:pt x="0" y="0"/>
                    </a:cubicBezTo>
                    <a:cubicBezTo>
                      <a:pt x="0" y="0"/>
                      <a:pt x="14126" y="28251"/>
                      <a:pt x="47073" y="37662"/>
                    </a:cubicBezTo>
                    <a:cubicBezTo>
                      <a:pt x="80029" y="47073"/>
                      <a:pt x="141227" y="75324"/>
                      <a:pt x="168297" y="22597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4" name="Google Shape;156;p13"/>
              <p:cNvSpPr/>
              <p:nvPr/>
            </p:nvSpPr>
            <p:spPr>
              <a:xfrm>
                <a:off x="198360" y="1333080"/>
                <a:ext cx="171720" cy="230760"/>
              </a:xfrm>
              <a:custGeom>
                <a:avLst/>
                <a:gdLst>
                  <a:gd name="textAreaLeft" fmla="*/ 0 w 171720"/>
                  <a:gd name="textAreaRight" fmla="*/ 172080 w 171720"/>
                  <a:gd name="textAreaTop" fmla="*/ 0 h 230760"/>
                  <a:gd name="textAreaBottom" fmla="*/ 231120 h 230760"/>
                </a:gdLst>
                <a:ahLst/>
                <a:cxnLst/>
                <a:rect l="textAreaLeft" t="textAreaTop" r="textAreaRight" b="textAreaBottom"/>
                <a:pathLst>
                  <a:path w="149314" h="200473">
                    <a:moveTo>
                      <a:pt x="149314" y="200473"/>
                    </a:moveTo>
                    <a:cubicBezTo>
                      <a:pt x="149314" y="200473"/>
                      <a:pt x="11487" y="143047"/>
                      <a:pt x="0" y="0"/>
                    </a:cubicBezTo>
                    <a:cubicBezTo>
                      <a:pt x="0" y="0"/>
                      <a:pt x="12525" y="25060"/>
                      <a:pt x="41767" y="33414"/>
                    </a:cubicBezTo>
                    <a:cubicBezTo>
                      <a:pt x="70999" y="41767"/>
                      <a:pt x="125301" y="66827"/>
                      <a:pt x="149314" y="200473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5" name="Google Shape;157;p13"/>
              <p:cNvSpPr/>
              <p:nvPr/>
            </p:nvSpPr>
            <p:spPr>
              <a:xfrm>
                <a:off x="371880" y="1920960"/>
                <a:ext cx="203760" cy="273600"/>
              </a:xfrm>
              <a:custGeom>
                <a:avLst/>
                <a:gdLst>
                  <a:gd name="textAreaLeft" fmla="*/ 0 w 203760"/>
                  <a:gd name="textAreaRight" fmla="*/ 204120 w 203760"/>
                  <a:gd name="textAreaTop" fmla="*/ 0 h 273600"/>
                  <a:gd name="textAreaBottom" fmla="*/ 273960 h 273600"/>
                </a:gdLst>
                <a:ahLst/>
                <a:cxnLst/>
                <a:rect l="textAreaLeft" t="textAreaTop" r="textAreaRight" b="textAreaBottom"/>
                <a:pathLst>
                  <a:path w="176965" h="237601">
                    <a:moveTo>
                      <a:pt x="0" y="237601"/>
                    </a:moveTo>
                    <a:cubicBezTo>
                      <a:pt x="0" y="237601"/>
                      <a:pt x="163344" y="169535"/>
                      <a:pt x="176965" y="0"/>
                    </a:cubicBezTo>
                    <a:cubicBezTo>
                      <a:pt x="176965" y="0"/>
                      <a:pt x="162115" y="29699"/>
                      <a:pt x="127464" y="39605"/>
                    </a:cubicBezTo>
                    <a:cubicBezTo>
                      <a:pt x="92812" y="49501"/>
                      <a:pt x="28461" y="79200"/>
                      <a:pt x="0" y="23760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6" name="Google Shape;158;p13"/>
              <p:cNvSpPr/>
              <p:nvPr/>
            </p:nvSpPr>
            <p:spPr>
              <a:xfrm>
                <a:off x="371880" y="1768680"/>
                <a:ext cx="203760" cy="273600"/>
              </a:xfrm>
              <a:custGeom>
                <a:avLst/>
                <a:gdLst>
                  <a:gd name="textAreaLeft" fmla="*/ 0 w 203760"/>
                  <a:gd name="textAreaRight" fmla="*/ 204120 w 203760"/>
                  <a:gd name="textAreaTop" fmla="*/ 0 h 273600"/>
                  <a:gd name="textAreaBottom" fmla="*/ 273960 h 273600"/>
                </a:gdLst>
                <a:ahLst/>
                <a:cxnLst/>
                <a:rect l="textAreaLeft" t="textAreaTop" r="textAreaRight" b="textAreaBottom"/>
                <a:pathLst>
                  <a:path w="176965" h="237601">
                    <a:moveTo>
                      <a:pt x="0" y="237601"/>
                    </a:moveTo>
                    <a:cubicBezTo>
                      <a:pt x="0" y="237601"/>
                      <a:pt x="163344" y="169535"/>
                      <a:pt x="176965" y="0"/>
                    </a:cubicBezTo>
                    <a:cubicBezTo>
                      <a:pt x="176965" y="0"/>
                      <a:pt x="162115" y="29699"/>
                      <a:pt x="127464" y="39595"/>
                    </a:cubicBezTo>
                    <a:cubicBezTo>
                      <a:pt x="92812" y="49492"/>
                      <a:pt x="28461" y="79200"/>
                      <a:pt x="0" y="237592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7" name="Google Shape;159;p13"/>
              <p:cNvSpPr/>
              <p:nvPr/>
            </p:nvSpPr>
            <p:spPr>
              <a:xfrm>
                <a:off x="371880" y="1618920"/>
                <a:ext cx="193680" cy="260280"/>
              </a:xfrm>
              <a:custGeom>
                <a:avLst/>
                <a:gdLst>
                  <a:gd name="textAreaLeft" fmla="*/ 0 w 193680"/>
                  <a:gd name="textAreaRight" fmla="*/ 194040 w 193680"/>
                  <a:gd name="textAreaTop" fmla="*/ 0 h 260280"/>
                  <a:gd name="textAreaBottom" fmla="*/ 260640 h 260280"/>
                </a:gdLst>
                <a:ahLst/>
                <a:cxnLst/>
                <a:rect l="textAreaLeft" t="textAreaTop" r="textAreaRight" b="textAreaBottom"/>
                <a:pathLst>
                  <a:path w="168297" h="225971">
                    <a:moveTo>
                      <a:pt x="0" y="225971"/>
                    </a:moveTo>
                    <a:cubicBezTo>
                      <a:pt x="0" y="225971"/>
                      <a:pt x="155353" y="161239"/>
                      <a:pt x="168297" y="0"/>
                    </a:cubicBezTo>
                    <a:cubicBezTo>
                      <a:pt x="168297" y="0"/>
                      <a:pt x="154172" y="28242"/>
                      <a:pt x="121225" y="37662"/>
                    </a:cubicBezTo>
                    <a:cubicBezTo>
                      <a:pt x="88278" y="47082"/>
                      <a:pt x="27070" y="75324"/>
                      <a:pt x="0" y="22597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8" name="Google Shape;160;p13"/>
              <p:cNvSpPr/>
              <p:nvPr/>
            </p:nvSpPr>
            <p:spPr>
              <a:xfrm>
                <a:off x="371880" y="1462320"/>
                <a:ext cx="193680" cy="260280"/>
              </a:xfrm>
              <a:custGeom>
                <a:avLst/>
                <a:gdLst>
                  <a:gd name="textAreaLeft" fmla="*/ 0 w 193680"/>
                  <a:gd name="textAreaRight" fmla="*/ 194040 w 193680"/>
                  <a:gd name="textAreaTop" fmla="*/ 0 h 260280"/>
                  <a:gd name="textAreaBottom" fmla="*/ 260640 h 260280"/>
                </a:gdLst>
                <a:ahLst/>
                <a:cxnLst/>
                <a:rect l="textAreaLeft" t="textAreaTop" r="textAreaRight" b="textAreaBottom"/>
                <a:pathLst>
                  <a:path w="168297" h="225971">
                    <a:moveTo>
                      <a:pt x="0" y="225971"/>
                    </a:moveTo>
                    <a:cubicBezTo>
                      <a:pt x="0" y="225971"/>
                      <a:pt x="155353" y="161239"/>
                      <a:pt x="168297" y="0"/>
                    </a:cubicBezTo>
                    <a:cubicBezTo>
                      <a:pt x="168297" y="0"/>
                      <a:pt x="154172" y="28251"/>
                      <a:pt x="121225" y="37662"/>
                    </a:cubicBezTo>
                    <a:cubicBezTo>
                      <a:pt x="88268" y="47073"/>
                      <a:pt x="27070" y="75324"/>
                      <a:pt x="0" y="225971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59" name="Google Shape;161;p13"/>
              <p:cNvSpPr/>
              <p:nvPr/>
            </p:nvSpPr>
            <p:spPr>
              <a:xfrm>
                <a:off x="371880" y="1333080"/>
                <a:ext cx="171720" cy="230760"/>
              </a:xfrm>
              <a:custGeom>
                <a:avLst/>
                <a:gdLst>
                  <a:gd name="textAreaLeft" fmla="*/ 0 w 171720"/>
                  <a:gd name="textAreaRight" fmla="*/ 172080 w 171720"/>
                  <a:gd name="textAreaTop" fmla="*/ 0 h 230760"/>
                  <a:gd name="textAreaBottom" fmla="*/ 231120 h 230760"/>
                </a:gdLst>
                <a:ahLst/>
                <a:cxnLst/>
                <a:rect l="textAreaLeft" t="textAreaTop" r="textAreaRight" b="textAreaBottom"/>
                <a:pathLst>
                  <a:path w="149314" h="200473">
                    <a:moveTo>
                      <a:pt x="0" y="200473"/>
                    </a:moveTo>
                    <a:cubicBezTo>
                      <a:pt x="0" y="200473"/>
                      <a:pt x="137827" y="143047"/>
                      <a:pt x="149314" y="0"/>
                    </a:cubicBezTo>
                    <a:cubicBezTo>
                      <a:pt x="149314" y="0"/>
                      <a:pt x="136789" y="25060"/>
                      <a:pt x="107547" y="33414"/>
                    </a:cubicBezTo>
                    <a:cubicBezTo>
                      <a:pt x="78315" y="41767"/>
                      <a:pt x="24013" y="66827"/>
                      <a:pt x="0" y="200473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0" name="Google Shape;162;p13"/>
              <p:cNvSpPr/>
              <p:nvPr/>
            </p:nvSpPr>
            <p:spPr>
              <a:xfrm>
                <a:off x="223920" y="1233360"/>
                <a:ext cx="146160" cy="196560"/>
              </a:xfrm>
              <a:custGeom>
                <a:avLst/>
                <a:gdLst>
                  <a:gd name="textAreaLeft" fmla="*/ 0 w 146160"/>
                  <a:gd name="textAreaRight" fmla="*/ 146520 w 146160"/>
                  <a:gd name="textAreaTop" fmla="*/ 0 h 196560"/>
                  <a:gd name="textAreaBottom" fmla="*/ 196920 h 196560"/>
                </a:gdLst>
                <a:ahLst/>
                <a:cxnLst/>
                <a:rect l="textAreaLeft" t="textAreaTop" r="textAreaRight" b="textAreaBottom"/>
                <a:pathLst>
                  <a:path w="127187" h="170774">
                    <a:moveTo>
                      <a:pt x="127187" y="170774"/>
                    </a:moveTo>
                    <a:cubicBezTo>
                      <a:pt x="127187" y="170774"/>
                      <a:pt x="9782" y="121853"/>
                      <a:pt x="0" y="0"/>
                    </a:cubicBezTo>
                    <a:cubicBezTo>
                      <a:pt x="0" y="0"/>
                      <a:pt x="10668" y="21346"/>
                      <a:pt x="35576" y="28461"/>
                    </a:cubicBezTo>
                    <a:cubicBezTo>
                      <a:pt x="60484" y="35576"/>
                      <a:pt x="106728" y="56921"/>
                      <a:pt x="127187" y="170774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1" name="Google Shape;163;p13"/>
              <p:cNvSpPr/>
              <p:nvPr/>
            </p:nvSpPr>
            <p:spPr>
              <a:xfrm>
                <a:off x="368640" y="1233360"/>
                <a:ext cx="146160" cy="196560"/>
              </a:xfrm>
              <a:custGeom>
                <a:avLst/>
                <a:gdLst>
                  <a:gd name="textAreaLeft" fmla="*/ 0 w 146160"/>
                  <a:gd name="textAreaRight" fmla="*/ 146520 w 146160"/>
                  <a:gd name="textAreaTop" fmla="*/ 0 h 196560"/>
                  <a:gd name="textAreaBottom" fmla="*/ 196920 h 196560"/>
                </a:gdLst>
                <a:ahLst/>
                <a:cxnLst/>
                <a:rect l="textAreaLeft" t="textAreaTop" r="textAreaRight" b="textAreaBottom"/>
                <a:pathLst>
                  <a:path w="127187" h="170774">
                    <a:moveTo>
                      <a:pt x="0" y="170774"/>
                    </a:moveTo>
                    <a:cubicBezTo>
                      <a:pt x="0" y="170774"/>
                      <a:pt x="117405" y="121853"/>
                      <a:pt x="127187" y="0"/>
                    </a:cubicBezTo>
                    <a:cubicBezTo>
                      <a:pt x="127187" y="0"/>
                      <a:pt x="116519" y="21346"/>
                      <a:pt x="91611" y="28461"/>
                    </a:cubicBezTo>
                    <a:cubicBezTo>
                      <a:pt x="66704" y="35576"/>
                      <a:pt x="20460" y="56921"/>
                      <a:pt x="0" y="170774"/>
                    </a:cubicBezTo>
                    <a:close/>
                  </a:path>
                </a:pathLst>
              </a:cu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  <p:cxnSp>
          <p:nvCxnSpPr>
            <p:cNvPr id="62" name="Google Shape;164;p13"/>
            <p:cNvCxnSpPr/>
            <p:nvPr/>
          </p:nvCxnSpPr>
          <p:spPr>
            <a:xfrm>
              <a:off x="372240" y="1409040"/>
              <a:ext cx="360" cy="486684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166;p14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-153720" y="-85680"/>
            <a:ext cx="9451080" cy="5314680"/>
          </a:xfrm>
          <a:prstGeom prst="rect">
            <a:avLst/>
          </a:prstGeom>
          <a:ln w="0">
            <a:noFill/>
          </a:ln>
        </p:spPr>
      </p:pic>
      <p:grpSp>
        <p:nvGrpSpPr>
          <p:cNvPr id="64" name="Google Shape;167;p14"/>
          <p:cNvGrpSpPr/>
          <p:nvPr/>
        </p:nvGrpSpPr>
        <p:grpSpPr>
          <a:xfrm>
            <a:off x="-774720" y="-2804400"/>
            <a:ext cx="9951840" cy="8632440"/>
            <a:chOff x="-774720" y="-2804400"/>
            <a:chExt cx="9951840" cy="8632440"/>
          </a:xfrm>
        </p:grpSpPr>
        <p:grpSp>
          <p:nvGrpSpPr>
            <p:cNvPr id="65" name="Google Shape;168;p14"/>
            <p:cNvGrpSpPr/>
            <p:nvPr/>
          </p:nvGrpSpPr>
          <p:grpSpPr>
            <a:xfrm>
              <a:off x="3199320" y="-2804400"/>
              <a:ext cx="5977800" cy="8632440"/>
              <a:chOff x="3199320" y="-2804400"/>
              <a:chExt cx="5977800" cy="8632440"/>
            </a:xfrm>
          </p:grpSpPr>
          <p:pic>
            <p:nvPicPr>
              <p:cNvPr id="66" name="Google Shape;169;p14"/>
              <p:cNvPicPr/>
              <p:nvPr/>
            </p:nvPicPr>
            <p:blipFill>
              <a:blip r:embed="rId4"/>
              <a:stretch/>
            </p:blipFill>
            <p:spPr>
              <a:xfrm rot="13961400">
                <a:off x="3910680" y="-2092320"/>
                <a:ext cx="3545280" cy="35452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67" name="Google Shape;170;p14"/>
              <p:cNvPicPr/>
              <p:nvPr/>
            </p:nvPicPr>
            <p:blipFill>
              <a:blip r:embed="rId5"/>
              <a:srcRect t="20363" r="4648" b="20352"/>
              <a:stretch/>
            </p:blipFill>
            <p:spPr>
              <a:xfrm flipH="1">
                <a:off x="6107760" y="3919680"/>
                <a:ext cx="3069360" cy="1908360"/>
              </a:xfrm>
              <a:prstGeom prst="rect">
                <a:avLst/>
              </a:prstGeom>
              <a:ln w="0">
                <a:noFill/>
              </a:ln>
            </p:spPr>
          </p:pic>
        </p:grpSp>
        <p:pic>
          <p:nvPicPr>
            <p:cNvPr id="68" name="Google Shape;171;p14"/>
            <p:cNvPicPr/>
            <p:nvPr/>
          </p:nvPicPr>
          <p:blipFill>
            <a:blip r:embed="rId6"/>
            <a:srcRect t="50000" r="59930"/>
            <a:stretch/>
          </p:blipFill>
          <p:spPr>
            <a:xfrm>
              <a:off x="-774720" y="3004920"/>
              <a:ext cx="2060280" cy="2571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4153320" cy="687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3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713160" y="2620440"/>
            <a:ext cx="4153320" cy="1983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543640" y="154080"/>
            <a:ext cx="3444120" cy="483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8333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176;p15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-153720" y="-85680"/>
            <a:ext cx="9451080" cy="5314680"/>
          </a:xfrm>
          <a:prstGeom prst="rect">
            <a:avLst/>
          </a:prstGeom>
          <a:ln w="0">
            <a:noFill/>
          </a:ln>
        </p:spPr>
      </p:pic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401120" y="1583280"/>
            <a:ext cx="6341040" cy="674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3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74" name="Google Shape;179;p15"/>
          <p:cNvGrpSpPr/>
          <p:nvPr/>
        </p:nvGrpSpPr>
        <p:grpSpPr>
          <a:xfrm>
            <a:off x="-486720" y="50040"/>
            <a:ext cx="11498040" cy="7038720"/>
            <a:chOff x="-486720" y="50040"/>
            <a:chExt cx="11498040" cy="7038720"/>
          </a:xfrm>
        </p:grpSpPr>
        <p:pic>
          <p:nvPicPr>
            <p:cNvPr id="75" name="Google Shape;180;p15"/>
            <p:cNvPicPr/>
            <p:nvPr/>
          </p:nvPicPr>
          <p:blipFill>
            <a:blip r:embed="rId4"/>
            <a:stretch/>
          </p:blipFill>
          <p:spPr>
            <a:xfrm rot="7638600" flipH="1">
              <a:off x="6754320" y="2831400"/>
              <a:ext cx="3545280" cy="3545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6" name="Google Shape;181;p15"/>
            <p:cNvPicPr/>
            <p:nvPr/>
          </p:nvPicPr>
          <p:blipFill>
            <a:blip r:embed="rId5"/>
            <a:srcRect t="20363" r="4648" b="20352"/>
            <a:stretch/>
          </p:blipFill>
          <p:spPr>
            <a:xfrm rot="10800000" flipH="1">
              <a:off x="-486720" y="49680"/>
              <a:ext cx="3069360" cy="19083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77" name="Google Shape;182;p15"/>
          <p:cNvGrpSpPr/>
          <p:nvPr/>
        </p:nvGrpSpPr>
        <p:grpSpPr>
          <a:xfrm>
            <a:off x="8633880" y="1702080"/>
            <a:ext cx="336240" cy="3441600"/>
            <a:chOff x="8633880" y="1702080"/>
            <a:chExt cx="336240" cy="3441600"/>
          </a:xfrm>
        </p:grpSpPr>
        <p:sp>
          <p:nvSpPr>
            <p:cNvPr id="78" name="Google Shape;183;p15"/>
            <p:cNvSpPr/>
            <p:nvPr/>
          </p:nvSpPr>
          <p:spPr>
            <a:xfrm>
              <a:off x="8633880" y="2418480"/>
              <a:ext cx="160920" cy="203400"/>
            </a:xfrm>
            <a:custGeom>
              <a:avLst/>
              <a:gdLst>
                <a:gd name="textAreaLeft" fmla="*/ 0 w 160920"/>
                <a:gd name="textAreaRight" fmla="*/ 161280 w 160920"/>
                <a:gd name="textAreaTop" fmla="*/ 0 h 203400"/>
                <a:gd name="textAreaBottom" fmla="*/ 203760 h 203400"/>
              </a:gdLst>
              <a:ahLst/>
              <a:cxnLst/>
              <a:rect l="textAreaLeft" t="textAreaTop" r="textAreaRight" b="textAreaBottom"/>
              <a:pathLst>
                <a:path w="178032" h="250927">
                  <a:moveTo>
                    <a:pt x="160510" y="203805"/>
                  </a:moveTo>
                  <a:cubicBezTo>
                    <a:pt x="160510" y="203805"/>
                    <a:pt x="-4634" y="96972"/>
                    <a:pt x="100" y="24925"/>
                  </a:cubicBezTo>
                  <a:cubicBezTo>
                    <a:pt x="4834" y="-47122"/>
                    <a:pt x="173398" y="44490"/>
                    <a:pt x="160510" y="203805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9" name="Google Shape;184;p15"/>
            <p:cNvSpPr/>
            <p:nvPr/>
          </p:nvSpPr>
          <p:spPr>
            <a:xfrm>
              <a:off x="8633880" y="2286000"/>
              <a:ext cx="160920" cy="203400"/>
            </a:xfrm>
            <a:custGeom>
              <a:avLst/>
              <a:gdLst>
                <a:gd name="textAreaLeft" fmla="*/ 0 w 160920"/>
                <a:gd name="textAreaRight" fmla="*/ 161280 w 160920"/>
                <a:gd name="textAreaTop" fmla="*/ 0 h 203400"/>
                <a:gd name="textAreaBottom" fmla="*/ 203760 h 203400"/>
              </a:gdLst>
              <a:ahLst/>
              <a:cxnLst/>
              <a:rect l="textAreaLeft" t="textAreaTop" r="textAreaRight" b="textAreaBottom"/>
              <a:pathLst>
                <a:path w="178032" h="250927">
                  <a:moveTo>
                    <a:pt x="160510" y="203805"/>
                  </a:moveTo>
                  <a:cubicBezTo>
                    <a:pt x="160510" y="203805"/>
                    <a:pt x="-4634" y="96972"/>
                    <a:pt x="100" y="24925"/>
                  </a:cubicBezTo>
                  <a:cubicBezTo>
                    <a:pt x="4834" y="-47122"/>
                    <a:pt x="173398" y="44490"/>
                    <a:pt x="160510" y="203805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0" name="Google Shape;185;p15"/>
            <p:cNvSpPr/>
            <p:nvPr/>
          </p:nvSpPr>
          <p:spPr>
            <a:xfrm>
              <a:off x="8633880" y="2153520"/>
              <a:ext cx="160920" cy="203400"/>
            </a:xfrm>
            <a:custGeom>
              <a:avLst/>
              <a:gdLst>
                <a:gd name="textAreaLeft" fmla="*/ 0 w 160920"/>
                <a:gd name="textAreaRight" fmla="*/ 161280 w 160920"/>
                <a:gd name="textAreaTop" fmla="*/ 0 h 203400"/>
                <a:gd name="textAreaBottom" fmla="*/ 203760 h 203400"/>
              </a:gdLst>
              <a:ahLst/>
              <a:cxnLst/>
              <a:rect l="textAreaLeft" t="textAreaTop" r="textAreaRight" b="textAreaBottom"/>
              <a:pathLst>
                <a:path w="178032" h="250927">
                  <a:moveTo>
                    <a:pt x="160510" y="203805"/>
                  </a:moveTo>
                  <a:cubicBezTo>
                    <a:pt x="160510" y="203805"/>
                    <a:pt x="-4634" y="96973"/>
                    <a:pt x="100" y="24925"/>
                  </a:cubicBezTo>
                  <a:cubicBezTo>
                    <a:pt x="4834" y="-47122"/>
                    <a:pt x="173398" y="44490"/>
                    <a:pt x="160510" y="203805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1" name="Google Shape;186;p15"/>
            <p:cNvSpPr/>
            <p:nvPr/>
          </p:nvSpPr>
          <p:spPr>
            <a:xfrm>
              <a:off x="8638920" y="2027520"/>
              <a:ext cx="155880" cy="197280"/>
            </a:xfrm>
            <a:custGeom>
              <a:avLst/>
              <a:gdLst>
                <a:gd name="textAreaLeft" fmla="*/ 0 w 155880"/>
                <a:gd name="textAreaRight" fmla="*/ 156240 w 155880"/>
                <a:gd name="textAreaTop" fmla="*/ 0 h 197280"/>
                <a:gd name="textAreaBottom" fmla="*/ 197640 h 197280"/>
              </a:gdLst>
              <a:ahLst/>
              <a:cxnLst/>
              <a:rect l="textAreaLeft" t="textAreaTop" r="textAreaRight" b="textAreaBottom"/>
              <a:pathLst>
                <a:path w="172659" h="243363">
                  <a:moveTo>
                    <a:pt x="155669" y="197662"/>
                  </a:moveTo>
                  <a:cubicBezTo>
                    <a:pt x="155669" y="197662"/>
                    <a:pt x="-4494" y="94049"/>
                    <a:pt x="97" y="24174"/>
                  </a:cubicBezTo>
                  <a:cubicBezTo>
                    <a:pt x="4688" y="-45701"/>
                    <a:pt x="168165" y="43148"/>
                    <a:pt x="155669" y="197662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2" name="Google Shape;187;p15"/>
            <p:cNvSpPr/>
            <p:nvPr/>
          </p:nvSpPr>
          <p:spPr>
            <a:xfrm>
              <a:off x="8647920" y="1906200"/>
              <a:ext cx="147600" cy="186120"/>
            </a:xfrm>
            <a:custGeom>
              <a:avLst/>
              <a:gdLst>
                <a:gd name="textAreaLeft" fmla="*/ 0 w 147600"/>
                <a:gd name="textAreaRight" fmla="*/ 147960 w 147600"/>
                <a:gd name="textAreaTop" fmla="*/ 0 h 186120"/>
                <a:gd name="textAreaBottom" fmla="*/ 186480 h 186120"/>
              </a:gdLst>
              <a:ahLst/>
              <a:cxnLst/>
              <a:rect l="textAreaLeft" t="textAreaTop" r="textAreaRight" b="textAreaBottom"/>
              <a:pathLst>
                <a:path w="162849" h="229534">
                  <a:moveTo>
                    <a:pt x="146833" y="186430"/>
                  </a:moveTo>
                  <a:cubicBezTo>
                    <a:pt x="146833" y="186430"/>
                    <a:pt x="-4233" y="88703"/>
                    <a:pt x="91" y="22800"/>
                  </a:cubicBezTo>
                  <a:cubicBezTo>
                    <a:pt x="4415" y="-43104"/>
                    <a:pt x="158616" y="40697"/>
                    <a:pt x="146833" y="186430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3" name="Google Shape;188;p15"/>
            <p:cNvSpPr/>
            <p:nvPr/>
          </p:nvSpPr>
          <p:spPr>
            <a:xfrm>
              <a:off x="8809200" y="2418480"/>
              <a:ext cx="160920" cy="203400"/>
            </a:xfrm>
            <a:custGeom>
              <a:avLst/>
              <a:gdLst>
                <a:gd name="textAreaLeft" fmla="*/ 0 w 160920"/>
                <a:gd name="textAreaRight" fmla="*/ 161280 w 160920"/>
                <a:gd name="textAreaTop" fmla="*/ 0 h 203400"/>
                <a:gd name="textAreaBottom" fmla="*/ 203760 h 203400"/>
              </a:gdLst>
              <a:ahLst/>
              <a:cxnLst/>
              <a:rect l="textAreaLeft" t="textAreaTop" r="textAreaRight" b="textAreaBottom"/>
              <a:pathLst>
                <a:path w="178032" h="250927">
                  <a:moveTo>
                    <a:pt x="703" y="203805"/>
                  </a:moveTo>
                  <a:cubicBezTo>
                    <a:pt x="703" y="203805"/>
                    <a:pt x="165847" y="96972"/>
                    <a:pt x="161113" y="24925"/>
                  </a:cubicBezTo>
                  <a:cubicBezTo>
                    <a:pt x="156379" y="-47122"/>
                    <a:pt x="-12185" y="44490"/>
                    <a:pt x="703" y="203805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4" name="Google Shape;189;p15"/>
            <p:cNvSpPr/>
            <p:nvPr/>
          </p:nvSpPr>
          <p:spPr>
            <a:xfrm>
              <a:off x="8809200" y="2286000"/>
              <a:ext cx="160920" cy="203400"/>
            </a:xfrm>
            <a:custGeom>
              <a:avLst/>
              <a:gdLst>
                <a:gd name="textAreaLeft" fmla="*/ 0 w 160920"/>
                <a:gd name="textAreaRight" fmla="*/ 161280 w 160920"/>
                <a:gd name="textAreaTop" fmla="*/ 0 h 203400"/>
                <a:gd name="textAreaBottom" fmla="*/ 203760 h 203400"/>
              </a:gdLst>
              <a:ahLst/>
              <a:cxnLst/>
              <a:rect l="textAreaLeft" t="textAreaTop" r="textAreaRight" b="textAreaBottom"/>
              <a:pathLst>
                <a:path w="178032" h="250927">
                  <a:moveTo>
                    <a:pt x="703" y="203805"/>
                  </a:moveTo>
                  <a:cubicBezTo>
                    <a:pt x="703" y="203805"/>
                    <a:pt x="165847" y="96972"/>
                    <a:pt x="161113" y="24925"/>
                  </a:cubicBezTo>
                  <a:cubicBezTo>
                    <a:pt x="156379" y="-47122"/>
                    <a:pt x="-12185" y="44490"/>
                    <a:pt x="703" y="203805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5" name="Google Shape;190;p15"/>
            <p:cNvSpPr/>
            <p:nvPr/>
          </p:nvSpPr>
          <p:spPr>
            <a:xfrm>
              <a:off x="8809200" y="2153520"/>
              <a:ext cx="160920" cy="203400"/>
            </a:xfrm>
            <a:custGeom>
              <a:avLst/>
              <a:gdLst>
                <a:gd name="textAreaLeft" fmla="*/ 0 w 160920"/>
                <a:gd name="textAreaRight" fmla="*/ 161280 w 160920"/>
                <a:gd name="textAreaTop" fmla="*/ 0 h 203400"/>
                <a:gd name="textAreaBottom" fmla="*/ 203760 h 203400"/>
              </a:gdLst>
              <a:ahLst/>
              <a:cxnLst/>
              <a:rect l="textAreaLeft" t="textAreaTop" r="textAreaRight" b="textAreaBottom"/>
              <a:pathLst>
                <a:path w="178032" h="250927">
                  <a:moveTo>
                    <a:pt x="703" y="203805"/>
                  </a:moveTo>
                  <a:cubicBezTo>
                    <a:pt x="703" y="203805"/>
                    <a:pt x="165847" y="96973"/>
                    <a:pt x="161113" y="24925"/>
                  </a:cubicBezTo>
                  <a:cubicBezTo>
                    <a:pt x="156379" y="-47122"/>
                    <a:pt x="-12185" y="44490"/>
                    <a:pt x="703" y="203805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6" name="Google Shape;191;p15"/>
            <p:cNvSpPr/>
            <p:nvPr/>
          </p:nvSpPr>
          <p:spPr>
            <a:xfrm>
              <a:off x="8809200" y="2027520"/>
              <a:ext cx="155880" cy="197280"/>
            </a:xfrm>
            <a:custGeom>
              <a:avLst/>
              <a:gdLst>
                <a:gd name="textAreaLeft" fmla="*/ 0 w 155880"/>
                <a:gd name="textAreaRight" fmla="*/ 156240 w 155880"/>
                <a:gd name="textAreaTop" fmla="*/ 0 h 197280"/>
                <a:gd name="textAreaBottom" fmla="*/ 197640 h 197280"/>
              </a:gdLst>
              <a:ahLst/>
              <a:cxnLst/>
              <a:rect l="textAreaLeft" t="textAreaTop" r="textAreaRight" b="textAreaBottom"/>
              <a:pathLst>
                <a:path w="172659" h="243363">
                  <a:moveTo>
                    <a:pt x="681" y="197662"/>
                  </a:moveTo>
                  <a:cubicBezTo>
                    <a:pt x="681" y="197662"/>
                    <a:pt x="160844" y="94049"/>
                    <a:pt x="156253" y="24174"/>
                  </a:cubicBezTo>
                  <a:cubicBezTo>
                    <a:pt x="151672" y="-45701"/>
                    <a:pt x="-11815" y="43148"/>
                    <a:pt x="681" y="197662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7" name="Google Shape;192;p15"/>
            <p:cNvSpPr/>
            <p:nvPr/>
          </p:nvSpPr>
          <p:spPr>
            <a:xfrm>
              <a:off x="8808840" y="1906200"/>
              <a:ext cx="147600" cy="186120"/>
            </a:xfrm>
            <a:custGeom>
              <a:avLst/>
              <a:gdLst>
                <a:gd name="textAreaLeft" fmla="*/ 0 w 147600"/>
                <a:gd name="textAreaRight" fmla="*/ 147960 w 147600"/>
                <a:gd name="textAreaTop" fmla="*/ 0 h 186120"/>
                <a:gd name="textAreaBottom" fmla="*/ 186480 h 186120"/>
              </a:gdLst>
              <a:ahLst/>
              <a:cxnLst/>
              <a:rect l="textAreaLeft" t="textAreaTop" r="textAreaRight" b="textAreaBottom"/>
              <a:pathLst>
                <a:path w="162849" h="229534">
                  <a:moveTo>
                    <a:pt x="642" y="186430"/>
                  </a:moveTo>
                  <a:cubicBezTo>
                    <a:pt x="642" y="186430"/>
                    <a:pt x="151709" y="88703"/>
                    <a:pt x="147384" y="22800"/>
                  </a:cubicBezTo>
                  <a:cubicBezTo>
                    <a:pt x="143060" y="-43104"/>
                    <a:pt x="-11140" y="40697"/>
                    <a:pt x="642" y="186430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88" name="Google Shape;193;p15"/>
            <p:cNvSpPr/>
            <p:nvPr/>
          </p:nvSpPr>
          <p:spPr>
            <a:xfrm>
              <a:off x="8762400" y="1702080"/>
              <a:ext cx="104040" cy="250920"/>
            </a:xfrm>
            <a:custGeom>
              <a:avLst/>
              <a:gdLst>
                <a:gd name="textAreaLeft" fmla="*/ 0 w 104040"/>
                <a:gd name="textAreaRight" fmla="*/ 104400 w 104040"/>
                <a:gd name="textAreaTop" fmla="*/ 0 h 250920"/>
                <a:gd name="textAreaBottom" fmla="*/ 251280 h 250920"/>
              </a:gdLst>
              <a:ahLst/>
              <a:cxnLst/>
              <a:rect l="textAreaLeft" t="textAreaTop" r="textAreaRight" b="textAreaBottom"/>
              <a:pathLst>
                <a:path w="160878" h="251212">
                  <a:moveTo>
                    <a:pt x="50940" y="251212"/>
                  </a:moveTo>
                  <a:cubicBezTo>
                    <a:pt x="-10934" y="251212"/>
                    <a:pt x="-24546" y="0"/>
                    <a:pt x="55893" y="0"/>
                  </a:cubicBezTo>
                  <a:cubicBezTo>
                    <a:pt x="136332" y="0"/>
                    <a:pt x="104156" y="251212"/>
                    <a:pt x="50940" y="251212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cxnSp>
          <p:nvCxnSpPr>
            <p:cNvPr id="89" name="Google Shape;194;p15"/>
            <p:cNvCxnSpPr/>
            <p:nvPr/>
          </p:nvCxnSpPr>
          <p:spPr>
            <a:xfrm>
              <a:off x="8794800" y="1946880"/>
              <a:ext cx="360" cy="319716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</p:grp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196;p16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-153720" y="-85680"/>
            <a:ext cx="9451080" cy="5314680"/>
          </a:xfrm>
          <a:prstGeom prst="rect">
            <a:avLst/>
          </a:prstGeom>
          <a:ln w="0">
            <a:noFill/>
          </a:ln>
        </p:spPr>
      </p:pic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713880" y="463320"/>
            <a:ext cx="7717320" cy="557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3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719640" y="1235520"/>
            <a:ext cx="7710840" cy="1901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grpSp>
        <p:nvGrpSpPr>
          <p:cNvPr id="94" name="Google Shape;199;p16"/>
          <p:cNvGrpSpPr/>
          <p:nvPr/>
        </p:nvGrpSpPr>
        <p:grpSpPr>
          <a:xfrm>
            <a:off x="-1704240" y="-1293480"/>
            <a:ext cx="11631960" cy="7274880"/>
            <a:chOff x="-1704240" y="-1293480"/>
            <a:chExt cx="11631960" cy="7274880"/>
          </a:xfrm>
        </p:grpSpPr>
        <p:pic>
          <p:nvPicPr>
            <p:cNvPr id="95" name="Google Shape;200;p16"/>
            <p:cNvPicPr/>
            <p:nvPr/>
          </p:nvPicPr>
          <p:blipFill>
            <a:blip r:embed="rId4"/>
            <a:srcRect l="25372" t="11691" r="25372" b="11680"/>
            <a:stretch/>
          </p:blipFill>
          <p:spPr>
            <a:xfrm rot="5400000" flipH="1">
              <a:off x="6535800" y="2589120"/>
              <a:ext cx="2654640" cy="4129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6" name="Google Shape;201;p16"/>
            <p:cNvPicPr/>
            <p:nvPr/>
          </p:nvPicPr>
          <p:blipFill>
            <a:blip r:embed="rId5"/>
            <a:stretch/>
          </p:blipFill>
          <p:spPr>
            <a:xfrm>
              <a:off x="-1704240" y="-1293480"/>
              <a:ext cx="3908880" cy="39088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97" name="Google Shape;202;p16"/>
          <p:cNvGrpSpPr/>
          <p:nvPr/>
        </p:nvGrpSpPr>
        <p:grpSpPr>
          <a:xfrm>
            <a:off x="229680" y="645840"/>
            <a:ext cx="336240" cy="4558320"/>
            <a:chOff x="229680" y="645840"/>
            <a:chExt cx="336240" cy="4558320"/>
          </a:xfrm>
        </p:grpSpPr>
        <p:sp>
          <p:nvSpPr>
            <p:cNvPr id="98" name="Google Shape;203;p16"/>
            <p:cNvSpPr/>
            <p:nvPr/>
          </p:nvSpPr>
          <p:spPr>
            <a:xfrm>
              <a:off x="229680" y="1362240"/>
              <a:ext cx="160920" cy="203400"/>
            </a:xfrm>
            <a:custGeom>
              <a:avLst/>
              <a:gdLst>
                <a:gd name="textAreaLeft" fmla="*/ 0 w 160920"/>
                <a:gd name="textAreaRight" fmla="*/ 161280 w 160920"/>
                <a:gd name="textAreaTop" fmla="*/ 0 h 203400"/>
                <a:gd name="textAreaBottom" fmla="*/ 203760 h 203400"/>
              </a:gdLst>
              <a:ahLst/>
              <a:cxnLst/>
              <a:rect l="textAreaLeft" t="textAreaTop" r="textAreaRight" b="textAreaBottom"/>
              <a:pathLst>
                <a:path w="178032" h="250927">
                  <a:moveTo>
                    <a:pt x="160510" y="203805"/>
                  </a:moveTo>
                  <a:cubicBezTo>
                    <a:pt x="160510" y="203805"/>
                    <a:pt x="-4634" y="96972"/>
                    <a:pt x="100" y="24925"/>
                  </a:cubicBezTo>
                  <a:cubicBezTo>
                    <a:pt x="4834" y="-47122"/>
                    <a:pt x="173398" y="44490"/>
                    <a:pt x="160510" y="203805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99" name="Google Shape;204;p16"/>
            <p:cNvSpPr/>
            <p:nvPr/>
          </p:nvSpPr>
          <p:spPr>
            <a:xfrm>
              <a:off x="229680" y="1229760"/>
              <a:ext cx="160920" cy="203400"/>
            </a:xfrm>
            <a:custGeom>
              <a:avLst/>
              <a:gdLst>
                <a:gd name="textAreaLeft" fmla="*/ 0 w 160920"/>
                <a:gd name="textAreaRight" fmla="*/ 161280 w 160920"/>
                <a:gd name="textAreaTop" fmla="*/ 0 h 203400"/>
                <a:gd name="textAreaBottom" fmla="*/ 203760 h 203400"/>
              </a:gdLst>
              <a:ahLst/>
              <a:cxnLst/>
              <a:rect l="textAreaLeft" t="textAreaTop" r="textAreaRight" b="textAreaBottom"/>
              <a:pathLst>
                <a:path w="178032" h="250927">
                  <a:moveTo>
                    <a:pt x="160510" y="203805"/>
                  </a:moveTo>
                  <a:cubicBezTo>
                    <a:pt x="160510" y="203805"/>
                    <a:pt x="-4634" y="96972"/>
                    <a:pt x="100" y="24925"/>
                  </a:cubicBezTo>
                  <a:cubicBezTo>
                    <a:pt x="4834" y="-47122"/>
                    <a:pt x="173398" y="44490"/>
                    <a:pt x="160510" y="203805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0" name="Google Shape;205;p16"/>
            <p:cNvSpPr/>
            <p:nvPr/>
          </p:nvSpPr>
          <p:spPr>
            <a:xfrm>
              <a:off x="229680" y="1097280"/>
              <a:ext cx="160920" cy="203400"/>
            </a:xfrm>
            <a:custGeom>
              <a:avLst/>
              <a:gdLst>
                <a:gd name="textAreaLeft" fmla="*/ 0 w 160920"/>
                <a:gd name="textAreaRight" fmla="*/ 161280 w 160920"/>
                <a:gd name="textAreaTop" fmla="*/ 0 h 203400"/>
                <a:gd name="textAreaBottom" fmla="*/ 203760 h 203400"/>
              </a:gdLst>
              <a:ahLst/>
              <a:cxnLst/>
              <a:rect l="textAreaLeft" t="textAreaTop" r="textAreaRight" b="textAreaBottom"/>
              <a:pathLst>
                <a:path w="178032" h="250927">
                  <a:moveTo>
                    <a:pt x="160510" y="203805"/>
                  </a:moveTo>
                  <a:cubicBezTo>
                    <a:pt x="160510" y="203805"/>
                    <a:pt x="-4634" y="96973"/>
                    <a:pt x="100" y="24925"/>
                  </a:cubicBezTo>
                  <a:cubicBezTo>
                    <a:pt x="4834" y="-47122"/>
                    <a:pt x="173398" y="44490"/>
                    <a:pt x="160510" y="203805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1" name="Google Shape;206;p16"/>
            <p:cNvSpPr/>
            <p:nvPr/>
          </p:nvSpPr>
          <p:spPr>
            <a:xfrm>
              <a:off x="234720" y="971280"/>
              <a:ext cx="155880" cy="197280"/>
            </a:xfrm>
            <a:custGeom>
              <a:avLst/>
              <a:gdLst>
                <a:gd name="textAreaLeft" fmla="*/ 0 w 155880"/>
                <a:gd name="textAreaRight" fmla="*/ 156240 w 155880"/>
                <a:gd name="textAreaTop" fmla="*/ 0 h 197280"/>
                <a:gd name="textAreaBottom" fmla="*/ 197640 h 197280"/>
              </a:gdLst>
              <a:ahLst/>
              <a:cxnLst/>
              <a:rect l="textAreaLeft" t="textAreaTop" r="textAreaRight" b="textAreaBottom"/>
              <a:pathLst>
                <a:path w="172659" h="243363">
                  <a:moveTo>
                    <a:pt x="155669" y="197662"/>
                  </a:moveTo>
                  <a:cubicBezTo>
                    <a:pt x="155669" y="197662"/>
                    <a:pt x="-4494" y="94049"/>
                    <a:pt x="97" y="24174"/>
                  </a:cubicBezTo>
                  <a:cubicBezTo>
                    <a:pt x="4688" y="-45701"/>
                    <a:pt x="168165" y="43148"/>
                    <a:pt x="155669" y="197662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2" name="Google Shape;207;p16"/>
            <p:cNvSpPr/>
            <p:nvPr/>
          </p:nvSpPr>
          <p:spPr>
            <a:xfrm>
              <a:off x="243720" y="849960"/>
              <a:ext cx="147600" cy="186120"/>
            </a:xfrm>
            <a:custGeom>
              <a:avLst/>
              <a:gdLst>
                <a:gd name="textAreaLeft" fmla="*/ 0 w 147600"/>
                <a:gd name="textAreaRight" fmla="*/ 147960 w 147600"/>
                <a:gd name="textAreaTop" fmla="*/ 0 h 186120"/>
                <a:gd name="textAreaBottom" fmla="*/ 186480 h 186120"/>
              </a:gdLst>
              <a:ahLst/>
              <a:cxnLst/>
              <a:rect l="textAreaLeft" t="textAreaTop" r="textAreaRight" b="textAreaBottom"/>
              <a:pathLst>
                <a:path w="162849" h="229534">
                  <a:moveTo>
                    <a:pt x="146833" y="186430"/>
                  </a:moveTo>
                  <a:cubicBezTo>
                    <a:pt x="146833" y="186430"/>
                    <a:pt x="-4233" y="88703"/>
                    <a:pt x="91" y="22800"/>
                  </a:cubicBezTo>
                  <a:cubicBezTo>
                    <a:pt x="4415" y="-43104"/>
                    <a:pt x="158616" y="40697"/>
                    <a:pt x="146833" y="186430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3" name="Google Shape;208;p16"/>
            <p:cNvSpPr/>
            <p:nvPr/>
          </p:nvSpPr>
          <p:spPr>
            <a:xfrm>
              <a:off x="405000" y="1362240"/>
              <a:ext cx="160920" cy="203400"/>
            </a:xfrm>
            <a:custGeom>
              <a:avLst/>
              <a:gdLst>
                <a:gd name="textAreaLeft" fmla="*/ 0 w 160920"/>
                <a:gd name="textAreaRight" fmla="*/ 161280 w 160920"/>
                <a:gd name="textAreaTop" fmla="*/ 0 h 203400"/>
                <a:gd name="textAreaBottom" fmla="*/ 203760 h 203400"/>
              </a:gdLst>
              <a:ahLst/>
              <a:cxnLst/>
              <a:rect l="textAreaLeft" t="textAreaTop" r="textAreaRight" b="textAreaBottom"/>
              <a:pathLst>
                <a:path w="178032" h="250927">
                  <a:moveTo>
                    <a:pt x="703" y="203805"/>
                  </a:moveTo>
                  <a:cubicBezTo>
                    <a:pt x="703" y="203805"/>
                    <a:pt x="165847" y="96972"/>
                    <a:pt x="161113" y="24925"/>
                  </a:cubicBezTo>
                  <a:cubicBezTo>
                    <a:pt x="156379" y="-47122"/>
                    <a:pt x="-12185" y="44490"/>
                    <a:pt x="703" y="203805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4" name="Google Shape;209;p16"/>
            <p:cNvSpPr/>
            <p:nvPr/>
          </p:nvSpPr>
          <p:spPr>
            <a:xfrm>
              <a:off x="405000" y="1229760"/>
              <a:ext cx="160920" cy="203400"/>
            </a:xfrm>
            <a:custGeom>
              <a:avLst/>
              <a:gdLst>
                <a:gd name="textAreaLeft" fmla="*/ 0 w 160920"/>
                <a:gd name="textAreaRight" fmla="*/ 161280 w 160920"/>
                <a:gd name="textAreaTop" fmla="*/ 0 h 203400"/>
                <a:gd name="textAreaBottom" fmla="*/ 203760 h 203400"/>
              </a:gdLst>
              <a:ahLst/>
              <a:cxnLst/>
              <a:rect l="textAreaLeft" t="textAreaTop" r="textAreaRight" b="textAreaBottom"/>
              <a:pathLst>
                <a:path w="178032" h="250927">
                  <a:moveTo>
                    <a:pt x="703" y="203805"/>
                  </a:moveTo>
                  <a:cubicBezTo>
                    <a:pt x="703" y="203805"/>
                    <a:pt x="165847" y="96972"/>
                    <a:pt x="161113" y="24925"/>
                  </a:cubicBezTo>
                  <a:cubicBezTo>
                    <a:pt x="156379" y="-47122"/>
                    <a:pt x="-12185" y="44490"/>
                    <a:pt x="703" y="203805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5" name="Google Shape;210;p16"/>
            <p:cNvSpPr/>
            <p:nvPr/>
          </p:nvSpPr>
          <p:spPr>
            <a:xfrm>
              <a:off x="405000" y="1097280"/>
              <a:ext cx="160920" cy="203400"/>
            </a:xfrm>
            <a:custGeom>
              <a:avLst/>
              <a:gdLst>
                <a:gd name="textAreaLeft" fmla="*/ 0 w 160920"/>
                <a:gd name="textAreaRight" fmla="*/ 161280 w 160920"/>
                <a:gd name="textAreaTop" fmla="*/ 0 h 203400"/>
                <a:gd name="textAreaBottom" fmla="*/ 203760 h 203400"/>
              </a:gdLst>
              <a:ahLst/>
              <a:cxnLst/>
              <a:rect l="textAreaLeft" t="textAreaTop" r="textAreaRight" b="textAreaBottom"/>
              <a:pathLst>
                <a:path w="178032" h="250927">
                  <a:moveTo>
                    <a:pt x="703" y="203805"/>
                  </a:moveTo>
                  <a:cubicBezTo>
                    <a:pt x="703" y="203805"/>
                    <a:pt x="165847" y="96973"/>
                    <a:pt x="161113" y="24925"/>
                  </a:cubicBezTo>
                  <a:cubicBezTo>
                    <a:pt x="156379" y="-47122"/>
                    <a:pt x="-12185" y="44490"/>
                    <a:pt x="703" y="203805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6" name="Google Shape;211;p16"/>
            <p:cNvSpPr/>
            <p:nvPr/>
          </p:nvSpPr>
          <p:spPr>
            <a:xfrm>
              <a:off x="405000" y="971280"/>
              <a:ext cx="155880" cy="197280"/>
            </a:xfrm>
            <a:custGeom>
              <a:avLst/>
              <a:gdLst>
                <a:gd name="textAreaLeft" fmla="*/ 0 w 155880"/>
                <a:gd name="textAreaRight" fmla="*/ 156240 w 155880"/>
                <a:gd name="textAreaTop" fmla="*/ 0 h 197280"/>
                <a:gd name="textAreaBottom" fmla="*/ 197640 h 197280"/>
              </a:gdLst>
              <a:ahLst/>
              <a:cxnLst/>
              <a:rect l="textAreaLeft" t="textAreaTop" r="textAreaRight" b="textAreaBottom"/>
              <a:pathLst>
                <a:path w="172659" h="243363">
                  <a:moveTo>
                    <a:pt x="681" y="197662"/>
                  </a:moveTo>
                  <a:cubicBezTo>
                    <a:pt x="681" y="197662"/>
                    <a:pt x="160844" y="94049"/>
                    <a:pt x="156253" y="24174"/>
                  </a:cubicBezTo>
                  <a:cubicBezTo>
                    <a:pt x="151672" y="-45701"/>
                    <a:pt x="-11815" y="43148"/>
                    <a:pt x="681" y="197662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7" name="Google Shape;212;p16"/>
            <p:cNvSpPr/>
            <p:nvPr/>
          </p:nvSpPr>
          <p:spPr>
            <a:xfrm>
              <a:off x="404640" y="849960"/>
              <a:ext cx="147600" cy="186120"/>
            </a:xfrm>
            <a:custGeom>
              <a:avLst/>
              <a:gdLst>
                <a:gd name="textAreaLeft" fmla="*/ 0 w 147600"/>
                <a:gd name="textAreaRight" fmla="*/ 147960 w 147600"/>
                <a:gd name="textAreaTop" fmla="*/ 0 h 186120"/>
                <a:gd name="textAreaBottom" fmla="*/ 186480 h 186120"/>
              </a:gdLst>
              <a:ahLst/>
              <a:cxnLst/>
              <a:rect l="textAreaLeft" t="textAreaTop" r="textAreaRight" b="textAreaBottom"/>
              <a:pathLst>
                <a:path w="162849" h="229534">
                  <a:moveTo>
                    <a:pt x="642" y="186430"/>
                  </a:moveTo>
                  <a:cubicBezTo>
                    <a:pt x="642" y="186430"/>
                    <a:pt x="151709" y="88703"/>
                    <a:pt x="147384" y="22800"/>
                  </a:cubicBezTo>
                  <a:cubicBezTo>
                    <a:pt x="143060" y="-43104"/>
                    <a:pt x="-11140" y="40697"/>
                    <a:pt x="642" y="186430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08" name="Google Shape;213;p16"/>
            <p:cNvSpPr/>
            <p:nvPr/>
          </p:nvSpPr>
          <p:spPr>
            <a:xfrm>
              <a:off x="358560" y="645840"/>
              <a:ext cx="104040" cy="250920"/>
            </a:xfrm>
            <a:custGeom>
              <a:avLst/>
              <a:gdLst>
                <a:gd name="textAreaLeft" fmla="*/ 0 w 104040"/>
                <a:gd name="textAreaRight" fmla="*/ 104400 w 104040"/>
                <a:gd name="textAreaTop" fmla="*/ 0 h 250920"/>
                <a:gd name="textAreaBottom" fmla="*/ 251280 h 250920"/>
              </a:gdLst>
              <a:ahLst/>
              <a:cxnLst/>
              <a:rect l="textAreaLeft" t="textAreaTop" r="textAreaRight" b="textAreaBottom"/>
              <a:pathLst>
                <a:path w="160878" h="251212">
                  <a:moveTo>
                    <a:pt x="50940" y="251212"/>
                  </a:moveTo>
                  <a:cubicBezTo>
                    <a:pt x="-10934" y="251212"/>
                    <a:pt x="-24546" y="0"/>
                    <a:pt x="55893" y="0"/>
                  </a:cubicBezTo>
                  <a:cubicBezTo>
                    <a:pt x="136332" y="0"/>
                    <a:pt x="104156" y="251212"/>
                    <a:pt x="50940" y="251212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cxnSp>
          <p:nvCxnSpPr>
            <p:cNvPr id="109" name="Google Shape;214;p16"/>
            <p:cNvCxnSpPr/>
            <p:nvPr/>
          </p:nvCxnSpPr>
          <p:spPr>
            <a:xfrm>
              <a:off x="390600" y="890640"/>
              <a:ext cx="360" cy="431388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216;p17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-153720" y="-85680"/>
            <a:ext cx="9451080" cy="5314680"/>
          </a:xfrm>
          <a:prstGeom prst="rect">
            <a:avLst/>
          </a:prstGeom>
          <a:ln w="0">
            <a:noFill/>
          </a:ln>
        </p:spPr>
      </p:pic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713160" y="468000"/>
            <a:ext cx="7717320" cy="557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3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112" name="Google Shape;224;p17"/>
          <p:cNvGrpSpPr/>
          <p:nvPr/>
        </p:nvGrpSpPr>
        <p:grpSpPr>
          <a:xfrm>
            <a:off x="-1427760" y="-2053440"/>
            <a:ext cx="11972160" cy="8375040"/>
            <a:chOff x="-1427760" y="-2053440"/>
            <a:chExt cx="11972160" cy="8375040"/>
          </a:xfrm>
        </p:grpSpPr>
        <p:pic>
          <p:nvPicPr>
            <p:cNvPr id="113" name="Google Shape;225;p17"/>
            <p:cNvPicPr/>
            <p:nvPr/>
          </p:nvPicPr>
          <p:blipFill>
            <a:blip r:embed="rId4"/>
            <a:srcRect l="25372" t="11691" r="25372" b="11680"/>
            <a:stretch/>
          </p:blipFill>
          <p:spPr>
            <a:xfrm rot="20544600">
              <a:off x="-865800" y="1887480"/>
              <a:ext cx="2654640" cy="4129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4" name="Google Shape;226;p17"/>
            <p:cNvPicPr/>
            <p:nvPr/>
          </p:nvPicPr>
          <p:blipFill>
            <a:blip r:embed="rId5"/>
            <a:stretch/>
          </p:blipFill>
          <p:spPr>
            <a:xfrm>
              <a:off x="6635520" y="-2053440"/>
              <a:ext cx="3908880" cy="39088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15" name="Google Shape;227;p17"/>
          <p:cNvGrpSpPr/>
          <p:nvPr/>
        </p:nvGrpSpPr>
        <p:grpSpPr>
          <a:xfrm>
            <a:off x="8592840" y="2669040"/>
            <a:ext cx="335880" cy="2473560"/>
            <a:chOff x="8592840" y="2669040"/>
            <a:chExt cx="335880" cy="2473560"/>
          </a:xfrm>
        </p:grpSpPr>
        <p:sp>
          <p:nvSpPr>
            <p:cNvPr id="116" name="Google Shape;228;p17"/>
            <p:cNvSpPr/>
            <p:nvPr/>
          </p:nvSpPr>
          <p:spPr>
            <a:xfrm>
              <a:off x="8592840" y="3385440"/>
              <a:ext cx="160920" cy="203400"/>
            </a:xfrm>
            <a:custGeom>
              <a:avLst/>
              <a:gdLst>
                <a:gd name="textAreaLeft" fmla="*/ 0 w 160920"/>
                <a:gd name="textAreaRight" fmla="*/ 161280 w 160920"/>
                <a:gd name="textAreaTop" fmla="*/ 0 h 203400"/>
                <a:gd name="textAreaBottom" fmla="*/ 203760 h 203400"/>
              </a:gdLst>
              <a:ahLst/>
              <a:cxnLst/>
              <a:rect l="textAreaLeft" t="textAreaTop" r="textAreaRight" b="textAreaBottom"/>
              <a:pathLst>
                <a:path w="178032" h="250927">
                  <a:moveTo>
                    <a:pt x="160510" y="203805"/>
                  </a:moveTo>
                  <a:cubicBezTo>
                    <a:pt x="160510" y="203805"/>
                    <a:pt x="-4634" y="96972"/>
                    <a:pt x="100" y="24925"/>
                  </a:cubicBezTo>
                  <a:cubicBezTo>
                    <a:pt x="4834" y="-47122"/>
                    <a:pt x="173398" y="44490"/>
                    <a:pt x="160510" y="203805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7" name="Google Shape;229;p17"/>
            <p:cNvSpPr/>
            <p:nvPr/>
          </p:nvSpPr>
          <p:spPr>
            <a:xfrm>
              <a:off x="8592840" y="3252960"/>
              <a:ext cx="160920" cy="203400"/>
            </a:xfrm>
            <a:custGeom>
              <a:avLst/>
              <a:gdLst>
                <a:gd name="textAreaLeft" fmla="*/ 0 w 160920"/>
                <a:gd name="textAreaRight" fmla="*/ 161280 w 160920"/>
                <a:gd name="textAreaTop" fmla="*/ 0 h 203400"/>
                <a:gd name="textAreaBottom" fmla="*/ 203760 h 203400"/>
              </a:gdLst>
              <a:ahLst/>
              <a:cxnLst/>
              <a:rect l="textAreaLeft" t="textAreaTop" r="textAreaRight" b="textAreaBottom"/>
              <a:pathLst>
                <a:path w="178032" h="250927">
                  <a:moveTo>
                    <a:pt x="160510" y="203805"/>
                  </a:moveTo>
                  <a:cubicBezTo>
                    <a:pt x="160510" y="203805"/>
                    <a:pt x="-4634" y="96972"/>
                    <a:pt x="100" y="24925"/>
                  </a:cubicBezTo>
                  <a:cubicBezTo>
                    <a:pt x="4834" y="-47122"/>
                    <a:pt x="173398" y="44490"/>
                    <a:pt x="160510" y="203805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8" name="Google Shape;230;p17"/>
            <p:cNvSpPr/>
            <p:nvPr/>
          </p:nvSpPr>
          <p:spPr>
            <a:xfrm>
              <a:off x="8592840" y="3120480"/>
              <a:ext cx="160920" cy="203400"/>
            </a:xfrm>
            <a:custGeom>
              <a:avLst/>
              <a:gdLst>
                <a:gd name="textAreaLeft" fmla="*/ 0 w 160920"/>
                <a:gd name="textAreaRight" fmla="*/ 161280 w 160920"/>
                <a:gd name="textAreaTop" fmla="*/ 0 h 203400"/>
                <a:gd name="textAreaBottom" fmla="*/ 203760 h 203400"/>
              </a:gdLst>
              <a:ahLst/>
              <a:cxnLst/>
              <a:rect l="textAreaLeft" t="textAreaTop" r="textAreaRight" b="textAreaBottom"/>
              <a:pathLst>
                <a:path w="178032" h="250927">
                  <a:moveTo>
                    <a:pt x="160510" y="203805"/>
                  </a:moveTo>
                  <a:cubicBezTo>
                    <a:pt x="160510" y="203805"/>
                    <a:pt x="-4634" y="96973"/>
                    <a:pt x="100" y="24925"/>
                  </a:cubicBezTo>
                  <a:cubicBezTo>
                    <a:pt x="4834" y="-47122"/>
                    <a:pt x="173398" y="44490"/>
                    <a:pt x="160510" y="203805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19" name="Google Shape;231;p17"/>
            <p:cNvSpPr/>
            <p:nvPr/>
          </p:nvSpPr>
          <p:spPr>
            <a:xfrm>
              <a:off x="8597880" y="2994480"/>
              <a:ext cx="155880" cy="197280"/>
            </a:xfrm>
            <a:custGeom>
              <a:avLst/>
              <a:gdLst>
                <a:gd name="textAreaLeft" fmla="*/ 0 w 155880"/>
                <a:gd name="textAreaRight" fmla="*/ 156240 w 155880"/>
                <a:gd name="textAreaTop" fmla="*/ 0 h 197280"/>
                <a:gd name="textAreaBottom" fmla="*/ 197640 h 197280"/>
              </a:gdLst>
              <a:ahLst/>
              <a:cxnLst/>
              <a:rect l="textAreaLeft" t="textAreaTop" r="textAreaRight" b="textAreaBottom"/>
              <a:pathLst>
                <a:path w="172659" h="243363">
                  <a:moveTo>
                    <a:pt x="155669" y="197662"/>
                  </a:moveTo>
                  <a:cubicBezTo>
                    <a:pt x="155669" y="197662"/>
                    <a:pt x="-4494" y="94049"/>
                    <a:pt x="97" y="24174"/>
                  </a:cubicBezTo>
                  <a:cubicBezTo>
                    <a:pt x="4688" y="-45701"/>
                    <a:pt x="168165" y="43148"/>
                    <a:pt x="155669" y="197662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0" name="Google Shape;232;p17"/>
            <p:cNvSpPr/>
            <p:nvPr/>
          </p:nvSpPr>
          <p:spPr>
            <a:xfrm>
              <a:off x="8606880" y="2873160"/>
              <a:ext cx="147600" cy="186120"/>
            </a:xfrm>
            <a:custGeom>
              <a:avLst/>
              <a:gdLst>
                <a:gd name="textAreaLeft" fmla="*/ 0 w 147600"/>
                <a:gd name="textAreaRight" fmla="*/ 147960 w 147600"/>
                <a:gd name="textAreaTop" fmla="*/ 0 h 186120"/>
                <a:gd name="textAreaBottom" fmla="*/ 186480 h 186120"/>
              </a:gdLst>
              <a:ahLst/>
              <a:cxnLst/>
              <a:rect l="textAreaLeft" t="textAreaTop" r="textAreaRight" b="textAreaBottom"/>
              <a:pathLst>
                <a:path w="162849" h="229534">
                  <a:moveTo>
                    <a:pt x="146833" y="186430"/>
                  </a:moveTo>
                  <a:cubicBezTo>
                    <a:pt x="146833" y="186430"/>
                    <a:pt x="-4233" y="88703"/>
                    <a:pt x="91" y="22800"/>
                  </a:cubicBezTo>
                  <a:cubicBezTo>
                    <a:pt x="4415" y="-43104"/>
                    <a:pt x="158616" y="40697"/>
                    <a:pt x="146833" y="186430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1" name="Google Shape;233;p17"/>
            <p:cNvSpPr/>
            <p:nvPr/>
          </p:nvSpPr>
          <p:spPr>
            <a:xfrm>
              <a:off x="8767800" y="3385440"/>
              <a:ext cx="160920" cy="203400"/>
            </a:xfrm>
            <a:custGeom>
              <a:avLst/>
              <a:gdLst>
                <a:gd name="textAreaLeft" fmla="*/ 0 w 160920"/>
                <a:gd name="textAreaRight" fmla="*/ 161280 w 160920"/>
                <a:gd name="textAreaTop" fmla="*/ 0 h 203400"/>
                <a:gd name="textAreaBottom" fmla="*/ 203760 h 203400"/>
              </a:gdLst>
              <a:ahLst/>
              <a:cxnLst/>
              <a:rect l="textAreaLeft" t="textAreaTop" r="textAreaRight" b="textAreaBottom"/>
              <a:pathLst>
                <a:path w="178032" h="250927">
                  <a:moveTo>
                    <a:pt x="703" y="203805"/>
                  </a:moveTo>
                  <a:cubicBezTo>
                    <a:pt x="703" y="203805"/>
                    <a:pt x="165847" y="96972"/>
                    <a:pt x="161113" y="24925"/>
                  </a:cubicBezTo>
                  <a:cubicBezTo>
                    <a:pt x="156379" y="-47122"/>
                    <a:pt x="-12185" y="44490"/>
                    <a:pt x="703" y="203805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2" name="Google Shape;234;p17"/>
            <p:cNvSpPr/>
            <p:nvPr/>
          </p:nvSpPr>
          <p:spPr>
            <a:xfrm>
              <a:off x="8767800" y="3252960"/>
              <a:ext cx="160920" cy="203400"/>
            </a:xfrm>
            <a:custGeom>
              <a:avLst/>
              <a:gdLst>
                <a:gd name="textAreaLeft" fmla="*/ 0 w 160920"/>
                <a:gd name="textAreaRight" fmla="*/ 161280 w 160920"/>
                <a:gd name="textAreaTop" fmla="*/ 0 h 203400"/>
                <a:gd name="textAreaBottom" fmla="*/ 203760 h 203400"/>
              </a:gdLst>
              <a:ahLst/>
              <a:cxnLst/>
              <a:rect l="textAreaLeft" t="textAreaTop" r="textAreaRight" b="textAreaBottom"/>
              <a:pathLst>
                <a:path w="178032" h="250927">
                  <a:moveTo>
                    <a:pt x="703" y="203805"/>
                  </a:moveTo>
                  <a:cubicBezTo>
                    <a:pt x="703" y="203805"/>
                    <a:pt x="165847" y="96972"/>
                    <a:pt x="161113" y="24925"/>
                  </a:cubicBezTo>
                  <a:cubicBezTo>
                    <a:pt x="156379" y="-47122"/>
                    <a:pt x="-12185" y="44490"/>
                    <a:pt x="703" y="203805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3" name="Google Shape;235;p17"/>
            <p:cNvSpPr/>
            <p:nvPr/>
          </p:nvSpPr>
          <p:spPr>
            <a:xfrm>
              <a:off x="8767800" y="3120480"/>
              <a:ext cx="160920" cy="203400"/>
            </a:xfrm>
            <a:custGeom>
              <a:avLst/>
              <a:gdLst>
                <a:gd name="textAreaLeft" fmla="*/ 0 w 160920"/>
                <a:gd name="textAreaRight" fmla="*/ 161280 w 160920"/>
                <a:gd name="textAreaTop" fmla="*/ 0 h 203400"/>
                <a:gd name="textAreaBottom" fmla="*/ 203760 h 203400"/>
              </a:gdLst>
              <a:ahLst/>
              <a:cxnLst/>
              <a:rect l="textAreaLeft" t="textAreaTop" r="textAreaRight" b="textAreaBottom"/>
              <a:pathLst>
                <a:path w="178032" h="250927">
                  <a:moveTo>
                    <a:pt x="703" y="203805"/>
                  </a:moveTo>
                  <a:cubicBezTo>
                    <a:pt x="703" y="203805"/>
                    <a:pt x="165847" y="96973"/>
                    <a:pt x="161113" y="24925"/>
                  </a:cubicBezTo>
                  <a:cubicBezTo>
                    <a:pt x="156379" y="-47122"/>
                    <a:pt x="-12185" y="44490"/>
                    <a:pt x="703" y="203805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4" name="Google Shape;236;p17"/>
            <p:cNvSpPr/>
            <p:nvPr/>
          </p:nvSpPr>
          <p:spPr>
            <a:xfrm>
              <a:off x="8767800" y="2994480"/>
              <a:ext cx="155880" cy="197280"/>
            </a:xfrm>
            <a:custGeom>
              <a:avLst/>
              <a:gdLst>
                <a:gd name="textAreaLeft" fmla="*/ 0 w 155880"/>
                <a:gd name="textAreaRight" fmla="*/ 156240 w 155880"/>
                <a:gd name="textAreaTop" fmla="*/ 0 h 197280"/>
                <a:gd name="textAreaBottom" fmla="*/ 197640 h 197280"/>
              </a:gdLst>
              <a:ahLst/>
              <a:cxnLst/>
              <a:rect l="textAreaLeft" t="textAreaTop" r="textAreaRight" b="textAreaBottom"/>
              <a:pathLst>
                <a:path w="172659" h="243363">
                  <a:moveTo>
                    <a:pt x="681" y="197662"/>
                  </a:moveTo>
                  <a:cubicBezTo>
                    <a:pt x="681" y="197662"/>
                    <a:pt x="160844" y="94049"/>
                    <a:pt x="156253" y="24174"/>
                  </a:cubicBezTo>
                  <a:cubicBezTo>
                    <a:pt x="151672" y="-45701"/>
                    <a:pt x="-11815" y="43148"/>
                    <a:pt x="681" y="197662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5" name="Google Shape;237;p17"/>
            <p:cNvSpPr/>
            <p:nvPr/>
          </p:nvSpPr>
          <p:spPr>
            <a:xfrm>
              <a:off x="8767440" y="2873160"/>
              <a:ext cx="147600" cy="186120"/>
            </a:xfrm>
            <a:custGeom>
              <a:avLst/>
              <a:gdLst>
                <a:gd name="textAreaLeft" fmla="*/ 0 w 147600"/>
                <a:gd name="textAreaRight" fmla="*/ 147960 w 147600"/>
                <a:gd name="textAreaTop" fmla="*/ 0 h 186120"/>
                <a:gd name="textAreaBottom" fmla="*/ 186480 h 186120"/>
              </a:gdLst>
              <a:ahLst/>
              <a:cxnLst/>
              <a:rect l="textAreaLeft" t="textAreaTop" r="textAreaRight" b="textAreaBottom"/>
              <a:pathLst>
                <a:path w="162849" h="229534">
                  <a:moveTo>
                    <a:pt x="642" y="186430"/>
                  </a:moveTo>
                  <a:cubicBezTo>
                    <a:pt x="642" y="186430"/>
                    <a:pt x="151709" y="88703"/>
                    <a:pt x="147384" y="22800"/>
                  </a:cubicBezTo>
                  <a:cubicBezTo>
                    <a:pt x="143060" y="-43104"/>
                    <a:pt x="-11140" y="40697"/>
                    <a:pt x="642" y="186430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26" name="Google Shape;238;p17"/>
            <p:cNvSpPr/>
            <p:nvPr/>
          </p:nvSpPr>
          <p:spPr>
            <a:xfrm>
              <a:off x="8721360" y="2669040"/>
              <a:ext cx="104040" cy="250920"/>
            </a:xfrm>
            <a:custGeom>
              <a:avLst/>
              <a:gdLst>
                <a:gd name="textAreaLeft" fmla="*/ 0 w 104040"/>
                <a:gd name="textAreaRight" fmla="*/ 104400 w 104040"/>
                <a:gd name="textAreaTop" fmla="*/ 0 h 250920"/>
                <a:gd name="textAreaBottom" fmla="*/ 251280 h 250920"/>
              </a:gdLst>
              <a:ahLst/>
              <a:cxnLst/>
              <a:rect l="textAreaLeft" t="textAreaTop" r="textAreaRight" b="textAreaBottom"/>
              <a:pathLst>
                <a:path w="160878" h="251212">
                  <a:moveTo>
                    <a:pt x="50940" y="251212"/>
                  </a:moveTo>
                  <a:cubicBezTo>
                    <a:pt x="-10934" y="251212"/>
                    <a:pt x="-24546" y="0"/>
                    <a:pt x="55893" y="0"/>
                  </a:cubicBezTo>
                  <a:cubicBezTo>
                    <a:pt x="136332" y="0"/>
                    <a:pt x="104156" y="251212"/>
                    <a:pt x="50940" y="251212"/>
                  </a:cubicBezTo>
                  <a:close/>
                </a:path>
              </a:pathLst>
            </a:cu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cxnSp>
          <p:nvCxnSpPr>
            <p:cNvPr id="127" name="Google Shape;239;p17"/>
            <p:cNvCxnSpPr/>
            <p:nvPr/>
          </p:nvCxnSpPr>
          <p:spPr>
            <a:xfrm>
              <a:off x="8753400" y="2914200"/>
              <a:ext cx="360" cy="222876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241;p18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-153720" y="-85680"/>
            <a:ext cx="9451080" cy="5314680"/>
          </a:xfrm>
          <a:prstGeom prst="rect">
            <a:avLst/>
          </a:prstGeom>
          <a:ln w="0">
            <a:noFill/>
          </a:ln>
        </p:spPr>
      </p:pic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713160" y="463320"/>
            <a:ext cx="7717320" cy="557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3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130" name="Google Shape;251;p18"/>
          <p:cNvGrpSpPr/>
          <p:nvPr/>
        </p:nvGrpSpPr>
        <p:grpSpPr>
          <a:xfrm>
            <a:off x="-930960" y="-1515960"/>
            <a:ext cx="10193400" cy="7091280"/>
            <a:chOff x="-930960" y="-1515960"/>
            <a:chExt cx="10193400" cy="7091280"/>
          </a:xfrm>
        </p:grpSpPr>
        <p:pic>
          <p:nvPicPr>
            <p:cNvPr id="131" name="Google Shape;252;p18"/>
            <p:cNvPicPr/>
            <p:nvPr/>
          </p:nvPicPr>
          <p:blipFill>
            <a:blip r:embed="rId4"/>
            <a:srcRect l="36428" b="52647"/>
            <a:stretch/>
          </p:blipFill>
          <p:spPr>
            <a:xfrm rot="10800000" flipH="1">
              <a:off x="6818040" y="3754440"/>
              <a:ext cx="2444400" cy="182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2" name="Google Shape;253;p18"/>
            <p:cNvPicPr/>
            <p:nvPr/>
          </p:nvPicPr>
          <p:blipFill>
            <a:blip r:embed="rId4"/>
            <a:srcRect l="46227" b="60958"/>
            <a:stretch/>
          </p:blipFill>
          <p:spPr>
            <a:xfrm rot="19595400" flipH="1">
              <a:off x="-606600" y="-920160"/>
              <a:ext cx="2765520" cy="2007720"/>
            </a:xfrm>
            <a:prstGeom prst="rect">
              <a:avLst/>
            </a:prstGeom>
            <a:ln w="0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1619280" y="923760"/>
            <a:ext cx="5905080" cy="16380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000" b="0" strike="noStrike" spc="-1" dirty="0">
                <a:solidFill>
                  <a:schemeClr val="dk1"/>
                </a:solidFill>
                <a:latin typeface="Quicksand Medium"/>
                <a:ea typeface="Quicksand Medium"/>
              </a:rPr>
              <a:t>Psilocyb</a:t>
            </a:r>
            <a:r>
              <a:rPr lang="sk-SK" sz="5000" b="0" strike="noStrike" spc="-1" dirty="0">
                <a:solidFill>
                  <a:schemeClr val="dk1"/>
                </a:solidFill>
                <a:latin typeface="Quicksand Medium"/>
                <a:ea typeface="Quicksand Medium"/>
              </a:rPr>
              <a:t>í</a:t>
            </a:r>
            <a:r>
              <a:rPr lang="en" sz="5000" b="0" strike="noStrike" spc="-1" dirty="0">
                <a:solidFill>
                  <a:schemeClr val="dk1"/>
                </a:solidFill>
                <a:latin typeface="Quicksand Medium"/>
                <a:ea typeface="Quicksand Medium"/>
              </a:rPr>
              <a:t>n</a:t>
            </a:r>
            <a:endParaRPr lang="fr-FR" sz="5000" b="0" strike="noStrike" spc="-1" dirty="0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334" name="Google Shape;403;p28"/>
          <p:cNvGrpSpPr/>
          <p:nvPr/>
        </p:nvGrpSpPr>
        <p:grpSpPr>
          <a:xfrm>
            <a:off x="528480" y="496440"/>
            <a:ext cx="1263600" cy="770400"/>
            <a:chOff x="528480" y="496440"/>
            <a:chExt cx="1263600" cy="770400"/>
          </a:xfrm>
        </p:grpSpPr>
        <p:sp>
          <p:nvSpPr>
            <p:cNvPr id="335" name="Google Shape;404;p28"/>
            <p:cNvSpPr/>
            <p:nvPr/>
          </p:nvSpPr>
          <p:spPr>
            <a:xfrm rot="19874400">
              <a:off x="745560" y="868680"/>
              <a:ext cx="202320" cy="202320"/>
            </a:xfrm>
            <a:prstGeom prst="ellipse">
              <a:avLst/>
            </a:prstGeom>
            <a:solidFill>
              <a:srgbClr val="201F1F">
                <a:alpha val="11000"/>
              </a:srgbClr>
            </a:solidFill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1640" bIns="716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36" name="Google Shape;405;p28"/>
            <p:cNvSpPr/>
            <p:nvPr/>
          </p:nvSpPr>
          <p:spPr>
            <a:xfrm rot="19874400">
              <a:off x="1046520" y="703440"/>
              <a:ext cx="202320" cy="202320"/>
            </a:xfrm>
            <a:prstGeom prst="ellipse">
              <a:avLst/>
            </a:prstGeom>
            <a:solidFill>
              <a:srgbClr val="201F1F">
                <a:alpha val="11000"/>
              </a:srgbClr>
            </a:solidFill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1640" bIns="716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37" name="Google Shape;406;p28"/>
            <p:cNvSpPr/>
            <p:nvPr/>
          </p:nvSpPr>
          <p:spPr>
            <a:xfrm rot="19874400">
              <a:off x="673920" y="703440"/>
              <a:ext cx="129600" cy="12960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080" bIns="460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38" name="Google Shape;407;p28"/>
            <p:cNvSpPr/>
            <p:nvPr/>
          </p:nvSpPr>
          <p:spPr>
            <a:xfrm rot="19874400">
              <a:off x="974880" y="538200"/>
              <a:ext cx="129600" cy="12960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080" bIns="460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39" name="Google Shape;408;p28"/>
            <p:cNvSpPr/>
            <p:nvPr/>
          </p:nvSpPr>
          <p:spPr>
            <a:xfrm rot="19874400">
              <a:off x="899280" y="1113840"/>
              <a:ext cx="129600" cy="12960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080" bIns="460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40" name="Google Shape;409;p28"/>
            <p:cNvSpPr/>
            <p:nvPr/>
          </p:nvSpPr>
          <p:spPr>
            <a:xfrm rot="19874400">
              <a:off x="1200240" y="948600"/>
              <a:ext cx="129600" cy="12960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080" bIns="460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41" name="Google Shape;410;p28"/>
            <p:cNvSpPr/>
            <p:nvPr/>
          </p:nvSpPr>
          <p:spPr>
            <a:xfrm rot="19874400">
              <a:off x="551520" y="1032120"/>
              <a:ext cx="129600" cy="12960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080" bIns="460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42" name="Google Shape;411;p28"/>
            <p:cNvSpPr/>
            <p:nvPr/>
          </p:nvSpPr>
          <p:spPr>
            <a:xfrm rot="19874400">
              <a:off x="1358280" y="532440"/>
              <a:ext cx="202320" cy="202320"/>
            </a:xfrm>
            <a:prstGeom prst="ellipse">
              <a:avLst/>
            </a:prstGeom>
            <a:solidFill>
              <a:schemeClr val="dk2"/>
            </a:solidFill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1640" bIns="716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43" name="Google Shape;412;p28"/>
            <p:cNvSpPr/>
            <p:nvPr/>
          </p:nvSpPr>
          <p:spPr>
            <a:xfrm rot="19874400">
              <a:off x="1639080" y="652320"/>
              <a:ext cx="129600" cy="12960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080" bIns="460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cxnSp>
          <p:nvCxnSpPr>
            <p:cNvPr id="344" name="Google Shape;413;p28"/>
            <p:cNvCxnSpPr>
              <a:stCxn id="337" idx="4"/>
              <a:endCxn id="335" idx="0"/>
            </p:cNvCxnSpPr>
            <p:nvPr/>
          </p:nvCxnSpPr>
          <p:spPr>
            <a:xfrm>
              <a:off x="770040" y="825480"/>
              <a:ext cx="28800" cy="5652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345" name="Google Shape;414;p28"/>
            <p:cNvCxnSpPr>
              <a:stCxn id="335" idx="4"/>
              <a:endCxn id="339" idx="0"/>
            </p:cNvCxnSpPr>
            <p:nvPr/>
          </p:nvCxnSpPr>
          <p:spPr>
            <a:xfrm>
              <a:off x="896040" y="1059120"/>
              <a:ext cx="37080" cy="6300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346" name="Google Shape;415;p28"/>
            <p:cNvCxnSpPr>
              <a:stCxn id="335" idx="2"/>
              <a:endCxn id="341" idx="6"/>
            </p:cNvCxnSpPr>
            <p:nvPr/>
          </p:nvCxnSpPr>
          <p:spPr>
            <a:xfrm flipH="1">
              <a:off x="673560" y="1018800"/>
              <a:ext cx="85320" cy="4716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347" name="Google Shape;416;p28"/>
            <p:cNvCxnSpPr>
              <a:stCxn id="335" idx="6"/>
              <a:endCxn id="336" idx="2"/>
            </p:cNvCxnSpPr>
            <p:nvPr/>
          </p:nvCxnSpPr>
          <p:spPr>
            <a:xfrm flipV="1">
              <a:off x="936000" y="853560"/>
              <a:ext cx="123840" cy="6804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348" name="Google Shape;417;p28"/>
            <p:cNvCxnSpPr>
              <a:stCxn id="336" idx="0"/>
              <a:endCxn id="338" idx="4"/>
            </p:cNvCxnSpPr>
            <p:nvPr/>
          </p:nvCxnSpPr>
          <p:spPr>
            <a:xfrm flipH="1" flipV="1">
              <a:off x="1071000" y="660240"/>
              <a:ext cx="28800" cy="5652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349" name="Google Shape;418;p28"/>
            <p:cNvCxnSpPr>
              <a:stCxn id="336" idx="4"/>
              <a:endCxn id="340" idx="0"/>
            </p:cNvCxnSpPr>
            <p:nvPr/>
          </p:nvCxnSpPr>
          <p:spPr>
            <a:xfrm>
              <a:off x="1197000" y="893880"/>
              <a:ext cx="37080" cy="6300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350" name="Google Shape;419;p28"/>
            <p:cNvCxnSpPr>
              <a:stCxn id="336" idx="6"/>
              <a:endCxn id="342" idx="2"/>
            </p:cNvCxnSpPr>
            <p:nvPr/>
          </p:nvCxnSpPr>
          <p:spPr>
            <a:xfrm flipV="1">
              <a:off x="1236960" y="682560"/>
              <a:ext cx="134640" cy="7380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351" name="Google Shape;420;p28"/>
            <p:cNvCxnSpPr>
              <a:stCxn id="342" idx="5"/>
              <a:endCxn id="343" idx="1"/>
            </p:cNvCxnSpPr>
            <p:nvPr/>
          </p:nvCxnSpPr>
          <p:spPr>
            <a:xfrm>
              <a:off x="1557000" y="662400"/>
              <a:ext cx="84600" cy="3672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</p:grpSp>
      <p:sp>
        <p:nvSpPr>
          <p:cNvPr id="4" name="BlokTextu 3">
            <a:extLst>
              <a:ext uri="{FF2B5EF4-FFF2-40B4-BE49-F238E27FC236}">
                <a16:creationId xmlns:a16="http://schemas.microsoft.com/office/drawing/2014/main" id="{70E84CB6-5035-AB77-8A28-31C3E5B9E094}"/>
              </a:ext>
            </a:extLst>
          </p:cNvPr>
          <p:cNvSpPr txBox="1"/>
          <p:nvPr/>
        </p:nvSpPr>
        <p:spPr>
          <a:xfrm>
            <a:off x="4871357" y="4147457"/>
            <a:ext cx="338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Montserrat" panose="00000500000000000000" pitchFamily="2" charset="-18"/>
              </a:rPr>
              <a:t>Martin </a:t>
            </a:r>
            <a:r>
              <a:rPr lang="sk-SK" dirty="0" err="1">
                <a:latin typeface="Montserrat" panose="00000500000000000000" pitchFamily="2" charset="-18"/>
              </a:rPr>
              <a:t>Rychvalský</a:t>
            </a:r>
            <a:r>
              <a:rPr lang="sk-SK" dirty="0">
                <a:latin typeface="Montserrat" panose="00000500000000000000" pitchFamily="2" charset="-18"/>
              </a:rPr>
              <a:t> 3. 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1400040" y="1581120"/>
            <a:ext cx="6343200" cy="676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3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Biologické účinky</a:t>
            </a:r>
            <a:endParaRPr lang="fr-FR" sz="33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 type="subTitle"/>
          </p:nvPr>
        </p:nvSpPr>
        <p:spPr>
          <a:xfrm>
            <a:off x="1400040" y="2219400"/>
            <a:ext cx="6343200" cy="1980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200" b="0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Psilocyb</a:t>
            </a:r>
            <a:r>
              <a:rPr lang="sk-SK" sz="1200" b="0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í</a:t>
            </a:r>
            <a:r>
              <a:rPr lang="en" sz="1200" b="0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n interaguj</a:t>
            </a:r>
            <a:r>
              <a:rPr lang="sk-SK" sz="1200" b="0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e</a:t>
            </a:r>
            <a:r>
              <a:rPr lang="en" sz="1200" b="0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 s serotoninovými receptormi v mozgu, čo vedie k zmenám v nálade, vnímaní a vedomí. Účinky môžu zahŕňať halucinácie, zmeny v zmyslovom vnímaní a pocit duchovného prepojenia.</a:t>
            </a:r>
            <a:endParaRPr lang="en-US" sz="1200" b="0" strike="noStrike" spc="-1" dirty="0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506" name="Google Shape;711;p40"/>
          <p:cNvGrpSpPr/>
          <p:nvPr/>
        </p:nvGrpSpPr>
        <p:grpSpPr>
          <a:xfrm>
            <a:off x="6543360" y="470520"/>
            <a:ext cx="1263240" cy="770040"/>
            <a:chOff x="6543360" y="470520"/>
            <a:chExt cx="1263240" cy="770040"/>
          </a:xfrm>
        </p:grpSpPr>
        <p:sp>
          <p:nvSpPr>
            <p:cNvPr id="507" name="Google Shape;712;p40"/>
            <p:cNvSpPr/>
            <p:nvPr/>
          </p:nvSpPr>
          <p:spPr>
            <a:xfrm rot="12525600" flipV="1">
              <a:off x="7386840" y="842760"/>
              <a:ext cx="202320" cy="201960"/>
            </a:xfrm>
            <a:prstGeom prst="ellipse">
              <a:avLst/>
            </a:prstGeom>
            <a:solidFill>
              <a:srgbClr val="201F1F">
                <a:alpha val="11000"/>
              </a:srgbClr>
            </a:solidFill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1280" bIns="712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08" name="Google Shape;713;p40"/>
            <p:cNvSpPr/>
            <p:nvPr/>
          </p:nvSpPr>
          <p:spPr>
            <a:xfrm rot="12525600" flipV="1">
              <a:off x="7085880" y="677880"/>
              <a:ext cx="202320" cy="201960"/>
            </a:xfrm>
            <a:prstGeom prst="ellipse">
              <a:avLst/>
            </a:prstGeom>
            <a:solidFill>
              <a:srgbClr val="201F1F">
                <a:alpha val="11000"/>
              </a:srgbClr>
            </a:solidFill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1280" bIns="712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09" name="Google Shape;714;p40"/>
            <p:cNvSpPr/>
            <p:nvPr/>
          </p:nvSpPr>
          <p:spPr>
            <a:xfrm rot="12525600" flipV="1">
              <a:off x="7531200" y="67752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10" name="Google Shape;715;p40"/>
            <p:cNvSpPr/>
            <p:nvPr/>
          </p:nvSpPr>
          <p:spPr>
            <a:xfrm rot="12525600" flipV="1">
              <a:off x="7230240" y="51264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11" name="Google Shape;716;p40"/>
            <p:cNvSpPr/>
            <p:nvPr/>
          </p:nvSpPr>
          <p:spPr>
            <a:xfrm rot="12525600" flipV="1">
              <a:off x="7305840" y="108792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12" name="Google Shape;717;p40"/>
            <p:cNvSpPr/>
            <p:nvPr/>
          </p:nvSpPr>
          <p:spPr>
            <a:xfrm rot="12525600" flipV="1">
              <a:off x="7005240" y="92304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13" name="Google Shape;718;p40"/>
            <p:cNvSpPr/>
            <p:nvPr/>
          </p:nvSpPr>
          <p:spPr>
            <a:xfrm rot="12525600" flipV="1">
              <a:off x="7653600" y="100656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14" name="Google Shape;719;p40"/>
            <p:cNvSpPr/>
            <p:nvPr/>
          </p:nvSpPr>
          <p:spPr>
            <a:xfrm rot="12525600" flipV="1">
              <a:off x="6774120" y="506520"/>
              <a:ext cx="202320" cy="201960"/>
            </a:xfrm>
            <a:prstGeom prst="ellipse">
              <a:avLst/>
            </a:prstGeom>
            <a:solidFill>
              <a:schemeClr val="dk2"/>
            </a:solidFill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1280" bIns="712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15" name="Google Shape;720;p40"/>
            <p:cNvSpPr/>
            <p:nvPr/>
          </p:nvSpPr>
          <p:spPr>
            <a:xfrm rot="12525600" flipV="1">
              <a:off x="6566040" y="62676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cxnSp>
          <p:nvCxnSpPr>
            <p:cNvPr id="516" name="Google Shape;721;p40"/>
            <p:cNvCxnSpPr>
              <a:stCxn id="509" idx="4"/>
              <a:endCxn id="507" idx="0"/>
            </p:cNvCxnSpPr>
            <p:nvPr/>
          </p:nvCxnSpPr>
          <p:spPr>
            <a:xfrm flipH="1">
              <a:off x="7536600" y="799920"/>
              <a:ext cx="28080" cy="5616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517" name="Google Shape;722;p40"/>
            <p:cNvCxnSpPr>
              <a:stCxn id="507" idx="4"/>
              <a:endCxn id="511" idx="0"/>
            </p:cNvCxnSpPr>
            <p:nvPr/>
          </p:nvCxnSpPr>
          <p:spPr>
            <a:xfrm flipH="1">
              <a:off x="7401960" y="1033200"/>
              <a:ext cx="37440" cy="6372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518" name="Google Shape;723;p40"/>
            <p:cNvCxnSpPr>
              <a:stCxn id="507" idx="2"/>
              <a:endCxn id="513" idx="6"/>
            </p:cNvCxnSpPr>
            <p:nvPr/>
          </p:nvCxnSpPr>
          <p:spPr>
            <a:xfrm>
              <a:off x="7576560" y="993240"/>
              <a:ext cx="85320" cy="4752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519" name="Google Shape;724;p40"/>
            <p:cNvCxnSpPr>
              <a:stCxn id="507" idx="6"/>
              <a:endCxn id="508" idx="2"/>
            </p:cNvCxnSpPr>
            <p:nvPr/>
          </p:nvCxnSpPr>
          <p:spPr>
            <a:xfrm flipH="1" flipV="1">
              <a:off x="7275960" y="828000"/>
              <a:ext cx="123480" cy="6804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520" name="Google Shape;725;p40"/>
            <p:cNvCxnSpPr>
              <a:stCxn id="508" idx="0"/>
              <a:endCxn id="510" idx="4"/>
            </p:cNvCxnSpPr>
            <p:nvPr/>
          </p:nvCxnSpPr>
          <p:spPr>
            <a:xfrm flipV="1">
              <a:off x="7236000" y="634680"/>
              <a:ext cx="27720" cy="5616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521" name="Google Shape;726;p40"/>
            <p:cNvCxnSpPr>
              <a:stCxn id="508" idx="4"/>
              <a:endCxn id="512" idx="0"/>
            </p:cNvCxnSpPr>
            <p:nvPr/>
          </p:nvCxnSpPr>
          <p:spPr>
            <a:xfrm flipH="1">
              <a:off x="7101000" y="868320"/>
              <a:ext cx="37440" cy="6336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522" name="Google Shape;727;p40"/>
            <p:cNvCxnSpPr>
              <a:stCxn id="508" idx="6"/>
              <a:endCxn id="514" idx="2"/>
            </p:cNvCxnSpPr>
            <p:nvPr/>
          </p:nvCxnSpPr>
          <p:spPr>
            <a:xfrm flipH="1" flipV="1">
              <a:off x="6963840" y="657000"/>
              <a:ext cx="134640" cy="7416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523" name="Google Shape;728;p40"/>
            <p:cNvCxnSpPr>
              <a:stCxn id="514" idx="5"/>
              <a:endCxn id="515" idx="1"/>
            </p:cNvCxnSpPr>
            <p:nvPr/>
          </p:nvCxnSpPr>
          <p:spPr>
            <a:xfrm flipH="1">
              <a:off x="6693120" y="636480"/>
              <a:ext cx="84960" cy="3780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1400040" y="1581120"/>
            <a:ext cx="6343200" cy="676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300" b="0" strike="noStrike" spc="-1" dirty="0">
                <a:solidFill>
                  <a:schemeClr val="dk1"/>
                </a:solidFill>
                <a:latin typeface="Quicksand Medium"/>
                <a:ea typeface="Quicksand Medium"/>
              </a:rPr>
              <a:t>Záver</a:t>
            </a:r>
            <a:r>
              <a:rPr lang="sk-SK" sz="3300" b="0" strike="noStrike" spc="-1" dirty="0">
                <a:solidFill>
                  <a:schemeClr val="dk1"/>
                </a:solidFill>
                <a:latin typeface="Quicksand Medium"/>
                <a:ea typeface="Quicksand Medium"/>
              </a:rPr>
              <a:t> </a:t>
            </a:r>
            <a:endParaRPr lang="fr-FR" sz="33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 type="subTitle"/>
          </p:nvPr>
        </p:nvSpPr>
        <p:spPr>
          <a:xfrm>
            <a:off x="1400040" y="2219400"/>
            <a:ext cx="6343200" cy="1980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200" b="0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Psilocyb</a:t>
            </a:r>
            <a:r>
              <a:rPr lang="sk-SK" sz="1200" b="0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í</a:t>
            </a:r>
            <a:r>
              <a:rPr lang="en" sz="1200" b="0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n má rôzne výskyty a chemické vlastnosti, ktoré ovplyvňujú jeho biologické účinky. Tieto huby sú predmetom záujmu v oblasti psychológie a medicíny, najmä v súvislosti s ich potenciálnymi terapeutickými účinkami.</a:t>
            </a:r>
            <a:endParaRPr lang="sk-SK" sz="1200" b="0" strike="noStrike" spc="-1" dirty="0">
              <a:solidFill>
                <a:srgbClr val="000000"/>
              </a:solidFill>
              <a:latin typeface="OpenSymbo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526" name="Google Shape;711;p40"/>
          <p:cNvGrpSpPr/>
          <p:nvPr/>
        </p:nvGrpSpPr>
        <p:grpSpPr>
          <a:xfrm>
            <a:off x="6543360" y="470520"/>
            <a:ext cx="1263240" cy="770040"/>
            <a:chOff x="6543360" y="470520"/>
            <a:chExt cx="1263240" cy="770040"/>
          </a:xfrm>
        </p:grpSpPr>
        <p:sp>
          <p:nvSpPr>
            <p:cNvPr id="527" name="Google Shape;712;p40"/>
            <p:cNvSpPr/>
            <p:nvPr/>
          </p:nvSpPr>
          <p:spPr>
            <a:xfrm rot="12525600" flipV="1">
              <a:off x="7386840" y="842760"/>
              <a:ext cx="202320" cy="201960"/>
            </a:xfrm>
            <a:prstGeom prst="ellipse">
              <a:avLst/>
            </a:prstGeom>
            <a:solidFill>
              <a:srgbClr val="201F1F">
                <a:alpha val="11000"/>
              </a:srgbClr>
            </a:solidFill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1280" bIns="712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28" name="Google Shape;713;p40"/>
            <p:cNvSpPr/>
            <p:nvPr/>
          </p:nvSpPr>
          <p:spPr>
            <a:xfrm rot="12525600" flipV="1">
              <a:off x="7085880" y="677880"/>
              <a:ext cx="202320" cy="201960"/>
            </a:xfrm>
            <a:prstGeom prst="ellipse">
              <a:avLst/>
            </a:prstGeom>
            <a:solidFill>
              <a:srgbClr val="201F1F">
                <a:alpha val="11000"/>
              </a:srgbClr>
            </a:solidFill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1280" bIns="712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29" name="Google Shape;714;p40"/>
            <p:cNvSpPr/>
            <p:nvPr/>
          </p:nvSpPr>
          <p:spPr>
            <a:xfrm rot="12525600" flipV="1">
              <a:off x="7531200" y="67752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30" name="Google Shape;715;p40"/>
            <p:cNvSpPr/>
            <p:nvPr/>
          </p:nvSpPr>
          <p:spPr>
            <a:xfrm rot="12525600" flipV="1">
              <a:off x="7230240" y="51264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31" name="Google Shape;716;p40"/>
            <p:cNvSpPr/>
            <p:nvPr/>
          </p:nvSpPr>
          <p:spPr>
            <a:xfrm rot="12525600" flipV="1">
              <a:off x="7305840" y="108792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32" name="Google Shape;717;p40"/>
            <p:cNvSpPr/>
            <p:nvPr/>
          </p:nvSpPr>
          <p:spPr>
            <a:xfrm rot="12525600" flipV="1">
              <a:off x="7005240" y="92304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33" name="Google Shape;718;p40"/>
            <p:cNvSpPr/>
            <p:nvPr/>
          </p:nvSpPr>
          <p:spPr>
            <a:xfrm rot="12525600" flipV="1">
              <a:off x="7653600" y="100656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34" name="Google Shape;719;p40"/>
            <p:cNvSpPr/>
            <p:nvPr/>
          </p:nvSpPr>
          <p:spPr>
            <a:xfrm rot="12525600" flipV="1">
              <a:off x="6774120" y="506520"/>
              <a:ext cx="202320" cy="201960"/>
            </a:xfrm>
            <a:prstGeom prst="ellipse">
              <a:avLst/>
            </a:prstGeom>
            <a:solidFill>
              <a:schemeClr val="dk2"/>
            </a:solidFill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1280" bIns="712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35" name="Google Shape;720;p40"/>
            <p:cNvSpPr/>
            <p:nvPr/>
          </p:nvSpPr>
          <p:spPr>
            <a:xfrm rot="12525600" flipV="1">
              <a:off x="6566040" y="62676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cxnSp>
          <p:nvCxnSpPr>
            <p:cNvPr id="536" name="Google Shape;721;p40"/>
            <p:cNvCxnSpPr>
              <a:stCxn id="529" idx="4"/>
              <a:endCxn id="527" idx="0"/>
            </p:cNvCxnSpPr>
            <p:nvPr/>
          </p:nvCxnSpPr>
          <p:spPr>
            <a:xfrm flipH="1">
              <a:off x="7536600" y="799920"/>
              <a:ext cx="28080" cy="5616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537" name="Google Shape;722;p40"/>
            <p:cNvCxnSpPr>
              <a:stCxn id="527" idx="4"/>
              <a:endCxn id="531" idx="0"/>
            </p:cNvCxnSpPr>
            <p:nvPr/>
          </p:nvCxnSpPr>
          <p:spPr>
            <a:xfrm flipH="1">
              <a:off x="7401960" y="1033200"/>
              <a:ext cx="37440" cy="6372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538" name="Google Shape;723;p40"/>
            <p:cNvCxnSpPr>
              <a:stCxn id="527" idx="2"/>
              <a:endCxn id="533" idx="6"/>
            </p:cNvCxnSpPr>
            <p:nvPr/>
          </p:nvCxnSpPr>
          <p:spPr>
            <a:xfrm>
              <a:off x="7576560" y="993240"/>
              <a:ext cx="85320" cy="4752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539" name="Google Shape;724;p40"/>
            <p:cNvCxnSpPr>
              <a:stCxn id="527" idx="6"/>
              <a:endCxn id="528" idx="2"/>
            </p:cNvCxnSpPr>
            <p:nvPr/>
          </p:nvCxnSpPr>
          <p:spPr>
            <a:xfrm flipH="1" flipV="1">
              <a:off x="7275960" y="828000"/>
              <a:ext cx="123480" cy="6804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540" name="Google Shape;725;p40"/>
            <p:cNvCxnSpPr>
              <a:stCxn id="528" idx="0"/>
              <a:endCxn id="530" idx="4"/>
            </p:cNvCxnSpPr>
            <p:nvPr/>
          </p:nvCxnSpPr>
          <p:spPr>
            <a:xfrm flipV="1">
              <a:off x="7236000" y="634680"/>
              <a:ext cx="27720" cy="5616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541" name="Google Shape;726;p40"/>
            <p:cNvCxnSpPr>
              <a:stCxn id="528" idx="4"/>
              <a:endCxn id="532" idx="0"/>
            </p:cNvCxnSpPr>
            <p:nvPr/>
          </p:nvCxnSpPr>
          <p:spPr>
            <a:xfrm flipH="1">
              <a:off x="7101000" y="868320"/>
              <a:ext cx="37440" cy="6336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542" name="Google Shape;727;p40"/>
            <p:cNvCxnSpPr>
              <a:stCxn id="528" idx="6"/>
              <a:endCxn id="534" idx="2"/>
            </p:cNvCxnSpPr>
            <p:nvPr/>
          </p:nvCxnSpPr>
          <p:spPr>
            <a:xfrm flipH="1" flipV="1">
              <a:off x="6963840" y="657000"/>
              <a:ext cx="134640" cy="7416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543" name="Google Shape;728;p40"/>
            <p:cNvCxnSpPr>
              <a:stCxn id="534" idx="5"/>
              <a:endCxn id="535" idx="1"/>
            </p:cNvCxnSpPr>
            <p:nvPr/>
          </p:nvCxnSpPr>
          <p:spPr>
            <a:xfrm flipH="1">
              <a:off x="6693120" y="636480"/>
              <a:ext cx="84960" cy="3780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2833920" y="2190420"/>
            <a:ext cx="349524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k-SK" sz="5500" spc="-1" dirty="0">
                <a:solidFill>
                  <a:schemeClr val="dk1"/>
                </a:solidFill>
                <a:latin typeface="Quicksand Medium"/>
              </a:rPr>
              <a:t>Ďakujem za pozornosť </a:t>
            </a:r>
            <a:endParaRPr lang="fr-FR" sz="55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547" name="Google Shape;923;p47"/>
          <p:cNvSpPr/>
          <p:nvPr/>
        </p:nvSpPr>
        <p:spPr>
          <a:xfrm>
            <a:off x="2943360" y="3419640"/>
            <a:ext cx="618840" cy="61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0823080" tIns="309600" rIns="870823080" bIns="309600" anchor="t">
            <a:normAutofit fontScale="25000" lnSpcReduction="20000"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48" name="Google Shape;924;p47"/>
          <p:cNvSpPr/>
          <p:nvPr/>
        </p:nvSpPr>
        <p:spPr>
          <a:xfrm>
            <a:off x="3819600" y="3419640"/>
            <a:ext cx="618840" cy="61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0823080" tIns="309600" rIns="870823080" bIns="3096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49" name="Google Shape;925;p47"/>
          <p:cNvSpPr/>
          <p:nvPr/>
        </p:nvSpPr>
        <p:spPr>
          <a:xfrm>
            <a:off x="4705200" y="3419640"/>
            <a:ext cx="618840" cy="61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0823080" tIns="309600" rIns="870823080" bIns="3096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50" name="Google Shape;926;p47"/>
          <p:cNvSpPr/>
          <p:nvPr/>
        </p:nvSpPr>
        <p:spPr>
          <a:xfrm>
            <a:off x="5581800" y="3419640"/>
            <a:ext cx="618840" cy="61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0823080" tIns="309600" rIns="870823080" bIns="3096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551" name="Google Shape;927;p47"/>
          <p:cNvGrpSpPr/>
          <p:nvPr/>
        </p:nvGrpSpPr>
        <p:grpSpPr>
          <a:xfrm>
            <a:off x="1312560" y="2794466"/>
            <a:ext cx="1263600" cy="770400"/>
            <a:chOff x="1534680" y="2135880"/>
            <a:chExt cx="1263600" cy="770400"/>
          </a:xfrm>
        </p:grpSpPr>
        <p:sp>
          <p:nvSpPr>
            <p:cNvPr id="552" name="Google Shape;928;p47"/>
            <p:cNvSpPr/>
            <p:nvPr/>
          </p:nvSpPr>
          <p:spPr>
            <a:xfrm rot="19874400">
              <a:off x="1751760" y="2508120"/>
              <a:ext cx="202320" cy="202320"/>
            </a:xfrm>
            <a:prstGeom prst="ellipse">
              <a:avLst/>
            </a:prstGeom>
            <a:solidFill>
              <a:srgbClr val="201F1F">
                <a:alpha val="11000"/>
              </a:srgbClr>
            </a:solidFill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1640" bIns="716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53" name="Google Shape;929;p47"/>
            <p:cNvSpPr/>
            <p:nvPr/>
          </p:nvSpPr>
          <p:spPr>
            <a:xfrm rot="19874400">
              <a:off x="2052720" y="2342880"/>
              <a:ext cx="202320" cy="202320"/>
            </a:xfrm>
            <a:prstGeom prst="ellipse">
              <a:avLst/>
            </a:prstGeom>
            <a:solidFill>
              <a:srgbClr val="201F1F">
                <a:alpha val="11000"/>
              </a:srgbClr>
            </a:solidFill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1640" bIns="716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54" name="Google Shape;930;p47"/>
            <p:cNvSpPr/>
            <p:nvPr/>
          </p:nvSpPr>
          <p:spPr>
            <a:xfrm rot="19874400">
              <a:off x="1680120" y="2342880"/>
              <a:ext cx="129600" cy="12960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080" bIns="460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55" name="Google Shape;931;p47"/>
            <p:cNvSpPr/>
            <p:nvPr/>
          </p:nvSpPr>
          <p:spPr>
            <a:xfrm rot="19874400">
              <a:off x="1981080" y="2177640"/>
              <a:ext cx="129600" cy="12960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080" bIns="460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56" name="Google Shape;932;p47"/>
            <p:cNvSpPr/>
            <p:nvPr/>
          </p:nvSpPr>
          <p:spPr>
            <a:xfrm rot="19874400">
              <a:off x="1905480" y="2753280"/>
              <a:ext cx="129600" cy="12960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080" bIns="460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57" name="Google Shape;933;p47"/>
            <p:cNvSpPr/>
            <p:nvPr/>
          </p:nvSpPr>
          <p:spPr>
            <a:xfrm rot="19874400">
              <a:off x="2206440" y="2588040"/>
              <a:ext cx="129600" cy="12960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080" bIns="460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58" name="Google Shape;934;p47"/>
            <p:cNvSpPr/>
            <p:nvPr/>
          </p:nvSpPr>
          <p:spPr>
            <a:xfrm rot="19874400">
              <a:off x="1557720" y="2671560"/>
              <a:ext cx="129600" cy="12960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080" bIns="460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59" name="Google Shape;935;p47"/>
            <p:cNvSpPr/>
            <p:nvPr/>
          </p:nvSpPr>
          <p:spPr>
            <a:xfrm rot="19874400">
              <a:off x="2364480" y="2171880"/>
              <a:ext cx="202320" cy="202320"/>
            </a:xfrm>
            <a:prstGeom prst="ellipse">
              <a:avLst/>
            </a:prstGeom>
            <a:solidFill>
              <a:schemeClr val="dk2"/>
            </a:solidFill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1640" bIns="7164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60" name="Google Shape;936;p47"/>
            <p:cNvSpPr/>
            <p:nvPr/>
          </p:nvSpPr>
          <p:spPr>
            <a:xfrm rot="19874400">
              <a:off x="2645280" y="2291760"/>
              <a:ext cx="129600" cy="12960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080" bIns="460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cxnSp>
          <p:nvCxnSpPr>
            <p:cNvPr id="561" name="Google Shape;937;p47"/>
            <p:cNvCxnSpPr>
              <a:stCxn id="554" idx="4"/>
              <a:endCxn id="552" idx="0"/>
            </p:cNvCxnSpPr>
            <p:nvPr/>
          </p:nvCxnSpPr>
          <p:spPr>
            <a:xfrm>
              <a:off x="1776600" y="2464560"/>
              <a:ext cx="28080" cy="5616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562" name="Google Shape;938;p47"/>
            <p:cNvCxnSpPr>
              <a:stCxn id="552" idx="4"/>
              <a:endCxn id="556" idx="0"/>
            </p:cNvCxnSpPr>
            <p:nvPr/>
          </p:nvCxnSpPr>
          <p:spPr>
            <a:xfrm>
              <a:off x="1901880" y="2698200"/>
              <a:ext cx="37440" cy="6336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563" name="Google Shape;939;p47"/>
            <p:cNvCxnSpPr>
              <a:stCxn id="552" idx="2"/>
              <a:endCxn id="558" idx="6"/>
            </p:cNvCxnSpPr>
            <p:nvPr/>
          </p:nvCxnSpPr>
          <p:spPr>
            <a:xfrm flipH="1">
              <a:off x="1679400" y="2657880"/>
              <a:ext cx="85320" cy="4752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564" name="Google Shape;940;p47"/>
            <p:cNvCxnSpPr>
              <a:stCxn id="552" idx="6"/>
              <a:endCxn id="553" idx="2"/>
            </p:cNvCxnSpPr>
            <p:nvPr/>
          </p:nvCxnSpPr>
          <p:spPr>
            <a:xfrm flipV="1">
              <a:off x="1941840" y="2493000"/>
              <a:ext cx="123840" cy="6768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565" name="Google Shape;941;p47"/>
            <p:cNvCxnSpPr>
              <a:stCxn id="553" idx="0"/>
              <a:endCxn id="555" idx="4"/>
            </p:cNvCxnSpPr>
            <p:nvPr/>
          </p:nvCxnSpPr>
          <p:spPr>
            <a:xfrm flipH="1" flipV="1">
              <a:off x="2077560" y="2299320"/>
              <a:ext cx="27720" cy="5616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566" name="Google Shape;942;p47"/>
            <p:cNvCxnSpPr>
              <a:stCxn id="553" idx="4"/>
              <a:endCxn id="557" idx="0"/>
            </p:cNvCxnSpPr>
            <p:nvPr/>
          </p:nvCxnSpPr>
          <p:spPr>
            <a:xfrm>
              <a:off x="2202840" y="2532960"/>
              <a:ext cx="37440" cy="6336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567" name="Google Shape;943;p47"/>
            <p:cNvCxnSpPr>
              <a:stCxn id="553" idx="6"/>
              <a:endCxn id="559" idx="2"/>
            </p:cNvCxnSpPr>
            <p:nvPr/>
          </p:nvCxnSpPr>
          <p:spPr>
            <a:xfrm flipV="1">
              <a:off x="2242800" y="2321640"/>
              <a:ext cx="134640" cy="7416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568" name="Google Shape;944;p47"/>
            <p:cNvCxnSpPr>
              <a:stCxn id="559" idx="5"/>
              <a:endCxn id="560" idx="1"/>
            </p:cNvCxnSpPr>
            <p:nvPr/>
          </p:nvCxnSpPr>
          <p:spPr>
            <a:xfrm>
              <a:off x="2563200" y="2301120"/>
              <a:ext cx="84960" cy="3780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</p:grpSp>
      <p:sp>
        <p:nvSpPr>
          <p:cNvPr id="2" name="Obdĺžnik 1">
            <a:extLst>
              <a:ext uri="{FF2B5EF4-FFF2-40B4-BE49-F238E27FC236}">
                <a16:creationId xmlns:a16="http://schemas.microsoft.com/office/drawing/2014/main" id="{08D1DD1F-E54A-5C9D-765F-798761D4511C}"/>
              </a:ext>
            </a:extLst>
          </p:cNvPr>
          <p:cNvSpPr/>
          <p:nvPr/>
        </p:nvSpPr>
        <p:spPr>
          <a:xfrm>
            <a:off x="2221560" y="4189907"/>
            <a:ext cx="4709589" cy="353786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714240" y="523800"/>
            <a:ext cx="4152600" cy="1133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300" b="0" strike="noStrike" spc="-1" dirty="0">
                <a:solidFill>
                  <a:schemeClr val="dk1"/>
                </a:solidFill>
                <a:latin typeface="Quicksand Medium"/>
                <a:ea typeface="Quicksand Medium"/>
              </a:rPr>
              <a:t>Úvod</a:t>
            </a:r>
            <a:endParaRPr lang="fr-FR" sz="33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/>
          </p:nvPr>
        </p:nvSpPr>
        <p:spPr>
          <a:xfrm>
            <a:off x="2275440" y="2663820"/>
            <a:ext cx="4152600" cy="1980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sk-SK" sz="1200" b="0" strike="noStrike" spc="-1" dirty="0" err="1">
                <a:solidFill>
                  <a:srgbClr val="000000"/>
                </a:solidFill>
                <a:latin typeface="Montserrat" panose="00000500000000000000" pitchFamily="2" charset="-18"/>
              </a:rPr>
              <a:t>Psilocybín</a:t>
            </a:r>
            <a:r>
              <a:rPr lang="sk-SK" sz="1200" b="0" strike="noStrike" spc="-1" dirty="0">
                <a:solidFill>
                  <a:srgbClr val="000000"/>
                </a:solidFill>
                <a:latin typeface="Montserrat" panose="00000500000000000000" pitchFamily="2" charset="-18"/>
              </a:rPr>
              <a:t> je alkaloid, ktorý sa prirodzene vyskytuje vo viac ako 200 druhov húb. Ako heterocyklické zlúčeniny obsahuje </a:t>
            </a:r>
            <a:r>
              <a:rPr lang="sk-SK" sz="1200" b="0" strike="noStrike" spc="-1" dirty="0" err="1">
                <a:solidFill>
                  <a:srgbClr val="000000"/>
                </a:solidFill>
                <a:latin typeface="Montserrat" panose="00000500000000000000" pitchFamily="2" charset="-18"/>
              </a:rPr>
              <a:t>Indolový</a:t>
            </a:r>
            <a:r>
              <a:rPr lang="sk-SK" sz="1200" b="0" strike="noStrike" spc="-1" dirty="0">
                <a:solidFill>
                  <a:srgbClr val="000000"/>
                </a:solidFill>
                <a:latin typeface="Montserrat" panose="00000500000000000000" pitchFamily="2" charset="-18"/>
              </a:rPr>
              <a:t> kruh (</a:t>
            </a:r>
            <a:r>
              <a:rPr lang="sk-SK" sz="1200" b="0" strike="noStrike" spc="-1" dirty="0" err="1">
                <a:solidFill>
                  <a:srgbClr val="000000"/>
                </a:solidFill>
                <a:latin typeface="Montserrat" panose="00000500000000000000" pitchFamily="2" charset="-18"/>
              </a:rPr>
              <a:t>Indol</a:t>
            </a:r>
            <a:r>
              <a:rPr lang="sk-SK" sz="1200" spc="-1" dirty="0">
                <a:solidFill>
                  <a:srgbClr val="000000"/>
                </a:solidFill>
                <a:latin typeface="Montserrat" panose="00000500000000000000" pitchFamily="2" charset="-18"/>
              </a:rPr>
              <a:t>), ktorý je aromatickou zlúčeninou obsahujúcou 6-členný benzénový kruh spojený s 5-členným heterocyklickým kruhom obsahujúcim dusík. Jeho druhou zložkou je </a:t>
            </a:r>
            <a:r>
              <a:rPr lang="sk-SK" sz="1200" spc="-1" dirty="0" err="1">
                <a:solidFill>
                  <a:srgbClr val="000000"/>
                </a:solidFill>
                <a:latin typeface="Montserrat" panose="00000500000000000000" pitchFamily="2" charset="-18"/>
              </a:rPr>
              <a:t>Pyrrolidínový</a:t>
            </a:r>
            <a:r>
              <a:rPr lang="sk-SK" sz="1200" spc="-1" dirty="0">
                <a:solidFill>
                  <a:srgbClr val="000000"/>
                </a:solidFill>
                <a:latin typeface="Montserrat" panose="00000500000000000000" pitchFamily="2" charset="-18"/>
              </a:rPr>
              <a:t> kruh, ktorý je 5-členná heterocyklická štruktúra obsahujúca dusík.</a:t>
            </a:r>
            <a:endParaRPr lang="fr-FR" sz="1200" b="0" strike="noStrike" spc="-1" dirty="0">
              <a:solidFill>
                <a:srgbClr val="000000"/>
              </a:solidFill>
              <a:latin typeface="Montserrat" panose="00000500000000000000" pitchFamily="2" charset="-18"/>
            </a:endParaRPr>
          </a:p>
        </p:txBody>
      </p:sp>
      <p:cxnSp>
        <p:nvCxnSpPr>
          <p:cNvPr id="354" name="Google Shape;471;p31"/>
          <p:cNvCxnSpPr/>
          <p:nvPr/>
        </p:nvCxnSpPr>
        <p:spPr>
          <a:xfrm>
            <a:off x="4351740" y="1606230"/>
            <a:ext cx="360" cy="965520"/>
          </a:xfrm>
          <a:prstGeom prst="straightConnector1">
            <a:avLst/>
          </a:prstGeom>
          <a:ln w="9525">
            <a:solidFill>
              <a:srgbClr val="201F1F"/>
            </a:solidFill>
            <a:round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1247760" y="3076560"/>
            <a:ext cx="664812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5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Výskyt</a:t>
            </a:r>
            <a:endParaRPr lang="fr-FR" sz="4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title"/>
          </p:nvPr>
        </p:nvSpPr>
        <p:spPr>
          <a:xfrm>
            <a:off x="3600360" y="1228680"/>
            <a:ext cx="1952280" cy="1047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01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358" name="Google Shape;479;p32"/>
          <p:cNvGrpSpPr/>
          <p:nvPr/>
        </p:nvGrpSpPr>
        <p:grpSpPr>
          <a:xfrm>
            <a:off x="697320" y="1113480"/>
            <a:ext cx="2084760" cy="1317960"/>
            <a:chOff x="697320" y="1113480"/>
            <a:chExt cx="2084760" cy="1317960"/>
          </a:xfrm>
        </p:grpSpPr>
        <p:grpSp>
          <p:nvGrpSpPr>
            <p:cNvPr id="359" name="Google Shape;480;p32"/>
            <p:cNvGrpSpPr/>
            <p:nvPr/>
          </p:nvGrpSpPr>
          <p:grpSpPr>
            <a:xfrm>
              <a:off x="697320" y="1113480"/>
              <a:ext cx="1263600" cy="770400"/>
              <a:chOff x="697320" y="1113480"/>
              <a:chExt cx="1263600" cy="770400"/>
            </a:xfrm>
          </p:grpSpPr>
          <p:sp>
            <p:nvSpPr>
              <p:cNvPr id="360" name="Google Shape;481;p32"/>
              <p:cNvSpPr/>
              <p:nvPr/>
            </p:nvSpPr>
            <p:spPr>
              <a:xfrm rot="19874400">
                <a:off x="914400" y="1485720"/>
                <a:ext cx="202320" cy="202320"/>
              </a:xfrm>
              <a:prstGeom prst="ellipse">
                <a:avLst/>
              </a:prstGeom>
              <a:solidFill>
                <a:srgbClr val="201F1F">
                  <a:alpha val="11000"/>
                </a:srgbClr>
              </a:solidFill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1640" bIns="716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361" name="Google Shape;482;p32"/>
              <p:cNvSpPr/>
              <p:nvPr/>
            </p:nvSpPr>
            <p:spPr>
              <a:xfrm rot="19874400">
                <a:off x="1215360" y="1320480"/>
                <a:ext cx="202320" cy="202320"/>
              </a:xfrm>
              <a:prstGeom prst="ellipse">
                <a:avLst/>
              </a:prstGeom>
              <a:solidFill>
                <a:srgbClr val="201F1F">
                  <a:alpha val="11000"/>
                </a:srgbClr>
              </a:solidFill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1640" bIns="716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362" name="Google Shape;483;p32"/>
              <p:cNvSpPr/>
              <p:nvPr/>
            </p:nvSpPr>
            <p:spPr>
              <a:xfrm rot="19874400">
                <a:off x="842760" y="1320480"/>
                <a:ext cx="129600" cy="129600"/>
              </a:xfrm>
              <a:prstGeom prst="ellipse">
                <a:avLst/>
              </a:pr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63" name="Google Shape;484;p32"/>
              <p:cNvSpPr/>
              <p:nvPr/>
            </p:nvSpPr>
            <p:spPr>
              <a:xfrm rot="19874400">
                <a:off x="1143720" y="1155240"/>
                <a:ext cx="129600" cy="129600"/>
              </a:xfrm>
              <a:prstGeom prst="ellipse">
                <a:avLst/>
              </a:pr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64" name="Google Shape;485;p32"/>
              <p:cNvSpPr/>
              <p:nvPr/>
            </p:nvSpPr>
            <p:spPr>
              <a:xfrm rot="19874400">
                <a:off x="1068120" y="1730880"/>
                <a:ext cx="129600" cy="129600"/>
              </a:xfrm>
              <a:prstGeom prst="ellipse">
                <a:avLst/>
              </a:pr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65" name="Google Shape;486;p32"/>
              <p:cNvSpPr/>
              <p:nvPr/>
            </p:nvSpPr>
            <p:spPr>
              <a:xfrm rot="19874400">
                <a:off x="1369080" y="1565640"/>
                <a:ext cx="129600" cy="129600"/>
              </a:xfrm>
              <a:prstGeom prst="ellipse">
                <a:avLst/>
              </a:pr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66" name="Google Shape;487;p32"/>
              <p:cNvSpPr/>
              <p:nvPr/>
            </p:nvSpPr>
            <p:spPr>
              <a:xfrm rot="19874400">
                <a:off x="720360" y="1649160"/>
                <a:ext cx="129600" cy="129600"/>
              </a:xfrm>
              <a:prstGeom prst="ellipse">
                <a:avLst/>
              </a:pr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67" name="Google Shape;488;p32"/>
              <p:cNvSpPr/>
              <p:nvPr/>
            </p:nvSpPr>
            <p:spPr>
              <a:xfrm rot="19874400">
                <a:off x="1527120" y="1149480"/>
                <a:ext cx="202320" cy="202320"/>
              </a:xfrm>
              <a:prstGeom prst="ellipse">
                <a:avLst/>
              </a:prstGeom>
              <a:solidFill>
                <a:schemeClr val="dk2"/>
              </a:solidFill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1640" bIns="716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68" name="Google Shape;489;p32"/>
              <p:cNvSpPr/>
              <p:nvPr/>
            </p:nvSpPr>
            <p:spPr>
              <a:xfrm rot="19874400">
                <a:off x="1807920" y="1269360"/>
                <a:ext cx="129600" cy="129600"/>
              </a:xfrm>
              <a:prstGeom prst="ellipse">
                <a:avLst/>
              </a:pr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369" name="Google Shape;490;p32"/>
              <p:cNvCxnSpPr/>
              <p:nvPr/>
            </p:nvCxnSpPr>
            <p:spPr>
              <a:xfrm>
                <a:off x="939240" y="1442160"/>
                <a:ext cx="28080" cy="5652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  <p:cxnSp>
            <p:nvCxnSpPr>
              <p:cNvPr id="370" name="Google Shape;491;p32"/>
              <p:cNvCxnSpPr/>
              <p:nvPr/>
            </p:nvCxnSpPr>
            <p:spPr>
              <a:xfrm>
                <a:off x="1064520" y="1675800"/>
                <a:ext cx="37440" cy="6336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  <p:cxnSp>
            <p:nvCxnSpPr>
              <p:cNvPr id="371" name="Google Shape;492;p32"/>
              <p:cNvCxnSpPr/>
              <p:nvPr/>
            </p:nvCxnSpPr>
            <p:spPr>
              <a:xfrm flipH="1">
                <a:off x="842040" y="1635480"/>
                <a:ext cx="85320" cy="4752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  <p:cxnSp>
            <p:nvCxnSpPr>
              <p:cNvPr id="372" name="Google Shape;493;p32"/>
              <p:cNvCxnSpPr/>
              <p:nvPr/>
            </p:nvCxnSpPr>
            <p:spPr>
              <a:xfrm flipV="1">
                <a:off x="1104840" y="1470600"/>
                <a:ext cx="123480" cy="6804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  <p:cxnSp>
            <p:nvCxnSpPr>
              <p:cNvPr id="373" name="Google Shape;494;p32"/>
              <p:cNvCxnSpPr/>
              <p:nvPr/>
            </p:nvCxnSpPr>
            <p:spPr>
              <a:xfrm flipH="1" flipV="1">
                <a:off x="1240200" y="1276920"/>
                <a:ext cx="27720" cy="5652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  <p:cxnSp>
            <p:nvCxnSpPr>
              <p:cNvPr id="374" name="Google Shape;495;p32"/>
              <p:cNvCxnSpPr/>
              <p:nvPr/>
            </p:nvCxnSpPr>
            <p:spPr>
              <a:xfrm>
                <a:off x="1365480" y="1510560"/>
                <a:ext cx="37440" cy="6336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  <p:cxnSp>
            <p:nvCxnSpPr>
              <p:cNvPr id="375" name="Google Shape;496;p32"/>
              <p:cNvCxnSpPr/>
              <p:nvPr/>
            </p:nvCxnSpPr>
            <p:spPr>
              <a:xfrm flipV="1">
                <a:off x="1405440" y="1299240"/>
                <a:ext cx="134640" cy="7416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  <p:cxnSp>
            <p:nvCxnSpPr>
              <p:cNvPr id="376" name="Google Shape;497;p32"/>
              <p:cNvCxnSpPr/>
              <p:nvPr/>
            </p:nvCxnSpPr>
            <p:spPr>
              <a:xfrm>
                <a:off x="1725840" y="1278720"/>
                <a:ext cx="85320" cy="3780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</p:grpSp>
        <p:grpSp>
          <p:nvGrpSpPr>
            <p:cNvPr id="377" name="Google Shape;498;p32"/>
            <p:cNvGrpSpPr/>
            <p:nvPr/>
          </p:nvGrpSpPr>
          <p:grpSpPr>
            <a:xfrm>
              <a:off x="1575000" y="1641960"/>
              <a:ext cx="1207080" cy="789480"/>
              <a:chOff x="1575000" y="1641960"/>
              <a:chExt cx="1207080" cy="789480"/>
            </a:xfrm>
          </p:grpSpPr>
          <p:sp>
            <p:nvSpPr>
              <p:cNvPr id="378" name="Google Shape;499;p32"/>
              <p:cNvSpPr/>
              <p:nvPr/>
            </p:nvSpPr>
            <p:spPr>
              <a:xfrm rot="11700000">
                <a:off x="2347200" y="2030040"/>
                <a:ext cx="202320" cy="202320"/>
              </a:xfrm>
              <a:prstGeom prst="ellipse">
                <a:avLst/>
              </a:prstGeom>
              <a:solidFill>
                <a:srgbClr val="201F1F">
                  <a:alpha val="11000"/>
                </a:srgbClr>
              </a:solidFill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1640" bIns="716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379" name="Google Shape;500;p32"/>
              <p:cNvSpPr/>
              <p:nvPr/>
            </p:nvSpPr>
            <p:spPr>
              <a:xfrm rot="11700000">
                <a:off x="2015640" y="1941480"/>
                <a:ext cx="202320" cy="202320"/>
              </a:xfrm>
              <a:prstGeom prst="ellipse">
                <a:avLst/>
              </a:prstGeom>
              <a:solidFill>
                <a:srgbClr val="201F1F">
                  <a:alpha val="11000"/>
                </a:srgbClr>
              </a:solidFill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1640" bIns="716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380" name="Google Shape;501;p32"/>
              <p:cNvSpPr/>
              <p:nvPr/>
            </p:nvSpPr>
            <p:spPr>
              <a:xfrm rot="11700000">
                <a:off x="2322000" y="2287080"/>
                <a:ext cx="129600" cy="129600"/>
              </a:xfrm>
              <a:prstGeom prst="ellipse">
                <a:avLst/>
              </a:pr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81" name="Google Shape;502;p32"/>
              <p:cNvSpPr/>
              <p:nvPr/>
            </p:nvSpPr>
            <p:spPr>
              <a:xfrm rot="11700000">
                <a:off x="1990440" y="2198160"/>
                <a:ext cx="129600" cy="129600"/>
              </a:xfrm>
              <a:prstGeom prst="ellipse">
                <a:avLst/>
              </a:pr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82" name="Google Shape;503;p32"/>
              <p:cNvSpPr/>
              <p:nvPr/>
            </p:nvSpPr>
            <p:spPr>
              <a:xfrm rot="11700000">
                <a:off x="2442960" y="1834560"/>
                <a:ext cx="129600" cy="129600"/>
              </a:xfrm>
              <a:prstGeom prst="ellipse">
                <a:avLst/>
              </a:pr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83" name="Google Shape;504;p32"/>
              <p:cNvSpPr/>
              <p:nvPr/>
            </p:nvSpPr>
            <p:spPr>
              <a:xfrm rot="11700000">
                <a:off x="2111760" y="1746000"/>
                <a:ext cx="129600" cy="129600"/>
              </a:xfrm>
              <a:prstGeom prst="ellipse">
                <a:avLst/>
              </a:pr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84" name="Google Shape;505;p32"/>
              <p:cNvSpPr/>
              <p:nvPr/>
            </p:nvSpPr>
            <p:spPr>
              <a:xfrm rot="11700000">
                <a:off x="2637720" y="2134440"/>
                <a:ext cx="129600" cy="129600"/>
              </a:xfrm>
              <a:prstGeom prst="ellipse">
                <a:avLst/>
              </a:pr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85" name="Google Shape;506;p32"/>
              <p:cNvSpPr/>
              <p:nvPr/>
            </p:nvSpPr>
            <p:spPr>
              <a:xfrm rot="11700000">
                <a:off x="1671840" y="1849320"/>
                <a:ext cx="202320" cy="202320"/>
              </a:xfrm>
              <a:prstGeom prst="ellipse">
                <a:avLst/>
              </a:prstGeom>
              <a:solidFill>
                <a:schemeClr val="dk2"/>
              </a:solidFill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1640" bIns="716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386" name="Google Shape;507;p32"/>
              <p:cNvSpPr/>
              <p:nvPr/>
            </p:nvSpPr>
            <p:spPr>
              <a:xfrm rot="11700000">
                <a:off x="1589400" y="1656360"/>
                <a:ext cx="129600" cy="129600"/>
              </a:xfrm>
              <a:prstGeom prst="ellipse">
                <a:avLst/>
              </a:pr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387" name="Google Shape;508;p32"/>
              <p:cNvCxnSpPr/>
              <p:nvPr/>
            </p:nvCxnSpPr>
            <p:spPr>
              <a:xfrm flipV="1">
                <a:off x="2403720" y="2229120"/>
                <a:ext cx="18360" cy="6012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  <p:cxnSp>
            <p:nvCxnSpPr>
              <p:cNvPr id="388" name="Google Shape;509;p32"/>
              <p:cNvCxnSpPr/>
              <p:nvPr/>
            </p:nvCxnSpPr>
            <p:spPr>
              <a:xfrm flipV="1">
                <a:off x="2474280" y="1962360"/>
                <a:ext cx="17280" cy="7128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  <p:cxnSp>
            <p:nvCxnSpPr>
              <p:cNvPr id="389" name="Google Shape;510;p32"/>
              <p:cNvCxnSpPr/>
              <p:nvPr/>
            </p:nvCxnSpPr>
            <p:spPr>
              <a:xfrm>
                <a:off x="2546280" y="2157480"/>
                <a:ext cx="93960" cy="2484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  <p:cxnSp>
            <p:nvCxnSpPr>
              <p:cNvPr id="390" name="Google Shape;511;p32"/>
              <p:cNvCxnSpPr/>
              <p:nvPr/>
            </p:nvCxnSpPr>
            <p:spPr>
              <a:xfrm flipH="1" flipV="1">
                <a:off x="2214720" y="2068560"/>
                <a:ext cx="136080" cy="3672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  <p:cxnSp>
            <p:nvCxnSpPr>
              <p:cNvPr id="391" name="Google Shape;512;p32"/>
              <p:cNvCxnSpPr/>
              <p:nvPr/>
            </p:nvCxnSpPr>
            <p:spPr>
              <a:xfrm flipH="1">
                <a:off x="2072160" y="2140200"/>
                <a:ext cx="18360" cy="6048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  <p:cxnSp>
            <p:nvCxnSpPr>
              <p:cNvPr id="392" name="Google Shape;513;p32"/>
              <p:cNvCxnSpPr/>
              <p:nvPr/>
            </p:nvCxnSpPr>
            <p:spPr>
              <a:xfrm flipV="1">
                <a:off x="2142720" y="1873440"/>
                <a:ext cx="17280" cy="7128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  <p:cxnSp>
            <p:nvCxnSpPr>
              <p:cNvPr id="393" name="Google Shape;514;p32"/>
              <p:cNvCxnSpPr/>
              <p:nvPr/>
            </p:nvCxnSpPr>
            <p:spPr>
              <a:xfrm flipH="1" flipV="1">
                <a:off x="1870560" y="1976400"/>
                <a:ext cx="148680" cy="4032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  <p:cxnSp>
            <p:nvCxnSpPr>
              <p:cNvPr id="394" name="Google Shape;515;p32"/>
              <p:cNvCxnSpPr/>
              <p:nvPr/>
            </p:nvCxnSpPr>
            <p:spPr>
              <a:xfrm flipH="1" flipV="1">
                <a:off x="1686960" y="1776960"/>
                <a:ext cx="35640" cy="8604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</p:grpSp>
      </p:grpSp>
      <p:cxnSp>
        <p:nvCxnSpPr>
          <p:cNvPr id="395" name="Google Shape;516;p32"/>
          <p:cNvCxnSpPr/>
          <p:nvPr/>
        </p:nvCxnSpPr>
        <p:spPr>
          <a:xfrm>
            <a:off x="4572000" y="2273040"/>
            <a:ext cx="360" cy="803160"/>
          </a:xfrm>
          <a:prstGeom prst="straightConnector1">
            <a:avLst/>
          </a:prstGeom>
          <a:ln w="9525">
            <a:solidFill>
              <a:srgbClr val="201F1F"/>
            </a:solidFill>
            <a:round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714240" y="523800"/>
            <a:ext cx="4152600" cy="1133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3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Prírodné zdroje</a:t>
            </a:r>
            <a:endParaRPr lang="fr-FR" sz="33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714240" y="2619360"/>
            <a:ext cx="4152600" cy="1980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200" b="0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Psilocyb</a:t>
            </a:r>
            <a:r>
              <a:rPr lang="sk-SK" sz="1200" b="0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í</a:t>
            </a:r>
            <a:r>
              <a:rPr lang="en" sz="1200" b="0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n sa nachádza v mnohých druhoch húb, známych ako "psychedelické huby". Najznámejšie sú druhy ako Psilocybe cubensis</a:t>
            </a:r>
            <a:r>
              <a:rPr lang="sk-SK" sz="1200" b="0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, </a:t>
            </a:r>
            <a:r>
              <a:rPr lang="sk-SK" sz="1200" b="0" strike="noStrike" spc="-1" dirty="0" err="1">
                <a:solidFill>
                  <a:srgbClr val="000000"/>
                </a:solidFill>
                <a:latin typeface="Montserrat" panose="00000500000000000000" pitchFamily="2" charset="-18"/>
              </a:rPr>
              <a:t>Psilocybe</a:t>
            </a:r>
            <a:r>
              <a:rPr lang="sk-SK" sz="1200" b="0" strike="noStrike" spc="-1" dirty="0">
                <a:solidFill>
                  <a:srgbClr val="000000"/>
                </a:solidFill>
                <a:latin typeface="Montserrat" panose="00000500000000000000" pitchFamily="2" charset="-18"/>
              </a:rPr>
              <a:t> </a:t>
            </a:r>
            <a:r>
              <a:rPr lang="sk-SK" sz="1200" b="0" strike="noStrike" spc="-1" dirty="0" err="1">
                <a:solidFill>
                  <a:srgbClr val="000000"/>
                </a:solidFill>
                <a:latin typeface="Montserrat" panose="00000500000000000000" pitchFamily="2" charset="-18"/>
              </a:rPr>
              <a:t>cyanescens</a:t>
            </a:r>
            <a:r>
              <a:rPr lang="en" sz="1200" b="0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 a Psilocybe semilanceata. Tieto huby rastú v rôznych biotopoch po celom svete.</a:t>
            </a:r>
            <a:endParaRPr lang="sk-SK" sz="1200" b="0" strike="noStrike" spc="-1" dirty="0">
              <a:solidFill>
                <a:schemeClr val="dk1"/>
              </a:solidFill>
              <a:latin typeface="Montserrat"/>
              <a:ea typeface="Montserrat"/>
            </a:endParaRPr>
          </a:p>
        </p:txBody>
      </p:sp>
      <p:cxnSp>
        <p:nvCxnSpPr>
          <p:cNvPr id="398" name="Google Shape;471;p31"/>
          <p:cNvCxnSpPr/>
          <p:nvPr/>
        </p:nvCxnSpPr>
        <p:spPr>
          <a:xfrm>
            <a:off x="2789640" y="1654920"/>
            <a:ext cx="360" cy="965520"/>
          </a:xfrm>
          <a:prstGeom prst="straightConnector1">
            <a:avLst/>
          </a:prstGeom>
          <a:ln w="9525">
            <a:solidFill>
              <a:srgbClr val="201F1F"/>
            </a:solidFill>
            <a:round/>
          </a:ln>
        </p:spPr>
      </p:cxnSp>
      <p:pic>
        <p:nvPicPr>
          <p:cNvPr id="2" name="Picture 4" descr="Plagát hallucinogenic mushrooms psilocybe cubensis – Obraz na Stenu |  Posters.sk">
            <a:extLst>
              <a:ext uri="{FF2B5EF4-FFF2-40B4-BE49-F238E27FC236}">
                <a16:creationId xmlns:a16="http://schemas.microsoft.com/office/drawing/2014/main" id="{DB4727CA-2B66-6819-7F1B-E0E27CFA4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"/>
          <a:stretch/>
        </p:blipFill>
        <p:spPr bwMode="auto">
          <a:xfrm>
            <a:off x="4495108" y="771750"/>
            <a:ext cx="25384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silocybe Semilanceata Poison, Red, Toadstool, Green PNG Transparent Image  and Clipart for Free Download">
            <a:extLst>
              <a:ext uri="{FF2B5EF4-FFF2-40B4-BE49-F238E27FC236}">
                <a16:creationId xmlns:a16="http://schemas.microsoft.com/office/drawing/2014/main" id="{20B58C0F-7B19-A44D-ED0D-5BD11DBA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045" y="728511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en's Magic Mushroom T-Shirt Psilocybe Cyanescens">
            <a:extLst>
              <a:ext uri="{FF2B5EF4-FFF2-40B4-BE49-F238E27FC236}">
                <a16:creationId xmlns:a16="http://schemas.microsoft.com/office/drawing/2014/main" id="{25FD8E61-B636-833A-9D8F-DF8265A64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41" y="2781301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C8166A80-B5EA-F77C-7539-5CFC839AD24E}"/>
              </a:ext>
            </a:extLst>
          </p:cNvPr>
          <p:cNvSpPr txBox="1"/>
          <p:nvPr/>
        </p:nvSpPr>
        <p:spPr>
          <a:xfrm>
            <a:off x="5009432" y="2488555"/>
            <a:ext cx="15098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b="0" strike="noStrike" spc="-1" dirty="0" err="1">
                <a:solidFill>
                  <a:srgbClr val="000000"/>
                </a:solidFill>
                <a:latin typeface="Montserrat" panose="00000500000000000000" pitchFamily="2" charset="-18"/>
              </a:rPr>
              <a:t>Psilocybe</a:t>
            </a:r>
            <a:r>
              <a:rPr lang="sk-SK" sz="1100" b="0" strike="noStrike" spc="-1" dirty="0">
                <a:solidFill>
                  <a:srgbClr val="000000"/>
                </a:solidFill>
                <a:latin typeface="Montserrat" panose="00000500000000000000" pitchFamily="2" charset="-18"/>
              </a:rPr>
              <a:t> </a:t>
            </a:r>
            <a:r>
              <a:rPr lang="sk-SK" sz="1100" b="0" strike="noStrike" spc="-1" dirty="0" err="1">
                <a:solidFill>
                  <a:srgbClr val="000000"/>
                </a:solidFill>
                <a:latin typeface="Montserrat" panose="00000500000000000000" pitchFamily="2" charset="-18"/>
              </a:rPr>
              <a:t>cubensis</a:t>
            </a:r>
            <a:endParaRPr lang="sk-SK" sz="1100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6D16CB04-C248-9E9F-80CC-894CA0ED7B08}"/>
              </a:ext>
            </a:extLst>
          </p:cNvPr>
          <p:cNvSpPr txBox="1"/>
          <p:nvPr/>
        </p:nvSpPr>
        <p:spPr>
          <a:xfrm>
            <a:off x="7113580" y="3248511"/>
            <a:ext cx="19723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b="0" strike="noStrike" spc="-1" dirty="0" err="1">
                <a:solidFill>
                  <a:srgbClr val="000000"/>
                </a:solidFill>
                <a:latin typeface="Montserrat" panose="00000500000000000000" pitchFamily="2" charset="-18"/>
              </a:rPr>
              <a:t>Psilocybe</a:t>
            </a:r>
            <a:r>
              <a:rPr lang="sk-SK" sz="1100" b="0" strike="noStrike" spc="-1" dirty="0">
                <a:solidFill>
                  <a:srgbClr val="000000"/>
                </a:solidFill>
                <a:latin typeface="Montserrat" panose="00000500000000000000" pitchFamily="2" charset="-18"/>
              </a:rPr>
              <a:t> </a:t>
            </a:r>
            <a:r>
              <a:rPr lang="sk-SK" sz="1100" b="0" strike="noStrike" spc="-1" dirty="0" err="1">
                <a:solidFill>
                  <a:srgbClr val="000000"/>
                </a:solidFill>
                <a:latin typeface="Montserrat" panose="00000500000000000000" pitchFamily="2" charset="-18"/>
              </a:rPr>
              <a:t>semilanceata</a:t>
            </a:r>
            <a:endParaRPr lang="sk-SK" sz="11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5E90B06-CC23-51AB-84B6-8066EEAE6A68}"/>
              </a:ext>
            </a:extLst>
          </p:cNvPr>
          <p:cNvSpPr txBox="1"/>
          <p:nvPr/>
        </p:nvSpPr>
        <p:spPr>
          <a:xfrm>
            <a:off x="5194403" y="4526789"/>
            <a:ext cx="1919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b="0" strike="noStrike" spc="-1" dirty="0" err="1">
                <a:solidFill>
                  <a:srgbClr val="000000"/>
                </a:solidFill>
                <a:latin typeface="Montserrat" panose="00000500000000000000" pitchFamily="2" charset="-18"/>
              </a:rPr>
              <a:t>Psilocybe</a:t>
            </a:r>
            <a:r>
              <a:rPr lang="sk-SK" sz="1100" b="0" strike="noStrike" spc="-1" dirty="0">
                <a:solidFill>
                  <a:srgbClr val="000000"/>
                </a:solidFill>
                <a:latin typeface="Montserrat" panose="00000500000000000000" pitchFamily="2" charset="-18"/>
              </a:rPr>
              <a:t> </a:t>
            </a:r>
            <a:r>
              <a:rPr lang="sk-SK" sz="1100" b="0" strike="noStrike" spc="-1" dirty="0" err="1">
                <a:solidFill>
                  <a:srgbClr val="000000"/>
                </a:solidFill>
                <a:latin typeface="Montserrat" panose="00000500000000000000" pitchFamily="2" charset="-18"/>
              </a:rPr>
              <a:t>cyanescens</a:t>
            </a:r>
            <a:endParaRPr lang="sk-SK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1400040" y="1581120"/>
            <a:ext cx="6343200" cy="676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3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Geografická distribúcia</a:t>
            </a:r>
            <a:endParaRPr lang="fr-FR" sz="33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subTitle"/>
          </p:nvPr>
        </p:nvSpPr>
        <p:spPr>
          <a:xfrm>
            <a:off x="1400040" y="2219400"/>
            <a:ext cx="6343200" cy="1980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200" b="0" strike="noStrike" spc="-1">
                <a:solidFill>
                  <a:schemeClr val="dk1"/>
                </a:solidFill>
                <a:latin typeface="Montserrat"/>
                <a:ea typeface="Montserrat"/>
              </a:rPr>
              <a:t>Psychedelické huby majú globálnu distribúciu. Možno ich nájsť v tropických a subtropických oblastiach, ale aj v miernych pásmach, najmä v období dažďov.</a:t>
            </a:r>
            <a:endParaRPr lang="en-US" sz="12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402" name="Google Shape;711;p40"/>
          <p:cNvGrpSpPr/>
          <p:nvPr/>
        </p:nvGrpSpPr>
        <p:grpSpPr>
          <a:xfrm>
            <a:off x="6543360" y="470520"/>
            <a:ext cx="1263240" cy="770040"/>
            <a:chOff x="6543360" y="470520"/>
            <a:chExt cx="1263240" cy="770040"/>
          </a:xfrm>
        </p:grpSpPr>
        <p:sp>
          <p:nvSpPr>
            <p:cNvPr id="403" name="Google Shape;712;p40"/>
            <p:cNvSpPr/>
            <p:nvPr/>
          </p:nvSpPr>
          <p:spPr>
            <a:xfrm rot="12525600" flipV="1">
              <a:off x="7386840" y="842760"/>
              <a:ext cx="202320" cy="201960"/>
            </a:xfrm>
            <a:prstGeom prst="ellipse">
              <a:avLst/>
            </a:prstGeom>
            <a:solidFill>
              <a:srgbClr val="201F1F">
                <a:alpha val="11000"/>
              </a:srgbClr>
            </a:solidFill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1280" bIns="712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04" name="Google Shape;713;p40"/>
            <p:cNvSpPr/>
            <p:nvPr/>
          </p:nvSpPr>
          <p:spPr>
            <a:xfrm rot="12525600" flipV="1">
              <a:off x="7085880" y="677880"/>
              <a:ext cx="202320" cy="201960"/>
            </a:xfrm>
            <a:prstGeom prst="ellipse">
              <a:avLst/>
            </a:prstGeom>
            <a:solidFill>
              <a:srgbClr val="201F1F">
                <a:alpha val="11000"/>
              </a:srgbClr>
            </a:solidFill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1280" bIns="712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05" name="Google Shape;714;p40"/>
            <p:cNvSpPr/>
            <p:nvPr/>
          </p:nvSpPr>
          <p:spPr>
            <a:xfrm rot="12525600" flipV="1">
              <a:off x="7531200" y="67752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6" name="Google Shape;715;p40"/>
            <p:cNvSpPr/>
            <p:nvPr/>
          </p:nvSpPr>
          <p:spPr>
            <a:xfrm rot="12525600" flipV="1">
              <a:off x="7230240" y="51264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7" name="Google Shape;716;p40"/>
            <p:cNvSpPr/>
            <p:nvPr/>
          </p:nvSpPr>
          <p:spPr>
            <a:xfrm rot="12525600" flipV="1">
              <a:off x="7305840" y="108792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8" name="Google Shape;717;p40"/>
            <p:cNvSpPr/>
            <p:nvPr/>
          </p:nvSpPr>
          <p:spPr>
            <a:xfrm rot="12525600" flipV="1">
              <a:off x="7005240" y="92304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9" name="Google Shape;718;p40"/>
            <p:cNvSpPr/>
            <p:nvPr/>
          </p:nvSpPr>
          <p:spPr>
            <a:xfrm rot="12525600" flipV="1">
              <a:off x="7653600" y="100656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10" name="Google Shape;719;p40"/>
            <p:cNvSpPr/>
            <p:nvPr/>
          </p:nvSpPr>
          <p:spPr>
            <a:xfrm rot="12525600" flipV="1">
              <a:off x="6774120" y="506520"/>
              <a:ext cx="202320" cy="201960"/>
            </a:xfrm>
            <a:prstGeom prst="ellipse">
              <a:avLst/>
            </a:prstGeom>
            <a:solidFill>
              <a:schemeClr val="dk2"/>
            </a:solidFill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1280" bIns="712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11" name="Google Shape;720;p40"/>
            <p:cNvSpPr/>
            <p:nvPr/>
          </p:nvSpPr>
          <p:spPr>
            <a:xfrm rot="12525600" flipV="1">
              <a:off x="6566040" y="62676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cxnSp>
          <p:nvCxnSpPr>
            <p:cNvPr id="412" name="Google Shape;721;p40"/>
            <p:cNvCxnSpPr>
              <a:stCxn id="405" idx="4"/>
              <a:endCxn id="403" idx="0"/>
            </p:cNvCxnSpPr>
            <p:nvPr/>
          </p:nvCxnSpPr>
          <p:spPr>
            <a:xfrm flipH="1">
              <a:off x="7536600" y="799920"/>
              <a:ext cx="28080" cy="5616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413" name="Google Shape;722;p40"/>
            <p:cNvCxnSpPr>
              <a:stCxn id="403" idx="4"/>
              <a:endCxn id="407" idx="0"/>
            </p:cNvCxnSpPr>
            <p:nvPr/>
          </p:nvCxnSpPr>
          <p:spPr>
            <a:xfrm flipH="1">
              <a:off x="7401960" y="1033200"/>
              <a:ext cx="37440" cy="6372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414" name="Google Shape;723;p40"/>
            <p:cNvCxnSpPr>
              <a:stCxn id="403" idx="2"/>
              <a:endCxn id="409" idx="6"/>
            </p:cNvCxnSpPr>
            <p:nvPr/>
          </p:nvCxnSpPr>
          <p:spPr>
            <a:xfrm>
              <a:off x="7576560" y="993240"/>
              <a:ext cx="85320" cy="4752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415" name="Google Shape;724;p40"/>
            <p:cNvCxnSpPr>
              <a:stCxn id="403" idx="6"/>
              <a:endCxn id="404" idx="2"/>
            </p:cNvCxnSpPr>
            <p:nvPr/>
          </p:nvCxnSpPr>
          <p:spPr>
            <a:xfrm flipH="1" flipV="1">
              <a:off x="7275960" y="828000"/>
              <a:ext cx="123480" cy="6804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416" name="Google Shape;725;p40"/>
            <p:cNvCxnSpPr>
              <a:stCxn id="404" idx="0"/>
              <a:endCxn id="406" idx="4"/>
            </p:cNvCxnSpPr>
            <p:nvPr/>
          </p:nvCxnSpPr>
          <p:spPr>
            <a:xfrm flipV="1">
              <a:off x="7236000" y="634680"/>
              <a:ext cx="27720" cy="5616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417" name="Google Shape;726;p40"/>
            <p:cNvCxnSpPr>
              <a:stCxn id="404" idx="4"/>
              <a:endCxn id="408" idx="0"/>
            </p:cNvCxnSpPr>
            <p:nvPr/>
          </p:nvCxnSpPr>
          <p:spPr>
            <a:xfrm flipH="1">
              <a:off x="7101000" y="868320"/>
              <a:ext cx="37440" cy="6336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418" name="Google Shape;727;p40"/>
            <p:cNvCxnSpPr>
              <a:stCxn id="404" idx="6"/>
              <a:endCxn id="410" idx="2"/>
            </p:cNvCxnSpPr>
            <p:nvPr/>
          </p:nvCxnSpPr>
          <p:spPr>
            <a:xfrm flipH="1" flipV="1">
              <a:off x="6963840" y="657000"/>
              <a:ext cx="134640" cy="7416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419" name="Google Shape;728;p40"/>
            <p:cNvCxnSpPr>
              <a:stCxn id="410" idx="5"/>
              <a:endCxn id="411" idx="1"/>
            </p:cNvCxnSpPr>
            <p:nvPr/>
          </p:nvCxnSpPr>
          <p:spPr>
            <a:xfrm flipH="1">
              <a:off x="6693120" y="636480"/>
              <a:ext cx="84960" cy="3780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1400040" y="1581120"/>
            <a:ext cx="6343200" cy="676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3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Sezónnosť</a:t>
            </a:r>
            <a:endParaRPr lang="fr-FR" sz="33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subTitle"/>
          </p:nvPr>
        </p:nvSpPr>
        <p:spPr>
          <a:xfrm>
            <a:off x="1400040" y="2219400"/>
            <a:ext cx="6343200" cy="1980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200" b="0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Psilocyb</a:t>
            </a:r>
            <a:r>
              <a:rPr lang="sk-SK" sz="1200" b="0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í</a:t>
            </a:r>
            <a:r>
              <a:rPr lang="en" sz="1200" b="0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nové huby majú rôzne sezónnosti v závislosti od geografickej lokality. V období dažďov a teplých mesiacov sa najčastejšie objavujú, pretože potrebujú vlhké prostredie na rast a reprodukciu.</a:t>
            </a:r>
            <a:endParaRPr lang="en-US" sz="1200" b="0" strike="noStrike" spc="-1" dirty="0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422" name="Google Shape;711;p40"/>
          <p:cNvGrpSpPr/>
          <p:nvPr/>
        </p:nvGrpSpPr>
        <p:grpSpPr>
          <a:xfrm>
            <a:off x="6543360" y="470520"/>
            <a:ext cx="1263240" cy="770040"/>
            <a:chOff x="6543360" y="470520"/>
            <a:chExt cx="1263240" cy="770040"/>
          </a:xfrm>
        </p:grpSpPr>
        <p:sp>
          <p:nvSpPr>
            <p:cNvPr id="423" name="Google Shape;712;p40"/>
            <p:cNvSpPr/>
            <p:nvPr/>
          </p:nvSpPr>
          <p:spPr>
            <a:xfrm rot="12525600" flipV="1">
              <a:off x="7386840" y="842760"/>
              <a:ext cx="202320" cy="201960"/>
            </a:xfrm>
            <a:prstGeom prst="ellipse">
              <a:avLst/>
            </a:prstGeom>
            <a:solidFill>
              <a:srgbClr val="201F1F">
                <a:alpha val="11000"/>
              </a:srgbClr>
            </a:solidFill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1280" bIns="712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24" name="Google Shape;713;p40"/>
            <p:cNvSpPr/>
            <p:nvPr/>
          </p:nvSpPr>
          <p:spPr>
            <a:xfrm rot="12525600" flipV="1">
              <a:off x="7085880" y="677880"/>
              <a:ext cx="202320" cy="201960"/>
            </a:xfrm>
            <a:prstGeom prst="ellipse">
              <a:avLst/>
            </a:prstGeom>
            <a:solidFill>
              <a:srgbClr val="201F1F">
                <a:alpha val="11000"/>
              </a:srgbClr>
            </a:solidFill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1280" bIns="712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25" name="Google Shape;714;p40"/>
            <p:cNvSpPr/>
            <p:nvPr/>
          </p:nvSpPr>
          <p:spPr>
            <a:xfrm rot="12525600" flipV="1">
              <a:off x="7531200" y="67752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26" name="Google Shape;715;p40"/>
            <p:cNvSpPr/>
            <p:nvPr/>
          </p:nvSpPr>
          <p:spPr>
            <a:xfrm rot="12525600" flipV="1">
              <a:off x="7230240" y="51264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27" name="Google Shape;716;p40"/>
            <p:cNvSpPr/>
            <p:nvPr/>
          </p:nvSpPr>
          <p:spPr>
            <a:xfrm rot="12525600" flipV="1">
              <a:off x="7305840" y="108792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28" name="Google Shape;717;p40"/>
            <p:cNvSpPr/>
            <p:nvPr/>
          </p:nvSpPr>
          <p:spPr>
            <a:xfrm rot="12525600" flipV="1">
              <a:off x="7005240" y="92304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29" name="Google Shape;718;p40"/>
            <p:cNvSpPr/>
            <p:nvPr/>
          </p:nvSpPr>
          <p:spPr>
            <a:xfrm rot="12525600" flipV="1">
              <a:off x="7653600" y="100656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30" name="Google Shape;719;p40"/>
            <p:cNvSpPr/>
            <p:nvPr/>
          </p:nvSpPr>
          <p:spPr>
            <a:xfrm rot="12525600" flipV="1">
              <a:off x="6774120" y="506520"/>
              <a:ext cx="202320" cy="201960"/>
            </a:xfrm>
            <a:prstGeom prst="ellipse">
              <a:avLst/>
            </a:prstGeom>
            <a:solidFill>
              <a:schemeClr val="dk2"/>
            </a:solidFill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1280" bIns="712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31" name="Google Shape;720;p40"/>
            <p:cNvSpPr/>
            <p:nvPr/>
          </p:nvSpPr>
          <p:spPr>
            <a:xfrm rot="12525600" flipV="1">
              <a:off x="6566040" y="62676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cxnSp>
          <p:nvCxnSpPr>
            <p:cNvPr id="432" name="Google Shape;721;p40"/>
            <p:cNvCxnSpPr>
              <a:stCxn id="425" idx="4"/>
              <a:endCxn id="423" idx="0"/>
            </p:cNvCxnSpPr>
            <p:nvPr/>
          </p:nvCxnSpPr>
          <p:spPr>
            <a:xfrm flipH="1">
              <a:off x="7536600" y="799920"/>
              <a:ext cx="28080" cy="5616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433" name="Google Shape;722;p40"/>
            <p:cNvCxnSpPr>
              <a:stCxn id="423" idx="4"/>
              <a:endCxn id="427" idx="0"/>
            </p:cNvCxnSpPr>
            <p:nvPr/>
          </p:nvCxnSpPr>
          <p:spPr>
            <a:xfrm flipH="1">
              <a:off x="7401960" y="1033200"/>
              <a:ext cx="37440" cy="6372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434" name="Google Shape;723;p40"/>
            <p:cNvCxnSpPr>
              <a:stCxn id="423" idx="2"/>
              <a:endCxn id="429" idx="6"/>
            </p:cNvCxnSpPr>
            <p:nvPr/>
          </p:nvCxnSpPr>
          <p:spPr>
            <a:xfrm>
              <a:off x="7576560" y="993240"/>
              <a:ext cx="85320" cy="4752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435" name="Google Shape;724;p40"/>
            <p:cNvCxnSpPr>
              <a:stCxn id="423" idx="6"/>
              <a:endCxn id="424" idx="2"/>
            </p:cNvCxnSpPr>
            <p:nvPr/>
          </p:nvCxnSpPr>
          <p:spPr>
            <a:xfrm flipH="1" flipV="1">
              <a:off x="7275960" y="828000"/>
              <a:ext cx="123480" cy="6804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436" name="Google Shape;725;p40"/>
            <p:cNvCxnSpPr>
              <a:stCxn id="424" idx="0"/>
              <a:endCxn id="426" idx="4"/>
            </p:cNvCxnSpPr>
            <p:nvPr/>
          </p:nvCxnSpPr>
          <p:spPr>
            <a:xfrm flipV="1">
              <a:off x="7236000" y="634680"/>
              <a:ext cx="27720" cy="5616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437" name="Google Shape;726;p40"/>
            <p:cNvCxnSpPr>
              <a:stCxn id="424" idx="4"/>
              <a:endCxn id="428" idx="0"/>
            </p:cNvCxnSpPr>
            <p:nvPr/>
          </p:nvCxnSpPr>
          <p:spPr>
            <a:xfrm flipH="1">
              <a:off x="7101000" y="868320"/>
              <a:ext cx="37440" cy="6336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438" name="Google Shape;727;p40"/>
            <p:cNvCxnSpPr>
              <a:stCxn id="424" idx="6"/>
              <a:endCxn id="430" idx="2"/>
            </p:cNvCxnSpPr>
            <p:nvPr/>
          </p:nvCxnSpPr>
          <p:spPr>
            <a:xfrm flipH="1" flipV="1">
              <a:off x="6963840" y="657000"/>
              <a:ext cx="134640" cy="7416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439" name="Google Shape;728;p40"/>
            <p:cNvCxnSpPr>
              <a:stCxn id="430" idx="5"/>
              <a:endCxn id="431" idx="1"/>
            </p:cNvCxnSpPr>
            <p:nvPr/>
          </p:nvCxnSpPr>
          <p:spPr>
            <a:xfrm flipH="1">
              <a:off x="6693120" y="636480"/>
              <a:ext cx="84960" cy="3780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1247760" y="3076560"/>
            <a:ext cx="664812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5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Vlastnosti</a:t>
            </a:r>
            <a:endParaRPr lang="fr-FR" sz="45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title"/>
          </p:nvPr>
        </p:nvSpPr>
        <p:spPr>
          <a:xfrm>
            <a:off x="3600360" y="1228680"/>
            <a:ext cx="1952280" cy="1047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02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442" name="Google Shape;479;p32"/>
          <p:cNvGrpSpPr/>
          <p:nvPr/>
        </p:nvGrpSpPr>
        <p:grpSpPr>
          <a:xfrm>
            <a:off x="697320" y="1113480"/>
            <a:ext cx="2084760" cy="1317960"/>
            <a:chOff x="697320" y="1113480"/>
            <a:chExt cx="2084760" cy="1317960"/>
          </a:xfrm>
        </p:grpSpPr>
        <p:grpSp>
          <p:nvGrpSpPr>
            <p:cNvPr id="443" name="Google Shape;480;p32"/>
            <p:cNvGrpSpPr/>
            <p:nvPr/>
          </p:nvGrpSpPr>
          <p:grpSpPr>
            <a:xfrm>
              <a:off x="697320" y="1113480"/>
              <a:ext cx="1263600" cy="770400"/>
              <a:chOff x="697320" y="1113480"/>
              <a:chExt cx="1263600" cy="770400"/>
            </a:xfrm>
          </p:grpSpPr>
          <p:sp>
            <p:nvSpPr>
              <p:cNvPr id="444" name="Google Shape;481;p32"/>
              <p:cNvSpPr/>
              <p:nvPr/>
            </p:nvSpPr>
            <p:spPr>
              <a:xfrm rot="19874400">
                <a:off x="914400" y="1485720"/>
                <a:ext cx="202320" cy="202320"/>
              </a:xfrm>
              <a:prstGeom prst="ellipse">
                <a:avLst/>
              </a:prstGeom>
              <a:solidFill>
                <a:srgbClr val="201F1F">
                  <a:alpha val="11000"/>
                </a:srgbClr>
              </a:solidFill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1640" bIns="716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45" name="Google Shape;482;p32"/>
              <p:cNvSpPr/>
              <p:nvPr/>
            </p:nvSpPr>
            <p:spPr>
              <a:xfrm rot="19874400">
                <a:off x="1215360" y="1320480"/>
                <a:ext cx="202320" cy="202320"/>
              </a:xfrm>
              <a:prstGeom prst="ellipse">
                <a:avLst/>
              </a:prstGeom>
              <a:solidFill>
                <a:srgbClr val="201F1F">
                  <a:alpha val="11000"/>
                </a:srgbClr>
              </a:solidFill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1640" bIns="716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46" name="Google Shape;483;p32"/>
              <p:cNvSpPr/>
              <p:nvPr/>
            </p:nvSpPr>
            <p:spPr>
              <a:xfrm rot="19874400">
                <a:off x="842760" y="1320480"/>
                <a:ext cx="129600" cy="129600"/>
              </a:xfrm>
              <a:prstGeom prst="ellipse">
                <a:avLst/>
              </a:pr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47" name="Google Shape;484;p32"/>
              <p:cNvSpPr/>
              <p:nvPr/>
            </p:nvSpPr>
            <p:spPr>
              <a:xfrm rot="19874400">
                <a:off x="1143720" y="1155240"/>
                <a:ext cx="129600" cy="129600"/>
              </a:xfrm>
              <a:prstGeom prst="ellipse">
                <a:avLst/>
              </a:pr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48" name="Google Shape;485;p32"/>
              <p:cNvSpPr/>
              <p:nvPr/>
            </p:nvSpPr>
            <p:spPr>
              <a:xfrm rot="19874400">
                <a:off x="1068120" y="1730880"/>
                <a:ext cx="129600" cy="129600"/>
              </a:xfrm>
              <a:prstGeom prst="ellipse">
                <a:avLst/>
              </a:pr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49" name="Google Shape;486;p32"/>
              <p:cNvSpPr/>
              <p:nvPr/>
            </p:nvSpPr>
            <p:spPr>
              <a:xfrm rot="19874400">
                <a:off x="1369080" y="1565640"/>
                <a:ext cx="129600" cy="129600"/>
              </a:xfrm>
              <a:prstGeom prst="ellipse">
                <a:avLst/>
              </a:pr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50" name="Google Shape;487;p32"/>
              <p:cNvSpPr/>
              <p:nvPr/>
            </p:nvSpPr>
            <p:spPr>
              <a:xfrm rot="19874400">
                <a:off x="720360" y="1649160"/>
                <a:ext cx="129600" cy="129600"/>
              </a:xfrm>
              <a:prstGeom prst="ellipse">
                <a:avLst/>
              </a:pr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51" name="Google Shape;488;p32"/>
              <p:cNvSpPr/>
              <p:nvPr/>
            </p:nvSpPr>
            <p:spPr>
              <a:xfrm rot="19874400">
                <a:off x="1527120" y="1149480"/>
                <a:ext cx="202320" cy="202320"/>
              </a:xfrm>
              <a:prstGeom prst="ellipse">
                <a:avLst/>
              </a:prstGeom>
              <a:solidFill>
                <a:schemeClr val="dk2"/>
              </a:solidFill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1640" bIns="716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52" name="Google Shape;489;p32"/>
              <p:cNvSpPr/>
              <p:nvPr/>
            </p:nvSpPr>
            <p:spPr>
              <a:xfrm rot="19874400">
                <a:off x="1807920" y="1269360"/>
                <a:ext cx="129600" cy="129600"/>
              </a:xfrm>
              <a:prstGeom prst="ellipse">
                <a:avLst/>
              </a:pr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453" name="Google Shape;490;p32"/>
              <p:cNvCxnSpPr/>
              <p:nvPr/>
            </p:nvCxnSpPr>
            <p:spPr>
              <a:xfrm>
                <a:off x="939240" y="1442160"/>
                <a:ext cx="28080" cy="5652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  <p:cxnSp>
            <p:nvCxnSpPr>
              <p:cNvPr id="454" name="Google Shape;491;p32"/>
              <p:cNvCxnSpPr/>
              <p:nvPr/>
            </p:nvCxnSpPr>
            <p:spPr>
              <a:xfrm>
                <a:off x="1064520" y="1675800"/>
                <a:ext cx="37440" cy="6336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  <p:cxnSp>
            <p:nvCxnSpPr>
              <p:cNvPr id="455" name="Google Shape;492;p32"/>
              <p:cNvCxnSpPr/>
              <p:nvPr/>
            </p:nvCxnSpPr>
            <p:spPr>
              <a:xfrm flipH="1">
                <a:off x="842040" y="1635480"/>
                <a:ext cx="85320" cy="4752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  <p:cxnSp>
            <p:nvCxnSpPr>
              <p:cNvPr id="456" name="Google Shape;493;p32"/>
              <p:cNvCxnSpPr/>
              <p:nvPr/>
            </p:nvCxnSpPr>
            <p:spPr>
              <a:xfrm flipV="1">
                <a:off x="1104840" y="1470600"/>
                <a:ext cx="123480" cy="6804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  <p:cxnSp>
            <p:nvCxnSpPr>
              <p:cNvPr id="457" name="Google Shape;494;p32"/>
              <p:cNvCxnSpPr/>
              <p:nvPr/>
            </p:nvCxnSpPr>
            <p:spPr>
              <a:xfrm flipH="1" flipV="1">
                <a:off x="1240200" y="1276920"/>
                <a:ext cx="27720" cy="5652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  <p:cxnSp>
            <p:nvCxnSpPr>
              <p:cNvPr id="458" name="Google Shape;495;p32"/>
              <p:cNvCxnSpPr/>
              <p:nvPr/>
            </p:nvCxnSpPr>
            <p:spPr>
              <a:xfrm>
                <a:off x="1365480" y="1510560"/>
                <a:ext cx="37440" cy="6336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  <p:cxnSp>
            <p:nvCxnSpPr>
              <p:cNvPr id="459" name="Google Shape;496;p32"/>
              <p:cNvCxnSpPr/>
              <p:nvPr/>
            </p:nvCxnSpPr>
            <p:spPr>
              <a:xfrm flipV="1">
                <a:off x="1405440" y="1299240"/>
                <a:ext cx="134640" cy="7416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  <p:cxnSp>
            <p:nvCxnSpPr>
              <p:cNvPr id="460" name="Google Shape;497;p32"/>
              <p:cNvCxnSpPr/>
              <p:nvPr/>
            </p:nvCxnSpPr>
            <p:spPr>
              <a:xfrm>
                <a:off x="1725840" y="1278720"/>
                <a:ext cx="85320" cy="3780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</p:grpSp>
        <p:grpSp>
          <p:nvGrpSpPr>
            <p:cNvPr id="461" name="Google Shape;498;p32"/>
            <p:cNvGrpSpPr/>
            <p:nvPr/>
          </p:nvGrpSpPr>
          <p:grpSpPr>
            <a:xfrm>
              <a:off x="1575000" y="1641960"/>
              <a:ext cx="1207080" cy="789480"/>
              <a:chOff x="1575000" y="1641960"/>
              <a:chExt cx="1207080" cy="789480"/>
            </a:xfrm>
          </p:grpSpPr>
          <p:sp>
            <p:nvSpPr>
              <p:cNvPr id="462" name="Google Shape;499;p32"/>
              <p:cNvSpPr/>
              <p:nvPr/>
            </p:nvSpPr>
            <p:spPr>
              <a:xfrm rot="11700000">
                <a:off x="2347200" y="2030040"/>
                <a:ext cx="202320" cy="202320"/>
              </a:xfrm>
              <a:prstGeom prst="ellipse">
                <a:avLst/>
              </a:prstGeom>
              <a:solidFill>
                <a:srgbClr val="201F1F">
                  <a:alpha val="11000"/>
                </a:srgbClr>
              </a:solidFill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1640" bIns="716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63" name="Google Shape;500;p32"/>
              <p:cNvSpPr/>
              <p:nvPr/>
            </p:nvSpPr>
            <p:spPr>
              <a:xfrm rot="11700000">
                <a:off x="2015640" y="1941480"/>
                <a:ext cx="202320" cy="202320"/>
              </a:xfrm>
              <a:prstGeom prst="ellipse">
                <a:avLst/>
              </a:prstGeom>
              <a:solidFill>
                <a:srgbClr val="201F1F">
                  <a:alpha val="11000"/>
                </a:srgbClr>
              </a:solidFill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1640" bIns="716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464" name="Google Shape;501;p32"/>
              <p:cNvSpPr/>
              <p:nvPr/>
            </p:nvSpPr>
            <p:spPr>
              <a:xfrm rot="11700000">
                <a:off x="2322000" y="2287080"/>
                <a:ext cx="129600" cy="129600"/>
              </a:xfrm>
              <a:prstGeom prst="ellipse">
                <a:avLst/>
              </a:pr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65" name="Google Shape;502;p32"/>
              <p:cNvSpPr/>
              <p:nvPr/>
            </p:nvSpPr>
            <p:spPr>
              <a:xfrm rot="11700000">
                <a:off x="1990440" y="2198160"/>
                <a:ext cx="129600" cy="129600"/>
              </a:xfrm>
              <a:prstGeom prst="ellipse">
                <a:avLst/>
              </a:pr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66" name="Google Shape;503;p32"/>
              <p:cNvSpPr/>
              <p:nvPr/>
            </p:nvSpPr>
            <p:spPr>
              <a:xfrm rot="11700000">
                <a:off x="2442960" y="1834560"/>
                <a:ext cx="129600" cy="129600"/>
              </a:xfrm>
              <a:prstGeom prst="ellipse">
                <a:avLst/>
              </a:pr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67" name="Google Shape;504;p32"/>
              <p:cNvSpPr/>
              <p:nvPr/>
            </p:nvSpPr>
            <p:spPr>
              <a:xfrm rot="11700000">
                <a:off x="2111760" y="1746000"/>
                <a:ext cx="129600" cy="129600"/>
              </a:xfrm>
              <a:prstGeom prst="ellipse">
                <a:avLst/>
              </a:pr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68" name="Google Shape;505;p32"/>
              <p:cNvSpPr/>
              <p:nvPr/>
            </p:nvSpPr>
            <p:spPr>
              <a:xfrm rot="11700000">
                <a:off x="2637720" y="2134440"/>
                <a:ext cx="129600" cy="129600"/>
              </a:xfrm>
              <a:prstGeom prst="ellipse">
                <a:avLst/>
              </a:pr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69" name="Google Shape;506;p32"/>
              <p:cNvSpPr/>
              <p:nvPr/>
            </p:nvSpPr>
            <p:spPr>
              <a:xfrm rot="11700000">
                <a:off x="1671840" y="1849320"/>
                <a:ext cx="202320" cy="202320"/>
              </a:xfrm>
              <a:prstGeom prst="ellipse">
                <a:avLst/>
              </a:prstGeom>
              <a:solidFill>
                <a:schemeClr val="dk2"/>
              </a:solidFill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71640" bIns="7164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470" name="Google Shape;507;p32"/>
              <p:cNvSpPr/>
              <p:nvPr/>
            </p:nvSpPr>
            <p:spPr>
              <a:xfrm rot="11700000">
                <a:off x="1589400" y="1656360"/>
                <a:ext cx="129600" cy="129600"/>
              </a:xfrm>
              <a:prstGeom prst="ellipse">
                <a:avLst/>
              </a:prstGeom>
              <a:noFill/>
              <a:ln w="9525">
                <a:solidFill>
                  <a:srgbClr val="201F1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46080" bIns="4608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cxnSp>
            <p:nvCxnSpPr>
              <p:cNvPr id="471" name="Google Shape;508;p32"/>
              <p:cNvCxnSpPr/>
              <p:nvPr/>
            </p:nvCxnSpPr>
            <p:spPr>
              <a:xfrm flipV="1">
                <a:off x="2403720" y="2229120"/>
                <a:ext cx="18360" cy="6012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  <p:cxnSp>
            <p:nvCxnSpPr>
              <p:cNvPr id="472" name="Google Shape;509;p32"/>
              <p:cNvCxnSpPr/>
              <p:nvPr/>
            </p:nvCxnSpPr>
            <p:spPr>
              <a:xfrm flipV="1">
                <a:off x="2474280" y="1962360"/>
                <a:ext cx="17280" cy="7128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  <p:cxnSp>
            <p:nvCxnSpPr>
              <p:cNvPr id="473" name="Google Shape;510;p32"/>
              <p:cNvCxnSpPr/>
              <p:nvPr/>
            </p:nvCxnSpPr>
            <p:spPr>
              <a:xfrm>
                <a:off x="2546280" y="2157480"/>
                <a:ext cx="93960" cy="2484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  <p:cxnSp>
            <p:nvCxnSpPr>
              <p:cNvPr id="474" name="Google Shape;511;p32"/>
              <p:cNvCxnSpPr/>
              <p:nvPr/>
            </p:nvCxnSpPr>
            <p:spPr>
              <a:xfrm flipH="1" flipV="1">
                <a:off x="2214720" y="2068560"/>
                <a:ext cx="136080" cy="3672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  <p:cxnSp>
            <p:nvCxnSpPr>
              <p:cNvPr id="475" name="Google Shape;512;p32"/>
              <p:cNvCxnSpPr/>
              <p:nvPr/>
            </p:nvCxnSpPr>
            <p:spPr>
              <a:xfrm flipH="1">
                <a:off x="2072160" y="2140200"/>
                <a:ext cx="18360" cy="6048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  <p:cxnSp>
            <p:nvCxnSpPr>
              <p:cNvPr id="476" name="Google Shape;513;p32"/>
              <p:cNvCxnSpPr/>
              <p:nvPr/>
            </p:nvCxnSpPr>
            <p:spPr>
              <a:xfrm flipV="1">
                <a:off x="2142720" y="1873440"/>
                <a:ext cx="17280" cy="7128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  <p:cxnSp>
            <p:nvCxnSpPr>
              <p:cNvPr id="477" name="Google Shape;514;p32"/>
              <p:cNvCxnSpPr/>
              <p:nvPr/>
            </p:nvCxnSpPr>
            <p:spPr>
              <a:xfrm flipH="1" flipV="1">
                <a:off x="1870560" y="1976400"/>
                <a:ext cx="148680" cy="4032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  <p:cxnSp>
            <p:nvCxnSpPr>
              <p:cNvPr id="478" name="Google Shape;515;p32"/>
              <p:cNvCxnSpPr/>
              <p:nvPr/>
            </p:nvCxnSpPr>
            <p:spPr>
              <a:xfrm flipH="1" flipV="1">
                <a:off x="1686960" y="1776960"/>
                <a:ext cx="35640" cy="86040"/>
              </a:xfrm>
              <a:prstGeom prst="straightConnector1">
                <a:avLst/>
              </a:prstGeom>
              <a:ln w="9525">
                <a:solidFill>
                  <a:srgbClr val="201F1F"/>
                </a:solidFill>
                <a:round/>
              </a:ln>
            </p:spPr>
          </p:cxnSp>
        </p:grpSp>
      </p:grpSp>
      <p:cxnSp>
        <p:nvCxnSpPr>
          <p:cNvPr id="479" name="Google Shape;516;p32"/>
          <p:cNvCxnSpPr/>
          <p:nvPr/>
        </p:nvCxnSpPr>
        <p:spPr>
          <a:xfrm>
            <a:off x="4572000" y="2273040"/>
            <a:ext cx="360" cy="803160"/>
          </a:xfrm>
          <a:prstGeom prst="straightConnector1">
            <a:avLst/>
          </a:prstGeom>
          <a:ln w="9525">
            <a:solidFill>
              <a:srgbClr val="201F1F"/>
            </a:solidFill>
            <a:round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1400040" y="1581120"/>
            <a:ext cx="6343200" cy="676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300" b="0" strike="noStrike" spc="-1">
                <a:solidFill>
                  <a:schemeClr val="dk1"/>
                </a:solidFill>
                <a:latin typeface="Quicksand Medium"/>
                <a:ea typeface="Quicksand Medium"/>
              </a:rPr>
              <a:t>Chemická štruktúra</a:t>
            </a:r>
            <a:endParaRPr lang="fr-FR" sz="33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 type="subTitle"/>
          </p:nvPr>
        </p:nvSpPr>
        <p:spPr>
          <a:xfrm>
            <a:off x="1400040" y="2219400"/>
            <a:ext cx="6343200" cy="1980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200" b="0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Psilocyb</a:t>
            </a:r>
            <a:r>
              <a:rPr lang="sk-SK" sz="1200" b="0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í</a:t>
            </a:r>
            <a:r>
              <a:rPr lang="en" sz="1200" b="0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n je prodrug psilocínu, so štruktúrou C12H17N2O4P. Obe látky majú podobné chemické vlastnosti, ale psilocyb</a:t>
            </a:r>
            <a:r>
              <a:rPr lang="sk-SK" sz="1200" b="0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í</a:t>
            </a:r>
            <a:r>
              <a:rPr lang="en" sz="1200" b="0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n je predchádzajúca forma, ktorá sa v organizme metabolizuje na aktívny psilocín.</a:t>
            </a:r>
            <a:r>
              <a:rPr lang="sk-SK" sz="1200" b="0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 Jeho </a:t>
            </a:r>
            <a:r>
              <a:rPr lang="sk-SK" sz="1200" spc="-1" dirty="0">
                <a:solidFill>
                  <a:schemeClr val="dk1"/>
                </a:solidFill>
                <a:latin typeface="Montserrat"/>
                <a:ea typeface="Montserrat"/>
              </a:rPr>
              <a:t>s</a:t>
            </a:r>
            <a:r>
              <a:rPr lang="sk-SK" sz="1200" b="0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ystematický názov je N-N-dimetyl-4-fosforyloxy-triptamín.</a:t>
            </a:r>
            <a:endParaRPr lang="en-US" sz="1200" b="0" strike="noStrike" spc="-1" dirty="0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482" name="Google Shape;711;p40"/>
          <p:cNvGrpSpPr/>
          <p:nvPr/>
        </p:nvGrpSpPr>
        <p:grpSpPr>
          <a:xfrm>
            <a:off x="6543360" y="470520"/>
            <a:ext cx="1263240" cy="770040"/>
            <a:chOff x="6543360" y="470520"/>
            <a:chExt cx="1263240" cy="770040"/>
          </a:xfrm>
        </p:grpSpPr>
        <p:sp>
          <p:nvSpPr>
            <p:cNvPr id="483" name="Google Shape;712;p40"/>
            <p:cNvSpPr/>
            <p:nvPr/>
          </p:nvSpPr>
          <p:spPr>
            <a:xfrm rot="12525600" flipV="1">
              <a:off x="7386840" y="842760"/>
              <a:ext cx="202320" cy="201960"/>
            </a:xfrm>
            <a:prstGeom prst="ellipse">
              <a:avLst/>
            </a:prstGeom>
            <a:solidFill>
              <a:srgbClr val="201F1F">
                <a:alpha val="11000"/>
              </a:srgbClr>
            </a:solidFill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1280" bIns="712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84" name="Google Shape;713;p40"/>
            <p:cNvSpPr/>
            <p:nvPr/>
          </p:nvSpPr>
          <p:spPr>
            <a:xfrm rot="12525600" flipV="1">
              <a:off x="7085880" y="677880"/>
              <a:ext cx="202320" cy="201960"/>
            </a:xfrm>
            <a:prstGeom prst="ellipse">
              <a:avLst/>
            </a:prstGeom>
            <a:solidFill>
              <a:srgbClr val="201F1F">
                <a:alpha val="11000"/>
              </a:srgbClr>
            </a:solidFill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1280" bIns="712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85" name="Google Shape;714;p40"/>
            <p:cNvSpPr/>
            <p:nvPr/>
          </p:nvSpPr>
          <p:spPr>
            <a:xfrm rot="12525600" flipV="1">
              <a:off x="7531200" y="67752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86" name="Google Shape;715;p40"/>
            <p:cNvSpPr/>
            <p:nvPr/>
          </p:nvSpPr>
          <p:spPr>
            <a:xfrm rot="12525600" flipV="1">
              <a:off x="7230240" y="51264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87" name="Google Shape;716;p40"/>
            <p:cNvSpPr/>
            <p:nvPr/>
          </p:nvSpPr>
          <p:spPr>
            <a:xfrm rot="12525600" flipV="1">
              <a:off x="7305840" y="108792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88" name="Google Shape;717;p40"/>
            <p:cNvSpPr/>
            <p:nvPr/>
          </p:nvSpPr>
          <p:spPr>
            <a:xfrm rot="12525600" flipV="1">
              <a:off x="7005240" y="92304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89" name="Google Shape;718;p40"/>
            <p:cNvSpPr/>
            <p:nvPr/>
          </p:nvSpPr>
          <p:spPr>
            <a:xfrm rot="12525600" flipV="1">
              <a:off x="7653600" y="100656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90" name="Google Shape;719;p40"/>
            <p:cNvSpPr/>
            <p:nvPr/>
          </p:nvSpPr>
          <p:spPr>
            <a:xfrm rot="12525600" flipV="1">
              <a:off x="6774120" y="506520"/>
              <a:ext cx="202320" cy="201960"/>
            </a:xfrm>
            <a:prstGeom prst="ellipse">
              <a:avLst/>
            </a:prstGeom>
            <a:solidFill>
              <a:schemeClr val="dk2"/>
            </a:solidFill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1280" bIns="7128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91" name="Google Shape;720;p40"/>
            <p:cNvSpPr/>
            <p:nvPr/>
          </p:nvSpPr>
          <p:spPr>
            <a:xfrm rot="12525600" flipV="1">
              <a:off x="6566040" y="626760"/>
              <a:ext cx="129600" cy="129240"/>
            </a:xfrm>
            <a:prstGeom prst="ellipse">
              <a:avLst/>
            </a:prstGeom>
            <a:noFill/>
            <a:ln w="9525">
              <a:solidFill>
                <a:srgbClr val="201F1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cxnSp>
          <p:nvCxnSpPr>
            <p:cNvPr id="492" name="Google Shape;721;p40"/>
            <p:cNvCxnSpPr>
              <a:stCxn id="485" idx="4"/>
              <a:endCxn id="483" idx="0"/>
            </p:cNvCxnSpPr>
            <p:nvPr/>
          </p:nvCxnSpPr>
          <p:spPr>
            <a:xfrm flipH="1">
              <a:off x="7536600" y="799920"/>
              <a:ext cx="28080" cy="5616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493" name="Google Shape;722;p40"/>
            <p:cNvCxnSpPr>
              <a:stCxn id="483" idx="4"/>
              <a:endCxn id="487" idx="0"/>
            </p:cNvCxnSpPr>
            <p:nvPr/>
          </p:nvCxnSpPr>
          <p:spPr>
            <a:xfrm flipH="1">
              <a:off x="7401960" y="1033200"/>
              <a:ext cx="37440" cy="6372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494" name="Google Shape;723;p40"/>
            <p:cNvCxnSpPr>
              <a:stCxn id="483" idx="2"/>
              <a:endCxn id="489" idx="6"/>
            </p:cNvCxnSpPr>
            <p:nvPr/>
          </p:nvCxnSpPr>
          <p:spPr>
            <a:xfrm>
              <a:off x="7576560" y="993240"/>
              <a:ext cx="85320" cy="4752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495" name="Google Shape;724;p40"/>
            <p:cNvCxnSpPr>
              <a:stCxn id="483" idx="6"/>
              <a:endCxn id="484" idx="2"/>
            </p:cNvCxnSpPr>
            <p:nvPr/>
          </p:nvCxnSpPr>
          <p:spPr>
            <a:xfrm flipH="1" flipV="1">
              <a:off x="7275960" y="828000"/>
              <a:ext cx="123480" cy="6804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496" name="Google Shape;725;p40"/>
            <p:cNvCxnSpPr>
              <a:stCxn id="484" idx="0"/>
              <a:endCxn id="486" idx="4"/>
            </p:cNvCxnSpPr>
            <p:nvPr/>
          </p:nvCxnSpPr>
          <p:spPr>
            <a:xfrm flipV="1">
              <a:off x="7236000" y="634680"/>
              <a:ext cx="27720" cy="5616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497" name="Google Shape;726;p40"/>
            <p:cNvCxnSpPr>
              <a:stCxn id="484" idx="4"/>
              <a:endCxn id="488" idx="0"/>
            </p:cNvCxnSpPr>
            <p:nvPr/>
          </p:nvCxnSpPr>
          <p:spPr>
            <a:xfrm flipH="1">
              <a:off x="7101000" y="868320"/>
              <a:ext cx="37440" cy="6336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498" name="Google Shape;727;p40"/>
            <p:cNvCxnSpPr>
              <a:stCxn id="484" idx="6"/>
              <a:endCxn id="490" idx="2"/>
            </p:cNvCxnSpPr>
            <p:nvPr/>
          </p:nvCxnSpPr>
          <p:spPr>
            <a:xfrm flipH="1" flipV="1">
              <a:off x="6963840" y="657000"/>
              <a:ext cx="134640" cy="7416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  <p:cxnSp>
          <p:nvCxnSpPr>
            <p:cNvPr id="499" name="Google Shape;728;p40"/>
            <p:cNvCxnSpPr>
              <a:stCxn id="490" idx="5"/>
              <a:endCxn id="491" idx="1"/>
            </p:cNvCxnSpPr>
            <p:nvPr/>
          </p:nvCxnSpPr>
          <p:spPr>
            <a:xfrm flipH="1">
              <a:off x="6693120" y="636480"/>
              <a:ext cx="84960" cy="37800"/>
            </a:xfrm>
            <a:prstGeom prst="straightConnector1">
              <a:avLst/>
            </a:prstGeom>
            <a:ln w="9525">
              <a:solidFill>
                <a:srgbClr val="201F1F"/>
              </a:solidFill>
              <a:round/>
            </a:ln>
          </p:spPr>
        </p:cxnSp>
      </p:grpSp>
      <p:pic>
        <p:nvPicPr>
          <p:cNvPr id="1026" name="Picture 2" descr="Psilocybín – Wikipédia">
            <a:extLst>
              <a:ext uri="{FF2B5EF4-FFF2-40B4-BE49-F238E27FC236}">
                <a16:creationId xmlns:a16="http://schemas.microsoft.com/office/drawing/2014/main" id="{42F77342-B7C8-DA31-3C7F-ABF864A43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340" y="3059113"/>
            <a:ext cx="17145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2495700" y="458126"/>
            <a:ext cx="4152600" cy="1133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300" b="0" strike="noStrike" spc="-1" dirty="0">
                <a:solidFill>
                  <a:schemeClr val="dk1"/>
                </a:solidFill>
                <a:latin typeface="Quicksand Medium"/>
                <a:ea typeface="Quicksand Medium"/>
              </a:rPr>
              <a:t>Fyzikálne vlastnosti</a:t>
            </a:r>
            <a:endParaRPr lang="fr-FR" sz="33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/>
          </p:nvPr>
        </p:nvSpPr>
        <p:spPr>
          <a:xfrm>
            <a:off x="2495700" y="2704654"/>
            <a:ext cx="4152600" cy="1980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200" b="0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Psilocyb</a:t>
            </a:r>
            <a:r>
              <a:rPr lang="sk-SK" sz="1200" b="0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í</a:t>
            </a:r>
            <a:r>
              <a:rPr lang="en" sz="1200" b="0" strike="noStrike" spc="-1" dirty="0">
                <a:solidFill>
                  <a:schemeClr val="dk1"/>
                </a:solidFill>
                <a:latin typeface="Montserrat"/>
                <a:ea typeface="Montserrat"/>
              </a:rPr>
              <a:t>n je biela kryštalická látka, ktorá sa vo vode ľahko rozpúšťa. Je považovaný za stabilný pri normálnych podmienkach, ale je citlivý na svetlo a teplo.</a:t>
            </a: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02" name="Google Shape;471;p31"/>
          <p:cNvCxnSpPr/>
          <p:nvPr/>
        </p:nvCxnSpPr>
        <p:spPr>
          <a:xfrm>
            <a:off x="4571640" y="1622623"/>
            <a:ext cx="360" cy="965520"/>
          </a:xfrm>
          <a:prstGeom prst="straightConnector1">
            <a:avLst/>
          </a:prstGeom>
          <a:ln w="9525">
            <a:solidFill>
              <a:srgbClr val="201F1F"/>
            </a:solidFill>
            <a:round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Ethanol Production Business Plan by Slidesgo">
  <a:themeElements>
    <a:clrScheme name="Simple Light">
      <a:dk1>
        <a:srgbClr val="201F1F"/>
      </a:dk1>
      <a:lt1>
        <a:srgbClr val="FFFFFF"/>
      </a:lt1>
      <a:dk2>
        <a:srgbClr val="36D53A"/>
      </a:dk2>
      <a:lt2>
        <a:srgbClr val="A3E786"/>
      </a:lt2>
      <a:accent1>
        <a:srgbClr val="77DCD6"/>
      </a:accent1>
      <a:accent2>
        <a:srgbClr val="1CBA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CBAAA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Ethanol Production Business Plan by Slidesgo">
  <a:themeElements>
    <a:clrScheme name="Simple Light">
      <a:dk1>
        <a:srgbClr val="201F1F"/>
      </a:dk1>
      <a:lt1>
        <a:srgbClr val="FFFFFF"/>
      </a:lt1>
      <a:dk2>
        <a:srgbClr val="36D53A"/>
      </a:dk2>
      <a:lt2>
        <a:srgbClr val="A3E786"/>
      </a:lt2>
      <a:accent1>
        <a:srgbClr val="77DCD6"/>
      </a:accent1>
      <a:accent2>
        <a:srgbClr val="1CBA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CBAAA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Ethanol Production Business Plan by Slidesgo">
  <a:themeElements>
    <a:clrScheme name="Simple Light">
      <a:dk1>
        <a:srgbClr val="201F1F"/>
      </a:dk1>
      <a:lt1>
        <a:srgbClr val="FFFFFF"/>
      </a:lt1>
      <a:dk2>
        <a:srgbClr val="36D53A"/>
      </a:dk2>
      <a:lt2>
        <a:srgbClr val="A3E786"/>
      </a:lt2>
      <a:accent1>
        <a:srgbClr val="77DCD6"/>
      </a:accent1>
      <a:accent2>
        <a:srgbClr val="1CBA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CBAAA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Ethanol Production Business Plan by Slidesgo">
  <a:themeElements>
    <a:clrScheme name="Simple Light">
      <a:dk1>
        <a:srgbClr val="201F1F"/>
      </a:dk1>
      <a:lt1>
        <a:srgbClr val="FFFFFF"/>
      </a:lt1>
      <a:dk2>
        <a:srgbClr val="36D53A"/>
      </a:dk2>
      <a:lt2>
        <a:srgbClr val="A3E786"/>
      </a:lt2>
      <a:accent1>
        <a:srgbClr val="77DCD6"/>
      </a:accent1>
      <a:accent2>
        <a:srgbClr val="1CBA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CBAAA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Ethanol Production Business Plan by Slidesgo">
  <a:themeElements>
    <a:clrScheme name="Simple Light">
      <a:dk1>
        <a:srgbClr val="201F1F"/>
      </a:dk1>
      <a:lt1>
        <a:srgbClr val="FFFFFF"/>
      </a:lt1>
      <a:dk2>
        <a:srgbClr val="36D53A"/>
      </a:dk2>
      <a:lt2>
        <a:srgbClr val="A3E786"/>
      </a:lt2>
      <a:accent1>
        <a:srgbClr val="77DCD6"/>
      </a:accent1>
      <a:accent2>
        <a:srgbClr val="1CBA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CBAAA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Ethanol Production Business Plan by Slidesgo">
  <a:themeElements>
    <a:clrScheme name="Simple Light">
      <a:dk1>
        <a:srgbClr val="201F1F"/>
      </a:dk1>
      <a:lt1>
        <a:srgbClr val="FFFFFF"/>
      </a:lt1>
      <a:dk2>
        <a:srgbClr val="36D53A"/>
      </a:dk2>
      <a:lt2>
        <a:srgbClr val="A3E786"/>
      </a:lt2>
      <a:accent1>
        <a:srgbClr val="77DCD6"/>
      </a:accent1>
      <a:accent2>
        <a:srgbClr val="1CBA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CBAAA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Ethanol Production Business Plan by Slidesgo">
  <a:themeElements>
    <a:clrScheme name="Simple Light">
      <a:dk1>
        <a:srgbClr val="201F1F"/>
      </a:dk1>
      <a:lt1>
        <a:srgbClr val="FFFFFF"/>
      </a:lt1>
      <a:dk2>
        <a:srgbClr val="36D53A"/>
      </a:dk2>
      <a:lt2>
        <a:srgbClr val="A3E786"/>
      </a:lt2>
      <a:accent1>
        <a:srgbClr val="77DCD6"/>
      </a:accent1>
      <a:accent2>
        <a:srgbClr val="1CBA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CBAAA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Ethanol Production Business Plan by Slidesgo">
  <a:themeElements>
    <a:clrScheme name="Simple Light">
      <a:dk1>
        <a:srgbClr val="201F1F"/>
      </a:dk1>
      <a:lt1>
        <a:srgbClr val="FFFFFF"/>
      </a:lt1>
      <a:dk2>
        <a:srgbClr val="36D53A"/>
      </a:dk2>
      <a:lt2>
        <a:srgbClr val="A3E786"/>
      </a:lt2>
      <a:accent1>
        <a:srgbClr val="77DCD6"/>
      </a:accent1>
      <a:accent2>
        <a:srgbClr val="1CBA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CBAAA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Ethanol Production Business Plan by Slidesgo">
  <a:themeElements>
    <a:clrScheme name="Simple Light">
      <a:dk1>
        <a:srgbClr val="201F1F"/>
      </a:dk1>
      <a:lt1>
        <a:srgbClr val="FFFFFF"/>
      </a:lt1>
      <a:dk2>
        <a:srgbClr val="36D53A"/>
      </a:dk2>
      <a:lt2>
        <a:srgbClr val="A3E786"/>
      </a:lt2>
      <a:accent1>
        <a:srgbClr val="77DCD6"/>
      </a:accent1>
      <a:accent2>
        <a:srgbClr val="1CBA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CBAAA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Ethanol Production Business Plan by Slidesgo">
  <a:themeElements>
    <a:clrScheme name="Simple Light">
      <a:dk1>
        <a:srgbClr val="201F1F"/>
      </a:dk1>
      <a:lt1>
        <a:srgbClr val="FFFFFF"/>
      </a:lt1>
      <a:dk2>
        <a:srgbClr val="36D53A"/>
      </a:dk2>
      <a:lt2>
        <a:srgbClr val="A3E786"/>
      </a:lt2>
      <a:accent1>
        <a:srgbClr val="77DCD6"/>
      </a:accent1>
      <a:accent2>
        <a:srgbClr val="1CBA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CBAAA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Ethanol Production Business Plan by Slidesgo">
  <a:themeElements>
    <a:clrScheme name="Simple Light">
      <a:dk1>
        <a:srgbClr val="201F1F"/>
      </a:dk1>
      <a:lt1>
        <a:srgbClr val="FFFFFF"/>
      </a:lt1>
      <a:dk2>
        <a:srgbClr val="36D53A"/>
      </a:dk2>
      <a:lt2>
        <a:srgbClr val="A3E786"/>
      </a:lt2>
      <a:accent1>
        <a:srgbClr val="77DCD6"/>
      </a:accent1>
      <a:accent2>
        <a:srgbClr val="1CBA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CBAAA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thanol Production Business Plan by Slidesgo">
  <a:themeElements>
    <a:clrScheme name="Simple Light">
      <a:dk1>
        <a:srgbClr val="201F1F"/>
      </a:dk1>
      <a:lt1>
        <a:srgbClr val="FFFFFF"/>
      </a:lt1>
      <a:dk2>
        <a:srgbClr val="36D53A"/>
      </a:dk2>
      <a:lt2>
        <a:srgbClr val="A3E786"/>
      </a:lt2>
      <a:accent1>
        <a:srgbClr val="77DCD6"/>
      </a:accent1>
      <a:accent2>
        <a:srgbClr val="1CBA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CBAAA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Ethanol Production Business Plan by Slidesgo">
  <a:themeElements>
    <a:clrScheme name="Simple Light">
      <a:dk1>
        <a:srgbClr val="201F1F"/>
      </a:dk1>
      <a:lt1>
        <a:srgbClr val="FFFFFF"/>
      </a:lt1>
      <a:dk2>
        <a:srgbClr val="36D53A"/>
      </a:dk2>
      <a:lt2>
        <a:srgbClr val="A3E786"/>
      </a:lt2>
      <a:accent1>
        <a:srgbClr val="77DCD6"/>
      </a:accent1>
      <a:accent2>
        <a:srgbClr val="1CBA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CBAAA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Ethanol Production Business Plan by Slidesgo">
  <a:themeElements>
    <a:clrScheme name="Simple Light">
      <a:dk1>
        <a:srgbClr val="201F1F"/>
      </a:dk1>
      <a:lt1>
        <a:srgbClr val="FFFFFF"/>
      </a:lt1>
      <a:dk2>
        <a:srgbClr val="36D53A"/>
      </a:dk2>
      <a:lt2>
        <a:srgbClr val="A3E786"/>
      </a:lt2>
      <a:accent1>
        <a:srgbClr val="77DCD6"/>
      </a:accent1>
      <a:accent2>
        <a:srgbClr val="1CBA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CBAAA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Ethanol Production Business Plan by Slidesgo">
  <a:themeElements>
    <a:clrScheme name="Simple Light">
      <a:dk1>
        <a:srgbClr val="201F1F"/>
      </a:dk1>
      <a:lt1>
        <a:srgbClr val="FFFFFF"/>
      </a:lt1>
      <a:dk2>
        <a:srgbClr val="36D53A"/>
      </a:dk2>
      <a:lt2>
        <a:srgbClr val="A3E786"/>
      </a:lt2>
      <a:accent1>
        <a:srgbClr val="77DCD6"/>
      </a:accent1>
      <a:accent2>
        <a:srgbClr val="1CBA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CBAAA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Ethanol Production Business Plan by Slidesgo">
  <a:themeElements>
    <a:clrScheme name="Simple Light">
      <a:dk1>
        <a:srgbClr val="201F1F"/>
      </a:dk1>
      <a:lt1>
        <a:srgbClr val="FFFFFF"/>
      </a:lt1>
      <a:dk2>
        <a:srgbClr val="36D53A"/>
      </a:dk2>
      <a:lt2>
        <a:srgbClr val="A3E786"/>
      </a:lt2>
      <a:accent1>
        <a:srgbClr val="77DCD6"/>
      </a:accent1>
      <a:accent2>
        <a:srgbClr val="1CBA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CBAAA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thanol Production Business Plan by Slidesgo">
  <a:themeElements>
    <a:clrScheme name="Simple Light">
      <a:dk1>
        <a:srgbClr val="201F1F"/>
      </a:dk1>
      <a:lt1>
        <a:srgbClr val="FFFFFF"/>
      </a:lt1>
      <a:dk2>
        <a:srgbClr val="36D53A"/>
      </a:dk2>
      <a:lt2>
        <a:srgbClr val="A3E786"/>
      </a:lt2>
      <a:accent1>
        <a:srgbClr val="77DCD6"/>
      </a:accent1>
      <a:accent2>
        <a:srgbClr val="1CBA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CBAAA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thanol Production Business Plan by Slidesgo">
  <a:themeElements>
    <a:clrScheme name="Simple Light">
      <a:dk1>
        <a:srgbClr val="201F1F"/>
      </a:dk1>
      <a:lt1>
        <a:srgbClr val="FFFFFF"/>
      </a:lt1>
      <a:dk2>
        <a:srgbClr val="36D53A"/>
      </a:dk2>
      <a:lt2>
        <a:srgbClr val="A3E786"/>
      </a:lt2>
      <a:accent1>
        <a:srgbClr val="77DCD6"/>
      </a:accent1>
      <a:accent2>
        <a:srgbClr val="1CBA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CBAAA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thanol Production Business Plan by Slidesgo">
  <a:themeElements>
    <a:clrScheme name="Simple Light">
      <a:dk1>
        <a:srgbClr val="201F1F"/>
      </a:dk1>
      <a:lt1>
        <a:srgbClr val="FFFFFF"/>
      </a:lt1>
      <a:dk2>
        <a:srgbClr val="36D53A"/>
      </a:dk2>
      <a:lt2>
        <a:srgbClr val="A3E786"/>
      </a:lt2>
      <a:accent1>
        <a:srgbClr val="77DCD6"/>
      </a:accent1>
      <a:accent2>
        <a:srgbClr val="1CBA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CBAAA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thanol Production Business Plan by Slidesgo">
  <a:themeElements>
    <a:clrScheme name="Simple Light">
      <a:dk1>
        <a:srgbClr val="201F1F"/>
      </a:dk1>
      <a:lt1>
        <a:srgbClr val="FFFFFF"/>
      </a:lt1>
      <a:dk2>
        <a:srgbClr val="36D53A"/>
      </a:dk2>
      <a:lt2>
        <a:srgbClr val="A3E786"/>
      </a:lt2>
      <a:accent1>
        <a:srgbClr val="77DCD6"/>
      </a:accent1>
      <a:accent2>
        <a:srgbClr val="1CBA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CBAAA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thanol Production Business Plan by Slidesgo">
  <a:themeElements>
    <a:clrScheme name="Simple Light">
      <a:dk1>
        <a:srgbClr val="201F1F"/>
      </a:dk1>
      <a:lt1>
        <a:srgbClr val="FFFFFF"/>
      </a:lt1>
      <a:dk2>
        <a:srgbClr val="36D53A"/>
      </a:dk2>
      <a:lt2>
        <a:srgbClr val="A3E786"/>
      </a:lt2>
      <a:accent1>
        <a:srgbClr val="77DCD6"/>
      </a:accent1>
      <a:accent2>
        <a:srgbClr val="1CBA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CBAAA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Ethanol Production Business Plan by Slidesgo">
  <a:themeElements>
    <a:clrScheme name="Simple Light">
      <a:dk1>
        <a:srgbClr val="201F1F"/>
      </a:dk1>
      <a:lt1>
        <a:srgbClr val="FFFFFF"/>
      </a:lt1>
      <a:dk2>
        <a:srgbClr val="36D53A"/>
      </a:dk2>
      <a:lt2>
        <a:srgbClr val="A3E786"/>
      </a:lt2>
      <a:accent1>
        <a:srgbClr val="77DCD6"/>
      </a:accent1>
      <a:accent2>
        <a:srgbClr val="1CBA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CBAAA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Ethanol Production Business Plan by Slidesgo">
  <a:themeElements>
    <a:clrScheme name="Simple Light">
      <a:dk1>
        <a:srgbClr val="201F1F"/>
      </a:dk1>
      <a:lt1>
        <a:srgbClr val="FFFFFF"/>
      </a:lt1>
      <a:dk2>
        <a:srgbClr val="36D53A"/>
      </a:dk2>
      <a:lt2>
        <a:srgbClr val="A3E786"/>
      </a:lt2>
      <a:accent1>
        <a:srgbClr val="77DCD6"/>
      </a:accent1>
      <a:accent2>
        <a:srgbClr val="1CBA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CBAAA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330</Words>
  <Application>Microsoft Office PowerPoint</Application>
  <PresentationFormat>Prezentácia na obrazovke (16:9)</PresentationFormat>
  <Paragraphs>26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25</vt:i4>
      </vt:variant>
      <vt:variant>
        <vt:lpstr>Nadpisy snímok</vt:lpstr>
      </vt:variant>
      <vt:variant>
        <vt:i4>12</vt:i4>
      </vt:variant>
    </vt:vector>
  </HeadingPairs>
  <TitlesOfParts>
    <vt:vector size="44" baseType="lpstr">
      <vt:lpstr>Arial</vt:lpstr>
      <vt:lpstr>Montserrat</vt:lpstr>
      <vt:lpstr>OpenSymbol</vt:lpstr>
      <vt:lpstr>Quicksand</vt:lpstr>
      <vt:lpstr>Quicksand Medium</vt:lpstr>
      <vt:lpstr>Symbol</vt:lpstr>
      <vt:lpstr>Wingdings</vt:lpstr>
      <vt:lpstr>Ethanol Production Business Plan by Slidesgo</vt:lpstr>
      <vt:lpstr>Ethanol Production Business Plan by Slidesgo</vt:lpstr>
      <vt:lpstr>Ethanol Production Business Plan by Slidesgo</vt:lpstr>
      <vt:lpstr>Ethanol Production Business Plan by Slidesgo</vt:lpstr>
      <vt:lpstr>Ethanol Production Business Plan by Slidesgo</vt:lpstr>
      <vt:lpstr>Ethanol Production Business Plan by Slidesgo</vt:lpstr>
      <vt:lpstr>Ethanol Production Business Plan by Slidesgo</vt:lpstr>
      <vt:lpstr>Ethanol Production Business Plan by Slidesgo</vt:lpstr>
      <vt:lpstr>Ethanol Production Business Plan by Slidesgo</vt:lpstr>
      <vt:lpstr>Ethanol Production Business Plan by Slidesgo</vt:lpstr>
      <vt:lpstr>Ethanol Production Business Plan by Slidesgo</vt:lpstr>
      <vt:lpstr>Ethanol Production Business Plan by Slidesgo</vt:lpstr>
      <vt:lpstr>Ethanol Production Business Plan by Slidesgo</vt:lpstr>
      <vt:lpstr>Ethanol Production Business Plan by Slidesgo</vt:lpstr>
      <vt:lpstr>Ethanol Production Business Plan by Slidesgo</vt:lpstr>
      <vt:lpstr>Ethanol Production Business Plan by Slidesgo</vt:lpstr>
      <vt:lpstr>Ethanol Production Business Plan by Slidesgo</vt:lpstr>
      <vt:lpstr>Ethanol Production Business Plan by Slidesgo</vt:lpstr>
      <vt:lpstr>Ethanol Production Business Plan by Slidesgo</vt:lpstr>
      <vt:lpstr>Ethanol Production Business Plan by Slidesgo</vt:lpstr>
      <vt:lpstr>Ethanol Production Business Plan by Slidesgo</vt:lpstr>
      <vt:lpstr>Ethanol Production Business Plan by Slidesgo</vt:lpstr>
      <vt:lpstr>Ethanol Production Business Plan by Slidesgo</vt:lpstr>
      <vt:lpstr>Slidesgo Final Pages</vt:lpstr>
      <vt:lpstr>Slidesgo Final Pages</vt:lpstr>
      <vt:lpstr>Psilocybín</vt:lpstr>
      <vt:lpstr>Úvod</vt:lpstr>
      <vt:lpstr>Výskyt</vt:lpstr>
      <vt:lpstr>Prírodné zdroje</vt:lpstr>
      <vt:lpstr>Geografická distribúcia</vt:lpstr>
      <vt:lpstr>Sezónnosť</vt:lpstr>
      <vt:lpstr>Vlastnosti</vt:lpstr>
      <vt:lpstr>Chemická štruktúra</vt:lpstr>
      <vt:lpstr>Fyzikálne vlastnosti</vt:lpstr>
      <vt:lpstr>Biologické účinky</vt:lpstr>
      <vt:lpstr>Záver </vt:lpstr>
      <vt:lpstr>Ďakujem za pozornosť 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Martin Rychvalsky</dc:creator>
  <cp:lastModifiedBy>Martin Rychvalsky</cp:lastModifiedBy>
  <cp:revision>7</cp:revision>
  <dcterms:modified xsi:type="dcterms:W3CDTF">2025-10-12T20:57:03Z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2025-03-26T18:02:29Z</dcterms:created>
  <dc:creator>Unknown Creator</dc:creator>
  <dc:description/>
  <dc:language>en-US</dc:language>
  <cp:lastModifiedBy>Unknown Creator</cp:lastModifiedBy>
  <dcterms:modified xsi:type="dcterms:W3CDTF">2025-03-26T18:02:29Z</dcterms:modified>
  <cp:revision>0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12</vt:r8>
  </property>
</Properties>
</file>