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22FFB7-7ABE-66BE-C1F6-9FCA585DDF46}" v="751" dt="2024-05-14T19:19:38.2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5" autoAdjust="0"/>
    <p:restoredTop sz="94660"/>
  </p:normalViewPr>
  <p:slideViewPr>
    <p:cSldViewPr snapToGrid="0">
      <p:cViewPr varScale="1">
        <p:scale>
          <a:sx n="86" d="100"/>
          <a:sy n="86" d="100"/>
        </p:scale>
        <p:origin x="6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 Rychvalsky" userId="06702e8c9d713a59" providerId="Windows Live" clId="Web-{4422FFB7-7ABE-66BE-C1F6-9FCA585DDF46}"/>
    <pc:docChg chg="addSld delSld modSld addMainMaster delMainMaster">
      <pc:chgData name="Martin Rychvalsky" userId="06702e8c9d713a59" providerId="Windows Live" clId="Web-{4422FFB7-7ABE-66BE-C1F6-9FCA585DDF46}" dt="2024-05-14T19:19:38.203" v="733"/>
      <pc:docMkLst>
        <pc:docMk/>
      </pc:docMkLst>
      <pc:sldChg chg="addSp delSp modSp mod modTransition setBg modClrScheme delDesignElem chgLayout">
        <pc:chgData name="Martin Rychvalsky" userId="06702e8c9d713a59" providerId="Windows Live" clId="Web-{4422FFB7-7ABE-66BE-C1F6-9FCA585DDF46}" dt="2024-05-14T19:19:00.905" v="719"/>
        <pc:sldMkLst>
          <pc:docMk/>
          <pc:sldMk cId="3676557245" sldId="256"/>
        </pc:sldMkLst>
        <pc:spChg chg="mod ord">
          <ac:chgData name="Martin Rychvalsky" userId="06702e8c9d713a59" providerId="Windows Live" clId="Web-{4422FFB7-7ABE-66BE-C1F6-9FCA585DDF46}" dt="2024-05-14T17:29:52.810" v="93"/>
          <ac:spMkLst>
            <pc:docMk/>
            <pc:sldMk cId="3676557245" sldId="256"/>
            <ac:spMk id="2" creationId="{00000000-0000-0000-0000-000000000000}"/>
          </ac:spMkLst>
        </pc:spChg>
        <pc:spChg chg="mod ord">
          <ac:chgData name="Martin Rychvalsky" userId="06702e8c9d713a59" providerId="Windows Live" clId="Web-{4422FFB7-7ABE-66BE-C1F6-9FCA585DDF46}" dt="2024-05-14T17:29:52.810" v="93"/>
          <ac:spMkLst>
            <pc:docMk/>
            <pc:sldMk cId="3676557245" sldId="256"/>
            <ac:spMk id="3" creationId="{00000000-0000-0000-0000-000000000000}"/>
          </ac:spMkLst>
        </pc:spChg>
        <pc:spChg chg="add del">
          <ac:chgData name="Martin Rychvalsky" userId="06702e8c9d713a59" providerId="Windows Live" clId="Web-{4422FFB7-7ABE-66BE-C1F6-9FCA585DDF46}" dt="2024-05-14T17:29:21.075" v="88"/>
          <ac:spMkLst>
            <pc:docMk/>
            <pc:sldMk cId="3676557245" sldId="256"/>
            <ac:spMk id="5" creationId="{C17278C5-34E8-4293-BE47-73B18483AF7B}"/>
          </ac:spMkLst>
        </pc:spChg>
        <pc:spChg chg="add del">
          <ac:chgData name="Martin Rychvalsky" userId="06702e8c9d713a59" providerId="Windows Live" clId="Web-{4422FFB7-7ABE-66BE-C1F6-9FCA585DDF46}" dt="2024-05-14T17:29:21.075" v="88"/>
          <ac:spMkLst>
            <pc:docMk/>
            <pc:sldMk cId="3676557245" sldId="256"/>
            <ac:spMk id="6" creationId="{9A3F5928-D955-456A-97B5-AA390B8CE9D5}"/>
          </ac:spMkLst>
        </pc:spChg>
        <pc:spChg chg="add del">
          <ac:chgData name="Martin Rychvalsky" userId="06702e8c9d713a59" providerId="Windows Live" clId="Web-{4422FFB7-7ABE-66BE-C1F6-9FCA585DDF46}" dt="2024-05-14T16:08:43.825" v="12"/>
          <ac:spMkLst>
            <pc:docMk/>
            <pc:sldMk cId="3676557245" sldId="256"/>
            <ac:spMk id="9" creationId="{33E93247-6229-44AB-A550-739E971E690B}"/>
          </ac:spMkLst>
        </pc:spChg>
        <pc:spChg chg="add del">
          <ac:chgData name="Martin Rychvalsky" userId="06702e8c9d713a59" providerId="Windows Live" clId="Web-{4422FFB7-7ABE-66BE-C1F6-9FCA585DDF46}" dt="2024-05-14T17:29:21.075" v="88"/>
          <ac:spMkLst>
            <pc:docMk/>
            <pc:sldMk cId="3676557245" sldId="256"/>
            <ac:spMk id="15" creationId="{C5CB530E-515E-412C-9DF1-5F8FFBD6F383}"/>
          </ac:spMkLst>
        </pc:spChg>
        <pc:spChg chg="add del">
          <ac:chgData name="Martin Rychvalsky" userId="06702e8c9d713a59" providerId="Windows Live" clId="Web-{4422FFB7-7ABE-66BE-C1F6-9FCA585DDF46}" dt="2024-05-14T17:29:21.075" v="88"/>
          <ac:spMkLst>
            <pc:docMk/>
            <pc:sldMk cId="3676557245" sldId="256"/>
            <ac:spMk id="17" creationId="{712D4376-A578-4FF1-94FC-245E7A6A489F}"/>
          </ac:spMkLst>
        </pc:spChg>
        <pc:spChg chg="add del">
          <ac:chgData name="Martin Rychvalsky" userId="06702e8c9d713a59" providerId="Windows Live" clId="Web-{4422FFB7-7ABE-66BE-C1F6-9FCA585DDF46}" dt="2024-05-14T17:29:21.075" v="88"/>
          <ac:spMkLst>
            <pc:docMk/>
            <pc:sldMk cId="3676557245" sldId="256"/>
            <ac:spMk id="19" creationId="{AEA7509D-F04F-40CB-A0B3-EEF16499CC9F}"/>
          </ac:spMkLst>
        </pc:spChg>
        <pc:picChg chg="add del">
          <ac:chgData name="Martin Rychvalsky" userId="06702e8c9d713a59" providerId="Windows Live" clId="Web-{4422FFB7-7ABE-66BE-C1F6-9FCA585DDF46}" dt="2024-05-14T16:08:43.825" v="12"/>
          <ac:picMkLst>
            <pc:docMk/>
            <pc:sldMk cId="3676557245" sldId="256"/>
            <ac:picMk id="4" creationId="{6D7C4233-2911-FC70-2CAD-A27F6E704F23}"/>
          </ac:picMkLst>
        </pc:picChg>
        <pc:picChg chg="add">
          <ac:chgData name="Martin Rychvalsky" userId="06702e8c9d713a59" providerId="Windows Live" clId="Web-{4422FFB7-7ABE-66BE-C1F6-9FCA585DDF46}" dt="2024-05-14T16:09:43.373" v="15"/>
          <ac:picMkLst>
            <pc:docMk/>
            <pc:sldMk cId="3676557245" sldId="256"/>
            <ac:picMk id="7" creationId="{631B92FC-F6E5-7D77-8DE1-B7A7DD85317D}"/>
          </ac:picMkLst>
        </pc:picChg>
        <pc:cxnChg chg="add del">
          <ac:chgData name="Martin Rychvalsky" userId="06702e8c9d713a59" providerId="Windows Live" clId="Web-{4422FFB7-7ABE-66BE-C1F6-9FCA585DDF46}" dt="2024-05-14T17:29:21.075" v="88"/>
          <ac:cxnSpMkLst>
            <pc:docMk/>
            <pc:sldMk cId="3676557245" sldId="256"/>
            <ac:cxnSpMk id="8" creationId="{56020367-4FD5-4596-8E10-C5F095CD8DBF}"/>
          </ac:cxnSpMkLst>
        </pc:cxnChg>
        <pc:cxnChg chg="add del">
          <ac:chgData name="Martin Rychvalsky" userId="06702e8c9d713a59" providerId="Windows Live" clId="Web-{4422FFB7-7ABE-66BE-C1F6-9FCA585DDF46}" dt="2024-05-14T16:08:43.825" v="12"/>
          <ac:cxnSpMkLst>
            <pc:docMk/>
            <pc:sldMk cId="3676557245" sldId="256"/>
            <ac:cxnSpMk id="11" creationId="{EE2E603F-4A95-4FE8-BB06-211DFD75DBEF}"/>
          </ac:cxnSpMkLst>
        </pc:cxnChg>
        <pc:cxnChg chg="add del">
          <ac:chgData name="Martin Rychvalsky" userId="06702e8c9d713a59" providerId="Windows Live" clId="Web-{4422FFB7-7ABE-66BE-C1F6-9FCA585DDF46}" dt="2024-05-14T16:08:43.825" v="12"/>
          <ac:cxnSpMkLst>
            <pc:docMk/>
            <pc:sldMk cId="3676557245" sldId="256"/>
            <ac:cxnSpMk id="13" creationId="{D7CC41EB-2D81-4303-9171-6401B388BA35}"/>
          </ac:cxnSpMkLst>
        </pc:cxnChg>
      </pc:sldChg>
      <pc:sldChg chg="addSp delSp modSp new mod modTransition setBg modClrScheme chgLayout">
        <pc:chgData name="Martin Rychvalsky" userId="06702e8c9d713a59" providerId="Windows Live" clId="Web-{4422FFB7-7ABE-66BE-C1F6-9FCA585DDF46}" dt="2024-05-14T19:19:38.203" v="733"/>
        <pc:sldMkLst>
          <pc:docMk/>
          <pc:sldMk cId="524607361" sldId="257"/>
        </pc:sldMkLst>
        <pc:spChg chg="mod ord">
          <ac:chgData name="Martin Rychvalsky" userId="06702e8c9d713a59" providerId="Windows Live" clId="Web-{4422FFB7-7ABE-66BE-C1F6-9FCA585DDF46}" dt="2024-05-14T18:51:52.579" v="512" actId="20577"/>
          <ac:spMkLst>
            <pc:docMk/>
            <pc:sldMk cId="524607361" sldId="257"/>
            <ac:spMk id="2" creationId="{F8259730-2719-0050-ECB9-24D22D83C723}"/>
          </ac:spMkLst>
        </pc:spChg>
        <pc:spChg chg="add del mod ord">
          <ac:chgData name="Martin Rychvalsky" userId="06702e8c9d713a59" providerId="Windows Live" clId="Web-{4422FFB7-7ABE-66BE-C1F6-9FCA585DDF46}" dt="2024-05-14T19:16:35.993" v="709" actId="20577"/>
          <ac:spMkLst>
            <pc:docMk/>
            <pc:sldMk cId="524607361" sldId="257"/>
            <ac:spMk id="3" creationId="{DD0767F2-1082-728E-EE4A-70FF182F5D92}"/>
          </ac:spMkLst>
        </pc:spChg>
        <pc:spChg chg="add del mod">
          <ac:chgData name="Martin Rychvalsky" userId="06702e8c9d713a59" providerId="Windows Live" clId="Web-{4422FFB7-7ABE-66BE-C1F6-9FCA585DDF46}" dt="2024-05-14T19:16:29.899" v="706"/>
          <ac:spMkLst>
            <pc:docMk/>
            <pc:sldMk cId="524607361" sldId="257"/>
            <ac:spMk id="5" creationId="{9A9AF269-687F-92FB-C3F8-935CFE65AC10}"/>
          </ac:spMkLst>
        </pc:spChg>
      </pc:sldChg>
      <pc:sldChg chg="modSp new mod modTransition setBg">
        <pc:chgData name="Martin Rychvalsky" userId="06702e8c9d713a59" providerId="Windows Live" clId="Web-{4422FFB7-7ABE-66BE-C1F6-9FCA585DDF46}" dt="2024-05-14T19:19:35.422" v="732"/>
        <pc:sldMkLst>
          <pc:docMk/>
          <pc:sldMk cId="2286834926" sldId="258"/>
        </pc:sldMkLst>
        <pc:spChg chg="mod">
          <ac:chgData name="Martin Rychvalsky" userId="06702e8c9d713a59" providerId="Windows Live" clId="Web-{4422FFB7-7ABE-66BE-C1F6-9FCA585DDF46}" dt="2024-05-14T18:51:45.017" v="511" actId="20577"/>
          <ac:spMkLst>
            <pc:docMk/>
            <pc:sldMk cId="2286834926" sldId="258"/>
            <ac:spMk id="2" creationId="{9E6B5E57-8D8E-08CA-C701-6369951F2AD4}"/>
          </ac:spMkLst>
        </pc:spChg>
        <pc:spChg chg="mod">
          <ac:chgData name="Martin Rychvalsky" userId="06702e8c9d713a59" providerId="Windows Live" clId="Web-{4422FFB7-7ABE-66BE-C1F6-9FCA585DDF46}" dt="2024-05-14T18:50:14.029" v="476" actId="20577"/>
          <ac:spMkLst>
            <pc:docMk/>
            <pc:sldMk cId="2286834926" sldId="258"/>
            <ac:spMk id="3" creationId="{43F387A8-4DA2-0747-7935-6A1CB362E89F}"/>
          </ac:spMkLst>
        </pc:spChg>
      </pc:sldChg>
      <pc:sldChg chg="addSp delSp modSp new mod modTransition setBg">
        <pc:chgData name="Martin Rychvalsky" userId="06702e8c9d713a59" providerId="Windows Live" clId="Web-{4422FFB7-7ABE-66BE-C1F6-9FCA585DDF46}" dt="2024-05-14T19:19:32.625" v="731"/>
        <pc:sldMkLst>
          <pc:docMk/>
          <pc:sldMk cId="2082924516" sldId="259"/>
        </pc:sldMkLst>
        <pc:spChg chg="mod">
          <ac:chgData name="Martin Rychvalsky" userId="06702e8c9d713a59" providerId="Windows Live" clId="Web-{4422FFB7-7ABE-66BE-C1F6-9FCA585DDF46}" dt="2024-05-14T18:51:38.657" v="510" actId="20577"/>
          <ac:spMkLst>
            <pc:docMk/>
            <pc:sldMk cId="2082924516" sldId="259"/>
            <ac:spMk id="2" creationId="{80667D06-C6FC-6786-95C0-6E76063AE216}"/>
          </ac:spMkLst>
        </pc:spChg>
        <pc:spChg chg="mod">
          <ac:chgData name="Martin Rychvalsky" userId="06702e8c9d713a59" providerId="Windows Live" clId="Web-{4422FFB7-7ABE-66BE-C1F6-9FCA585DDF46}" dt="2024-05-14T18:46:37.365" v="455" actId="20577"/>
          <ac:spMkLst>
            <pc:docMk/>
            <pc:sldMk cId="2082924516" sldId="259"/>
            <ac:spMk id="3" creationId="{B356DF5D-31B1-84A8-9E5B-8B6B449AF67B}"/>
          </ac:spMkLst>
        </pc:spChg>
        <pc:spChg chg="add del mod">
          <ac:chgData name="Martin Rychvalsky" userId="06702e8c9d713a59" providerId="Windows Live" clId="Web-{4422FFB7-7ABE-66BE-C1F6-9FCA585DDF46}" dt="2024-05-14T19:05:58.642" v="619"/>
          <ac:spMkLst>
            <pc:docMk/>
            <pc:sldMk cId="2082924516" sldId="259"/>
            <ac:spMk id="6" creationId="{6B6A45E1-BEDF-2093-CE4C-641CA0EFB368}"/>
          </ac:spMkLst>
        </pc:spChg>
        <pc:picChg chg="add del mod">
          <ac:chgData name="Martin Rychvalsky" userId="06702e8c9d713a59" providerId="Windows Live" clId="Web-{4422FFB7-7ABE-66BE-C1F6-9FCA585DDF46}" dt="2024-05-14T19:03:30.324" v="605"/>
          <ac:picMkLst>
            <pc:docMk/>
            <pc:sldMk cId="2082924516" sldId="259"/>
            <ac:picMk id="4" creationId="{B4B0DC37-5ECB-E4D0-31A4-476B709859BF}"/>
          </ac:picMkLst>
        </pc:picChg>
        <pc:picChg chg="add mod">
          <ac:chgData name="Martin Rychvalsky" userId="06702e8c9d713a59" providerId="Windows Live" clId="Web-{4422FFB7-7ABE-66BE-C1F6-9FCA585DDF46}" dt="2024-05-14T19:03:42.105" v="607" actId="1076"/>
          <ac:picMkLst>
            <pc:docMk/>
            <pc:sldMk cId="2082924516" sldId="259"/>
            <ac:picMk id="5" creationId="{8BD736A9-E27D-CF15-C217-1C5C28C66F1F}"/>
          </ac:picMkLst>
        </pc:picChg>
      </pc:sldChg>
      <pc:sldChg chg="addSp delSp modSp new mod modTransition setBg">
        <pc:chgData name="Martin Rychvalsky" userId="06702e8c9d713a59" providerId="Windows Live" clId="Web-{4422FFB7-7ABE-66BE-C1F6-9FCA585DDF46}" dt="2024-05-14T19:19:29.640" v="730"/>
        <pc:sldMkLst>
          <pc:docMk/>
          <pc:sldMk cId="837519701" sldId="260"/>
        </pc:sldMkLst>
        <pc:spChg chg="add del mod">
          <ac:chgData name="Martin Rychvalsky" userId="06702e8c9d713a59" providerId="Windows Live" clId="Web-{4422FFB7-7ABE-66BE-C1F6-9FCA585DDF46}" dt="2024-05-14T18:51:05.124" v="491" actId="20577"/>
          <ac:spMkLst>
            <pc:docMk/>
            <pc:sldMk cId="837519701" sldId="260"/>
            <ac:spMk id="2" creationId="{2ECF8B5A-C057-47FE-0BE6-ED449EE8092B}"/>
          </ac:spMkLst>
        </pc:spChg>
        <pc:spChg chg="mod">
          <ac:chgData name="Martin Rychvalsky" userId="06702e8c9d713a59" providerId="Windows Live" clId="Web-{4422FFB7-7ABE-66BE-C1F6-9FCA585DDF46}" dt="2024-05-14T18:47:07.366" v="459" actId="1076"/>
          <ac:spMkLst>
            <pc:docMk/>
            <pc:sldMk cId="837519701" sldId="260"/>
            <ac:spMk id="3" creationId="{0B56EDE9-C458-D1F6-6ADA-08308C682E4E}"/>
          </ac:spMkLst>
        </pc:spChg>
        <pc:spChg chg="add del mod">
          <ac:chgData name="Martin Rychvalsky" userId="06702e8c9d713a59" providerId="Windows Live" clId="Web-{4422FFB7-7ABE-66BE-C1F6-9FCA585DDF46}" dt="2024-05-14T18:50:52.265" v="488"/>
          <ac:spMkLst>
            <pc:docMk/>
            <pc:sldMk cId="837519701" sldId="260"/>
            <ac:spMk id="5" creationId="{0111B4FD-E87E-4233-16B1-DE20BAA7FF2E}"/>
          </ac:spMkLst>
        </pc:spChg>
        <pc:spChg chg="add del mod">
          <ac:chgData name="Martin Rychvalsky" userId="06702e8c9d713a59" providerId="Windows Live" clId="Web-{4422FFB7-7ABE-66BE-C1F6-9FCA585DDF46}" dt="2024-05-14T19:05:17.796" v="616"/>
          <ac:spMkLst>
            <pc:docMk/>
            <pc:sldMk cId="837519701" sldId="260"/>
            <ac:spMk id="7" creationId="{B4338B72-6019-FFD1-A815-A1EA0C366DAE}"/>
          </ac:spMkLst>
        </pc:spChg>
        <pc:picChg chg="add mod">
          <ac:chgData name="Martin Rychvalsky" userId="06702e8c9d713a59" providerId="Windows Live" clId="Web-{4422FFB7-7ABE-66BE-C1F6-9FCA585DDF46}" dt="2024-05-14T19:06:03.720" v="621" actId="1076"/>
          <ac:picMkLst>
            <pc:docMk/>
            <pc:sldMk cId="837519701" sldId="260"/>
            <ac:picMk id="6" creationId="{CF88C4F3-BB73-3AF1-F324-C2E468E97822}"/>
          </ac:picMkLst>
        </pc:picChg>
      </pc:sldChg>
      <pc:sldChg chg="addSp modSp new mod modTransition setBg">
        <pc:chgData name="Martin Rychvalsky" userId="06702e8c9d713a59" providerId="Windows Live" clId="Web-{4422FFB7-7ABE-66BE-C1F6-9FCA585DDF46}" dt="2024-05-14T19:19:25.812" v="729"/>
        <pc:sldMkLst>
          <pc:docMk/>
          <pc:sldMk cId="3093657868" sldId="261"/>
        </pc:sldMkLst>
        <pc:spChg chg="mod">
          <ac:chgData name="Martin Rychvalsky" userId="06702e8c9d713a59" providerId="Windows Live" clId="Web-{4422FFB7-7ABE-66BE-C1F6-9FCA585DDF46}" dt="2024-05-14T18:54:52.648" v="522" actId="20577"/>
          <ac:spMkLst>
            <pc:docMk/>
            <pc:sldMk cId="3093657868" sldId="261"/>
            <ac:spMk id="2" creationId="{DD87F85B-F9F2-3D7D-D98B-07FE3C836B7F}"/>
          </ac:spMkLst>
        </pc:spChg>
        <pc:spChg chg="mod">
          <ac:chgData name="Martin Rychvalsky" userId="06702e8c9d713a59" providerId="Windows Live" clId="Web-{4422FFB7-7ABE-66BE-C1F6-9FCA585DDF46}" dt="2024-05-14T19:02:02.133" v="598" actId="20577"/>
          <ac:spMkLst>
            <pc:docMk/>
            <pc:sldMk cId="3093657868" sldId="261"/>
            <ac:spMk id="3" creationId="{0A842500-7103-CBFA-DF0B-C00DEF9F8F53}"/>
          </ac:spMkLst>
        </pc:spChg>
        <pc:picChg chg="add mod">
          <ac:chgData name="Martin Rychvalsky" userId="06702e8c9d713a59" providerId="Windows Live" clId="Web-{4422FFB7-7ABE-66BE-C1F6-9FCA585DDF46}" dt="2024-05-14T19:17:55.340" v="716" actId="1076"/>
          <ac:picMkLst>
            <pc:docMk/>
            <pc:sldMk cId="3093657868" sldId="261"/>
            <ac:picMk id="4" creationId="{B3350B40-DE9F-7634-CCFA-EE89F184A172}"/>
          </ac:picMkLst>
        </pc:picChg>
      </pc:sldChg>
      <pc:sldChg chg="addSp modSp add replId modTransition">
        <pc:chgData name="Martin Rychvalsky" userId="06702e8c9d713a59" providerId="Windows Live" clId="Web-{4422FFB7-7ABE-66BE-C1F6-9FCA585DDF46}" dt="2024-05-14T19:19:22.562" v="728"/>
        <pc:sldMkLst>
          <pc:docMk/>
          <pc:sldMk cId="3459018630" sldId="262"/>
        </pc:sldMkLst>
        <pc:spChg chg="mod">
          <ac:chgData name="Martin Rychvalsky" userId="06702e8c9d713a59" providerId="Windows Live" clId="Web-{4422FFB7-7ABE-66BE-C1F6-9FCA585DDF46}" dt="2024-05-14T19:07:27.285" v="627" actId="1076"/>
          <ac:spMkLst>
            <pc:docMk/>
            <pc:sldMk cId="3459018630" sldId="262"/>
            <ac:spMk id="2" creationId="{DD87F85B-F9F2-3D7D-D98B-07FE3C836B7F}"/>
          </ac:spMkLst>
        </pc:spChg>
        <pc:spChg chg="mod">
          <ac:chgData name="Martin Rychvalsky" userId="06702e8c9d713a59" providerId="Windows Live" clId="Web-{4422FFB7-7ABE-66BE-C1F6-9FCA585DDF46}" dt="2024-05-14T19:12:32.562" v="678" actId="1076"/>
          <ac:spMkLst>
            <pc:docMk/>
            <pc:sldMk cId="3459018630" sldId="262"/>
            <ac:spMk id="3" creationId="{0A842500-7103-CBFA-DF0B-C00DEF9F8F53}"/>
          </ac:spMkLst>
        </pc:spChg>
        <pc:picChg chg="add mod">
          <ac:chgData name="Martin Rychvalsky" userId="06702e8c9d713a59" providerId="Windows Live" clId="Web-{4422FFB7-7ABE-66BE-C1F6-9FCA585DDF46}" dt="2024-05-14T19:17:15.245" v="713" actId="1076"/>
          <ac:picMkLst>
            <pc:docMk/>
            <pc:sldMk cId="3459018630" sldId="262"/>
            <ac:picMk id="4" creationId="{1A0D0E81-9C00-CE2F-C8A3-9D464603B3D3}"/>
          </ac:picMkLst>
        </pc:picChg>
      </pc:sldChg>
      <pc:sldChg chg="modSp add del replId">
        <pc:chgData name="Martin Rychvalsky" userId="06702e8c9d713a59" providerId="Windows Live" clId="Web-{4422FFB7-7ABE-66BE-C1F6-9FCA585DDF46}" dt="2024-05-14T19:14:40.145" v="698"/>
        <pc:sldMkLst>
          <pc:docMk/>
          <pc:sldMk cId="3640836708" sldId="263"/>
        </pc:sldMkLst>
        <pc:spChg chg="mod">
          <ac:chgData name="Martin Rychvalsky" userId="06702e8c9d713a59" providerId="Windows Live" clId="Web-{4422FFB7-7ABE-66BE-C1F6-9FCA585DDF46}" dt="2024-05-14T19:13:55.143" v="685" actId="20577"/>
          <ac:spMkLst>
            <pc:docMk/>
            <pc:sldMk cId="3640836708" sldId="263"/>
            <ac:spMk id="2" creationId="{DD87F85B-F9F2-3D7D-D98B-07FE3C836B7F}"/>
          </ac:spMkLst>
        </pc:spChg>
        <pc:spChg chg="mod">
          <ac:chgData name="Martin Rychvalsky" userId="06702e8c9d713a59" providerId="Windows Live" clId="Web-{4422FFB7-7ABE-66BE-C1F6-9FCA585DDF46}" dt="2024-05-14T19:13:40.080" v="682" actId="1076"/>
          <ac:spMkLst>
            <pc:docMk/>
            <pc:sldMk cId="3640836708" sldId="263"/>
            <ac:spMk id="3" creationId="{0A842500-7103-CBFA-DF0B-C00DEF9F8F53}"/>
          </ac:spMkLst>
        </pc:spChg>
      </pc:sldChg>
      <pc:sldChg chg="modSp add del replId">
        <pc:chgData name="Martin Rychvalsky" userId="06702e8c9d713a59" providerId="Windows Live" clId="Web-{4422FFB7-7ABE-66BE-C1F6-9FCA585DDF46}" dt="2024-05-14T19:16:15.367" v="704"/>
        <pc:sldMkLst>
          <pc:docMk/>
          <pc:sldMk cId="4189722101" sldId="264"/>
        </pc:sldMkLst>
        <pc:spChg chg="mod">
          <ac:chgData name="Martin Rychvalsky" userId="06702e8c9d713a59" providerId="Windows Live" clId="Web-{4422FFB7-7ABE-66BE-C1F6-9FCA585DDF46}" dt="2024-05-14T19:15:37.491" v="703" actId="20577"/>
          <ac:spMkLst>
            <pc:docMk/>
            <pc:sldMk cId="4189722101" sldId="264"/>
            <ac:spMk id="2" creationId="{DD87F85B-F9F2-3D7D-D98B-07FE3C836B7F}"/>
          </ac:spMkLst>
        </pc:spChg>
        <pc:spChg chg="mod">
          <ac:chgData name="Martin Rychvalsky" userId="06702e8c9d713a59" providerId="Windows Live" clId="Web-{4422FFB7-7ABE-66BE-C1F6-9FCA585DDF46}" dt="2024-05-14T19:13:30.236" v="680" actId="1076"/>
          <ac:spMkLst>
            <pc:docMk/>
            <pc:sldMk cId="4189722101" sldId="264"/>
            <ac:spMk id="3" creationId="{0A842500-7103-CBFA-DF0B-C00DEF9F8F53}"/>
          </ac:spMkLst>
        </pc:spChg>
      </pc:sldChg>
      <pc:sldChg chg="modSp new mod modTransition setBg">
        <pc:chgData name="Martin Rychvalsky" userId="06702e8c9d713a59" providerId="Windows Live" clId="Web-{4422FFB7-7ABE-66BE-C1F6-9FCA585DDF46}" dt="2024-05-14T19:19:18.655" v="727"/>
        <pc:sldMkLst>
          <pc:docMk/>
          <pc:sldMk cId="2512371826" sldId="265"/>
        </pc:sldMkLst>
        <pc:spChg chg="mod">
          <ac:chgData name="Martin Rychvalsky" userId="06702e8c9d713a59" providerId="Windows Live" clId="Web-{4422FFB7-7ABE-66BE-C1F6-9FCA585DDF46}" dt="2024-05-14T19:14:30.223" v="697" actId="1076"/>
          <ac:spMkLst>
            <pc:docMk/>
            <pc:sldMk cId="2512371826" sldId="265"/>
            <ac:spMk id="2" creationId="{051DC489-CD92-8AC9-C42A-9A43C9E5B18F}"/>
          </ac:spMkLst>
        </pc:spChg>
      </pc:sldChg>
      <pc:sldMasterChg chg="add del addSldLayout delSldLayout">
        <pc:chgData name="Martin Rychvalsky" userId="06702e8c9d713a59" providerId="Windows Live" clId="Web-{4422FFB7-7ABE-66BE-C1F6-9FCA585DDF46}" dt="2024-05-14T16:09:35.842" v="14"/>
        <pc:sldMasterMkLst>
          <pc:docMk/>
          <pc:sldMasterMk cId="3985243729" sldId="2147483648"/>
        </pc:sldMasterMkLst>
        <pc:sldLayoutChg chg="add del">
          <pc:chgData name="Martin Rychvalsky" userId="06702e8c9d713a59" providerId="Windows Live" clId="Web-{4422FFB7-7ABE-66BE-C1F6-9FCA585DDF46}" dt="2024-05-14T16:09:35.842" v="14"/>
          <pc:sldLayoutMkLst>
            <pc:docMk/>
            <pc:sldMasterMk cId="3985243729" sldId="2147483648"/>
            <pc:sldLayoutMk cId="79203270" sldId="2147483649"/>
          </pc:sldLayoutMkLst>
        </pc:sldLayoutChg>
        <pc:sldLayoutChg chg="add del">
          <pc:chgData name="Martin Rychvalsky" userId="06702e8c9d713a59" providerId="Windows Live" clId="Web-{4422FFB7-7ABE-66BE-C1F6-9FCA585DDF46}" dt="2024-05-14T16:09:35.842" v="14"/>
          <pc:sldLayoutMkLst>
            <pc:docMk/>
            <pc:sldMasterMk cId="3985243729" sldId="2147483648"/>
            <pc:sldLayoutMk cId="3225025331" sldId="2147483650"/>
          </pc:sldLayoutMkLst>
        </pc:sldLayoutChg>
        <pc:sldLayoutChg chg="add del">
          <pc:chgData name="Martin Rychvalsky" userId="06702e8c9d713a59" providerId="Windows Live" clId="Web-{4422FFB7-7ABE-66BE-C1F6-9FCA585DDF46}" dt="2024-05-14T16:09:35.842" v="14"/>
          <pc:sldLayoutMkLst>
            <pc:docMk/>
            <pc:sldMasterMk cId="3985243729" sldId="2147483648"/>
            <pc:sldLayoutMk cId="1699707045" sldId="2147483651"/>
          </pc:sldLayoutMkLst>
        </pc:sldLayoutChg>
        <pc:sldLayoutChg chg="add del">
          <pc:chgData name="Martin Rychvalsky" userId="06702e8c9d713a59" providerId="Windows Live" clId="Web-{4422FFB7-7ABE-66BE-C1F6-9FCA585DDF46}" dt="2024-05-14T16:09:35.842" v="14"/>
          <pc:sldLayoutMkLst>
            <pc:docMk/>
            <pc:sldMasterMk cId="3985243729" sldId="2147483648"/>
            <pc:sldLayoutMk cId="766611395" sldId="2147483652"/>
          </pc:sldLayoutMkLst>
        </pc:sldLayoutChg>
        <pc:sldLayoutChg chg="add del">
          <pc:chgData name="Martin Rychvalsky" userId="06702e8c9d713a59" providerId="Windows Live" clId="Web-{4422FFB7-7ABE-66BE-C1F6-9FCA585DDF46}" dt="2024-05-14T16:09:35.842" v="14"/>
          <pc:sldLayoutMkLst>
            <pc:docMk/>
            <pc:sldMasterMk cId="3985243729" sldId="2147483648"/>
            <pc:sldLayoutMk cId="2350720522" sldId="2147483653"/>
          </pc:sldLayoutMkLst>
        </pc:sldLayoutChg>
        <pc:sldLayoutChg chg="add del">
          <pc:chgData name="Martin Rychvalsky" userId="06702e8c9d713a59" providerId="Windows Live" clId="Web-{4422FFB7-7ABE-66BE-C1F6-9FCA585DDF46}" dt="2024-05-14T16:09:35.842" v="14"/>
          <pc:sldLayoutMkLst>
            <pc:docMk/>
            <pc:sldMasterMk cId="3985243729" sldId="2147483648"/>
            <pc:sldLayoutMk cId="2126593512" sldId="2147483654"/>
          </pc:sldLayoutMkLst>
        </pc:sldLayoutChg>
        <pc:sldLayoutChg chg="add del">
          <pc:chgData name="Martin Rychvalsky" userId="06702e8c9d713a59" providerId="Windows Live" clId="Web-{4422FFB7-7ABE-66BE-C1F6-9FCA585DDF46}" dt="2024-05-14T16:09:35.842" v="14"/>
          <pc:sldLayoutMkLst>
            <pc:docMk/>
            <pc:sldMasterMk cId="3985243729" sldId="2147483648"/>
            <pc:sldLayoutMk cId="2202979165" sldId="2147483655"/>
          </pc:sldLayoutMkLst>
        </pc:sldLayoutChg>
        <pc:sldLayoutChg chg="add del">
          <pc:chgData name="Martin Rychvalsky" userId="06702e8c9d713a59" providerId="Windows Live" clId="Web-{4422FFB7-7ABE-66BE-C1F6-9FCA585DDF46}" dt="2024-05-14T16:09:35.842" v="14"/>
          <pc:sldLayoutMkLst>
            <pc:docMk/>
            <pc:sldMasterMk cId="3985243729" sldId="2147483648"/>
            <pc:sldLayoutMk cId="908768759" sldId="2147483656"/>
          </pc:sldLayoutMkLst>
        </pc:sldLayoutChg>
        <pc:sldLayoutChg chg="add del">
          <pc:chgData name="Martin Rychvalsky" userId="06702e8c9d713a59" providerId="Windows Live" clId="Web-{4422FFB7-7ABE-66BE-C1F6-9FCA585DDF46}" dt="2024-05-14T16:09:35.842" v="14"/>
          <pc:sldLayoutMkLst>
            <pc:docMk/>
            <pc:sldMasterMk cId="3985243729" sldId="2147483648"/>
            <pc:sldLayoutMk cId="2413177480" sldId="2147483657"/>
          </pc:sldLayoutMkLst>
        </pc:sldLayoutChg>
        <pc:sldLayoutChg chg="add del">
          <pc:chgData name="Martin Rychvalsky" userId="06702e8c9d713a59" providerId="Windows Live" clId="Web-{4422FFB7-7ABE-66BE-C1F6-9FCA585DDF46}" dt="2024-05-14T16:09:35.842" v="14"/>
          <pc:sldLayoutMkLst>
            <pc:docMk/>
            <pc:sldMasterMk cId="3985243729" sldId="2147483648"/>
            <pc:sldLayoutMk cId="154028968" sldId="2147483658"/>
          </pc:sldLayoutMkLst>
        </pc:sldLayoutChg>
        <pc:sldLayoutChg chg="add del">
          <pc:chgData name="Martin Rychvalsky" userId="06702e8c9d713a59" providerId="Windows Live" clId="Web-{4422FFB7-7ABE-66BE-C1F6-9FCA585DDF46}" dt="2024-05-14T16:09:35.842" v="14"/>
          <pc:sldLayoutMkLst>
            <pc:docMk/>
            <pc:sldMasterMk cId="3985243729" sldId="2147483648"/>
            <pc:sldLayoutMk cId="1968980608" sldId="2147483659"/>
          </pc:sldLayoutMkLst>
        </pc:sldLayoutChg>
      </pc:sldMasterChg>
      <pc:sldMasterChg chg="add del addSldLayout delSldLayout modSldLayout">
        <pc:chgData name="Martin Rychvalsky" userId="06702e8c9d713a59" providerId="Windows Live" clId="Web-{4422FFB7-7ABE-66BE-C1F6-9FCA585DDF46}" dt="2024-05-14T16:08:46.137" v="13"/>
        <pc:sldMasterMkLst>
          <pc:docMk/>
          <pc:sldMasterMk cId="1079224940" sldId="2147483660"/>
        </pc:sldMasterMkLst>
        <pc:sldLayoutChg chg="add del mod replId">
          <pc:chgData name="Martin Rychvalsky" userId="06702e8c9d713a59" providerId="Windows Live" clId="Web-{4422FFB7-7ABE-66BE-C1F6-9FCA585DDF46}" dt="2024-05-14T16:08:46.137" v="13"/>
          <pc:sldLayoutMkLst>
            <pc:docMk/>
            <pc:sldMasterMk cId="1079224940" sldId="2147483660"/>
            <pc:sldLayoutMk cId="587071561" sldId="2147483661"/>
          </pc:sldLayoutMkLst>
        </pc:sldLayoutChg>
        <pc:sldLayoutChg chg="add del mod replId">
          <pc:chgData name="Martin Rychvalsky" userId="06702e8c9d713a59" providerId="Windows Live" clId="Web-{4422FFB7-7ABE-66BE-C1F6-9FCA585DDF46}" dt="2024-05-14T16:08:46.137" v="13"/>
          <pc:sldLayoutMkLst>
            <pc:docMk/>
            <pc:sldMasterMk cId="1079224940" sldId="2147483660"/>
            <pc:sldLayoutMk cId="508065985" sldId="2147483662"/>
          </pc:sldLayoutMkLst>
        </pc:sldLayoutChg>
        <pc:sldLayoutChg chg="add del mod replId">
          <pc:chgData name="Martin Rychvalsky" userId="06702e8c9d713a59" providerId="Windows Live" clId="Web-{4422FFB7-7ABE-66BE-C1F6-9FCA585DDF46}" dt="2024-05-14T16:08:46.137" v="13"/>
          <pc:sldLayoutMkLst>
            <pc:docMk/>
            <pc:sldMasterMk cId="1079224940" sldId="2147483660"/>
            <pc:sldLayoutMk cId="3427834362" sldId="2147483663"/>
          </pc:sldLayoutMkLst>
        </pc:sldLayoutChg>
        <pc:sldLayoutChg chg="add del mod replId">
          <pc:chgData name="Martin Rychvalsky" userId="06702e8c9d713a59" providerId="Windows Live" clId="Web-{4422FFB7-7ABE-66BE-C1F6-9FCA585DDF46}" dt="2024-05-14T16:08:46.137" v="13"/>
          <pc:sldLayoutMkLst>
            <pc:docMk/>
            <pc:sldMasterMk cId="1079224940" sldId="2147483660"/>
            <pc:sldLayoutMk cId="410679409" sldId="2147483664"/>
          </pc:sldLayoutMkLst>
        </pc:sldLayoutChg>
        <pc:sldLayoutChg chg="add del mod replId">
          <pc:chgData name="Martin Rychvalsky" userId="06702e8c9d713a59" providerId="Windows Live" clId="Web-{4422FFB7-7ABE-66BE-C1F6-9FCA585DDF46}" dt="2024-05-14T16:08:46.137" v="13"/>
          <pc:sldLayoutMkLst>
            <pc:docMk/>
            <pc:sldMasterMk cId="1079224940" sldId="2147483660"/>
            <pc:sldLayoutMk cId="810083245" sldId="2147483665"/>
          </pc:sldLayoutMkLst>
        </pc:sldLayoutChg>
        <pc:sldLayoutChg chg="add del mod replId">
          <pc:chgData name="Martin Rychvalsky" userId="06702e8c9d713a59" providerId="Windows Live" clId="Web-{4422FFB7-7ABE-66BE-C1F6-9FCA585DDF46}" dt="2024-05-14T16:08:46.137" v="13"/>
          <pc:sldLayoutMkLst>
            <pc:docMk/>
            <pc:sldMasterMk cId="1079224940" sldId="2147483660"/>
            <pc:sldLayoutMk cId="3609032484" sldId="2147483666"/>
          </pc:sldLayoutMkLst>
        </pc:sldLayoutChg>
        <pc:sldLayoutChg chg="add del mod replId">
          <pc:chgData name="Martin Rychvalsky" userId="06702e8c9d713a59" providerId="Windows Live" clId="Web-{4422FFB7-7ABE-66BE-C1F6-9FCA585DDF46}" dt="2024-05-14T16:08:46.137" v="13"/>
          <pc:sldLayoutMkLst>
            <pc:docMk/>
            <pc:sldMasterMk cId="1079224940" sldId="2147483660"/>
            <pc:sldLayoutMk cId="3133881920" sldId="2147483667"/>
          </pc:sldLayoutMkLst>
        </pc:sldLayoutChg>
        <pc:sldLayoutChg chg="add del mod replId">
          <pc:chgData name="Martin Rychvalsky" userId="06702e8c9d713a59" providerId="Windows Live" clId="Web-{4422FFB7-7ABE-66BE-C1F6-9FCA585DDF46}" dt="2024-05-14T16:08:46.137" v="13"/>
          <pc:sldLayoutMkLst>
            <pc:docMk/>
            <pc:sldMasterMk cId="1079224940" sldId="2147483660"/>
            <pc:sldLayoutMk cId="770986572" sldId="2147483668"/>
          </pc:sldLayoutMkLst>
        </pc:sldLayoutChg>
        <pc:sldLayoutChg chg="add del mod replId">
          <pc:chgData name="Martin Rychvalsky" userId="06702e8c9d713a59" providerId="Windows Live" clId="Web-{4422FFB7-7ABE-66BE-C1F6-9FCA585DDF46}" dt="2024-05-14T16:08:46.137" v="13"/>
          <pc:sldLayoutMkLst>
            <pc:docMk/>
            <pc:sldMasterMk cId="1079224940" sldId="2147483660"/>
            <pc:sldLayoutMk cId="245999756" sldId="2147483669"/>
          </pc:sldLayoutMkLst>
        </pc:sldLayoutChg>
        <pc:sldLayoutChg chg="add del mod replId">
          <pc:chgData name="Martin Rychvalsky" userId="06702e8c9d713a59" providerId="Windows Live" clId="Web-{4422FFB7-7ABE-66BE-C1F6-9FCA585DDF46}" dt="2024-05-14T16:08:46.137" v="13"/>
          <pc:sldLayoutMkLst>
            <pc:docMk/>
            <pc:sldMasterMk cId="1079224940" sldId="2147483660"/>
            <pc:sldLayoutMk cId="902913915" sldId="2147483670"/>
          </pc:sldLayoutMkLst>
        </pc:sldLayoutChg>
        <pc:sldLayoutChg chg="add del mod replId">
          <pc:chgData name="Martin Rychvalsky" userId="06702e8c9d713a59" providerId="Windows Live" clId="Web-{4422FFB7-7ABE-66BE-C1F6-9FCA585DDF46}" dt="2024-05-14T16:08:46.137" v="13"/>
          <pc:sldLayoutMkLst>
            <pc:docMk/>
            <pc:sldMasterMk cId="1079224940" sldId="2147483660"/>
            <pc:sldLayoutMk cId="3916211943" sldId="2147483671"/>
          </pc:sldLayoutMkLst>
        </pc:sldLayoutChg>
      </pc:sldMasterChg>
      <pc:sldMasterChg chg="add del addSldLayout delSldLayout modSldLayout">
        <pc:chgData name="Martin Rychvalsky" userId="06702e8c9d713a59" providerId="Windows Live" clId="Web-{4422FFB7-7ABE-66BE-C1F6-9FCA585DDF46}" dt="2024-05-14T16:09:43.373" v="15"/>
        <pc:sldMasterMkLst>
          <pc:docMk/>
          <pc:sldMasterMk cId="3407418467" sldId="2147483660"/>
        </pc:sldMasterMkLst>
        <pc:sldLayoutChg chg="add del mod replId">
          <pc:chgData name="Martin Rychvalsky" userId="06702e8c9d713a59" providerId="Windows Live" clId="Web-{4422FFB7-7ABE-66BE-C1F6-9FCA585DDF46}" dt="2024-05-14T16:09:43.373" v="15"/>
          <pc:sldLayoutMkLst>
            <pc:docMk/>
            <pc:sldMasterMk cId="3407418467" sldId="2147483660"/>
            <pc:sldLayoutMk cId="3504089297" sldId="2147483661"/>
          </pc:sldLayoutMkLst>
        </pc:sldLayoutChg>
        <pc:sldLayoutChg chg="add del mod replId">
          <pc:chgData name="Martin Rychvalsky" userId="06702e8c9d713a59" providerId="Windows Live" clId="Web-{4422FFB7-7ABE-66BE-C1F6-9FCA585DDF46}" dt="2024-05-14T16:09:43.373" v="15"/>
          <pc:sldLayoutMkLst>
            <pc:docMk/>
            <pc:sldMasterMk cId="3407418467" sldId="2147483660"/>
            <pc:sldLayoutMk cId="1268472514" sldId="2147483662"/>
          </pc:sldLayoutMkLst>
        </pc:sldLayoutChg>
        <pc:sldLayoutChg chg="add del mod replId">
          <pc:chgData name="Martin Rychvalsky" userId="06702e8c9d713a59" providerId="Windows Live" clId="Web-{4422FFB7-7ABE-66BE-C1F6-9FCA585DDF46}" dt="2024-05-14T16:09:43.373" v="15"/>
          <pc:sldLayoutMkLst>
            <pc:docMk/>
            <pc:sldMasterMk cId="3407418467" sldId="2147483660"/>
            <pc:sldLayoutMk cId="875816083" sldId="2147483663"/>
          </pc:sldLayoutMkLst>
        </pc:sldLayoutChg>
        <pc:sldLayoutChg chg="add del mod replId">
          <pc:chgData name="Martin Rychvalsky" userId="06702e8c9d713a59" providerId="Windows Live" clId="Web-{4422FFB7-7ABE-66BE-C1F6-9FCA585DDF46}" dt="2024-05-14T16:09:43.373" v="15"/>
          <pc:sldLayoutMkLst>
            <pc:docMk/>
            <pc:sldMasterMk cId="3407418467" sldId="2147483660"/>
            <pc:sldLayoutMk cId="1637521201" sldId="2147483664"/>
          </pc:sldLayoutMkLst>
        </pc:sldLayoutChg>
        <pc:sldLayoutChg chg="add del mod replId">
          <pc:chgData name="Martin Rychvalsky" userId="06702e8c9d713a59" providerId="Windows Live" clId="Web-{4422FFB7-7ABE-66BE-C1F6-9FCA585DDF46}" dt="2024-05-14T16:09:43.373" v="15"/>
          <pc:sldLayoutMkLst>
            <pc:docMk/>
            <pc:sldMasterMk cId="3407418467" sldId="2147483660"/>
            <pc:sldLayoutMk cId="1960035468" sldId="2147483665"/>
          </pc:sldLayoutMkLst>
        </pc:sldLayoutChg>
        <pc:sldLayoutChg chg="add del mod replId">
          <pc:chgData name="Martin Rychvalsky" userId="06702e8c9d713a59" providerId="Windows Live" clId="Web-{4422FFB7-7ABE-66BE-C1F6-9FCA585DDF46}" dt="2024-05-14T16:09:43.373" v="15"/>
          <pc:sldLayoutMkLst>
            <pc:docMk/>
            <pc:sldMasterMk cId="3407418467" sldId="2147483660"/>
            <pc:sldLayoutMk cId="1323999712" sldId="2147483666"/>
          </pc:sldLayoutMkLst>
        </pc:sldLayoutChg>
        <pc:sldLayoutChg chg="add del mod replId">
          <pc:chgData name="Martin Rychvalsky" userId="06702e8c9d713a59" providerId="Windows Live" clId="Web-{4422FFB7-7ABE-66BE-C1F6-9FCA585DDF46}" dt="2024-05-14T16:09:43.373" v="15"/>
          <pc:sldLayoutMkLst>
            <pc:docMk/>
            <pc:sldMasterMk cId="3407418467" sldId="2147483660"/>
            <pc:sldLayoutMk cId="2367934829" sldId="2147483667"/>
          </pc:sldLayoutMkLst>
        </pc:sldLayoutChg>
        <pc:sldLayoutChg chg="add del mod replId">
          <pc:chgData name="Martin Rychvalsky" userId="06702e8c9d713a59" providerId="Windows Live" clId="Web-{4422FFB7-7ABE-66BE-C1F6-9FCA585DDF46}" dt="2024-05-14T16:09:43.373" v="15"/>
          <pc:sldLayoutMkLst>
            <pc:docMk/>
            <pc:sldMasterMk cId="3407418467" sldId="2147483660"/>
            <pc:sldLayoutMk cId="762096313" sldId="2147483668"/>
          </pc:sldLayoutMkLst>
        </pc:sldLayoutChg>
        <pc:sldLayoutChg chg="add del mod replId">
          <pc:chgData name="Martin Rychvalsky" userId="06702e8c9d713a59" providerId="Windows Live" clId="Web-{4422FFB7-7ABE-66BE-C1F6-9FCA585DDF46}" dt="2024-05-14T16:09:43.373" v="15"/>
          <pc:sldLayoutMkLst>
            <pc:docMk/>
            <pc:sldMasterMk cId="3407418467" sldId="2147483660"/>
            <pc:sldLayoutMk cId="169629692" sldId="2147483669"/>
          </pc:sldLayoutMkLst>
        </pc:sldLayoutChg>
        <pc:sldLayoutChg chg="add del mod replId">
          <pc:chgData name="Martin Rychvalsky" userId="06702e8c9d713a59" providerId="Windows Live" clId="Web-{4422FFB7-7ABE-66BE-C1F6-9FCA585DDF46}" dt="2024-05-14T16:09:43.373" v="15"/>
          <pc:sldLayoutMkLst>
            <pc:docMk/>
            <pc:sldMasterMk cId="3407418467" sldId="2147483660"/>
            <pc:sldLayoutMk cId="3877934359" sldId="2147483670"/>
          </pc:sldLayoutMkLst>
        </pc:sldLayoutChg>
        <pc:sldLayoutChg chg="add del mod replId">
          <pc:chgData name="Martin Rychvalsky" userId="06702e8c9d713a59" providerId="Windows Live" clId="Web-{4422FFB7-7ABE-66BE-C1F6-9FCA585DDF46}" dt="2024-05-14T16:09:43.373" v="15"/>
          <pc:sldLayoutMkLst>
            <pc:docMk/>
            <pc:sldMasterMk cId="3407418467" sldId="2147483660"/>
            <pc:sldLayoutMk cId="543685299" sldId="2147483671"/>
          </pc:sldLayoutMkLst>
        </pc:sldLayoutChg>
      </pc:sldMasterChg>
      <pc:sldMasterChg chg="add del addSldLayout delSldLayout">
        <pc:chgData name="Martin Rychvalsky" userId="06702e8c9d713a59" providerId="Windows Live" clId="Web-{4422FFB7-7ABE-66BE-C1F6-9FCA585DDF46}" dt="2024-05-14T16:08:43.825" v="12"/>
        <pc:sldMasterMkLst>
          <pc:docMk/>
          <pc:sldMasterMk cId="245467735" sldId="2147483698"/>
        </pc:sldMasterMkLst>
        <pc:sldLayoutChg chg="add del">
          <pc:chgData name="Martin Rychvalsky" userId="06702e8c9d713a59" providerId="Windows Live" clId="Web-{4422FFB7-7ABE-66BE-C1F6-9FCA585DDF46}" dt="2024-05-14T16:08:43.825" v="12"/>
          <pc:sldLayoutMkLst>
            <pc:docMk/>
            <pc:sldMasterMk cId="245467735" sldId="2147483698"/>
            <pc:sldLayoutMk cId="3024487322" sldId="2147483687"/>
          </pc:sldLayoutMkLst>
        </pc:sldLayoutChg>
        <pc:sldLayoutChg chg="add del">
          <pc:chgData name="Martin Rychvalsky" userId="06702e8c9d713a59" providerId="Windows Live" clId="Web-{4422FFB7-7ABE-66BE-C1F6-9FCA585DDF46}" dt="2024-05-14T16:08:43.825" v="12"/>
          <pc:sldLayoutMkLst>
            <pc:docMk/>
            <pc:sldMasterMk cId="245467735" sldId="2147483698"/>
            <pc:sldLayoutMk cId="3721665453" sldId="2147483688"/>
          </pc:sldLayoutMkLst>
        </pc:sldLayoutChg>
        <pc:sldLayoutChg chg="add del">
          <pc:chgData name="Martin Rychvalsky" userId="06702e8c9d713a59" providerId="Windows Live" clId="Web-{4422FFB7-7ABE-66BE-C1F6-9FCA585DDF46}" dt="2024-05-14T16:08:43.825" v="12"/>
          <pc:sldLayoutMkLst>
            <pc:docMk/>
            <pc:sldMasterMk cId="245467735" sldId="2147483698"/>
            <pc:sldLayoutMk cId="3784612800" sldId="2147483689"/>
          </pc:sldLayoutMkLst>
        </pc:sldLayoutChg>
        <pc:sldLayoutChg chg="add del">
          <pc:chgData name="Martin Rychvalsky" userId="06702e8c9d713a59" providerId="Windows Live" clId="Web-{4422FFB7-7ABE-66BE-C1F6-9FCA585DDF46}" dt="2024-05-14T16:08:43.825" v="12"/>
          <pc:sldLayoutMkLst>
            <pc:docMk/>
            <pc:sldMasterMk cId="245467735" sldId="2147483698"/>
            <pc:sldLayoutMk cId="743020351" sldId="2147483690"/>
          </pc:sldLayoutMkLst>
        </pc:sldLayoutChg>
        <pc:sldLayoutChg chg="add del">
          <pc:chgData name="Martin Rychvalsky" userId="06702e8c9d713a59" providerId="Windows Live" clId="Web-{4422FFB7-7ABE-66BE-C1F6-9FCA585DDF46}" dt="2024-05-14T16:08:43.825" v="12"/>
          <pc:sldLayoutMkLst>
            <pc:docMk/>
            <pc:sldMasterMk cId="245467735" sldId="2147483698"/>
            <pc:sldLayoutMk cId="2426317180" sldId="2147483691"/>
          </pc:sldLayoutMkLst>
        </pc:sldLayoutChg>
        <pc:sldLayoutChg chg="add del">
          <pc:chgData name="Martin Rychvalsky" userId="06702e8c9d713a59" providerId="Windows Live" clId="Web-{4422FFB7-7ABE-66BE-C1F6-9FCA585DDF46}" dt="2024-05-14T16:08:43.825" v="12"/>
          <pc:sldLayoutMkLst>
            <pc:docMk/>
            <pc:sldMasterMk cId="245467735" sldId="2147483698"/>
            <pc:sldLayoutMk cId="3771806709" sldId="2147483692"/>
          </pc:sldLayoutMkLst>
        </pc:sldLayoutChg>
        <pc:sldLayoutChg chg="add del">
          <pc:chgData name="Martin Rychvalsky" userId="06702e8c9d713a59" providerId="Windows Live" clId="Web-{4422FFB7-7ABE-66BE-C1F6-9FCA585DDF46}" dt="2024-05-14T16:08:43.825" v="12"/>
          <pc:sldLayoutMkLst>
            <pc:docMk/>
            <pc:sldMasterMk cId="245467735" sldId="2147483698"/>
            <pc:sldLayoutMk cId="2174523044" sldId="2147483693"/>
          </pc:sldLayoutMkLst>
        </pc:sldLayoutChg>
        <pc:sldLayoutChg chg="add del">
          <pc:chgData name="Martin Rychvalsky" userId="06702e8c9d713a59" providerId="Windows Live" clId="Web-{4422FFB7-7ABE-66BE-C1F6-9FCA585DDF46}" dt="2024-05-14T16:08:43.825" v="12"/>
          <pc:sldLayoutMkLst>
            <pc:docMk/>
            <pc:sldMasterMk cId="245467735" sldId="2147483698"/>
            <pc:sldLayoutMk cId="4761620" sldId="2147483694"/>
          </pc:sldLayoutMkLst>
        </pc:sldLayoutChg>
        <pc:sldLayoutChg chg="add del">
          <pc:chgData name="Martin Rychvalsky" userId="06702e8c9d713a59" providerId="Windows Live" clId="Web-{4422FFB7-7ABE-66BE-C1F6-9FCA585DDF46}" dt="2024-05-14T16:08:43.825" v="12"/>
          <pc:sldLayoutMkLst>
            <pc:docMk/>
            <pc:sldMasterMk cId="245467735" sldId="2147483698"/>
            <pc:sldLayoutMk cId="1145250657" sldId="2147483695"/>
          </pc:sldLayoutMkLst>
        </pc:sldLayoutChg>
        <pc:sldLayoutChg chg="add del">
          <pc:chgData name="Martin Rychvalsky" userId="06702e8c9d713a59" providerId="Windows Live" clId="Web-{4422FFB7-7ABE-66BE-C1F6-9FCA585DDF46}" dt="2024-05-14T16:08:43.825" v="12"/>
          <pc:sldLayoutMkLst>
            <pc:docMk/>
            <pc:sldMasterMk cId="245467735" sldId="2147483698"/>
            <pc:sldLayoutMk cId="2471198272" sldId="2147483696"/>
          </pc:sldLayoutMkLst>
        </pc:sldLayoutChg>
        <pc:sldLayoutChg chg="add del">
          <pc:chgData name="Martin Rychvalsky" userId="06702e8c9d713a59" providerId="Windows Live" clId="Web-{4422FFB7-7ABE-66BE-C1F6-9FCA585DDF46}" dt="2024-05-14T16:08:43.825" v="12"/>
          <pc:sldLayoutMkLst>
            <pc:docMk/>
            <pc:sldMasterMk cId="245467735" sldId="2147483698"/>
            <pc:sldLayoutMk cId="1255891484" sldId="2147483697"/>
          </pc:sldLayoutMkLst>
        </pc:sldLayoutChg>
      </pc:sldMasterChg>
      <pc:sldMasterChg chg="add del addSldLayout delSldLayout modSldLayout">
        <pc:chgData name="Martin Rychvalsky" userId="06702e8c9d713a59" providerId="Windows Live" clId="Web-{4422FFB7-7ABE-66BE-C1F6-9FCA585DDF46}" dt="2024-05-14T16:08:40.481" v="11"/>
        <pc:sldMasterMkLst>
          <pc:docMk/>
          <pc:sldMasterMk cId="1909526224" sldId="2147483699"/>
        </pc:sldMasterMkLst>
        <pc:sldLayoutChg chg="add del mod replId">
          <pc:chgData name="Martin Rychvalsky" userId="06702e8c9d713a59" providerId="Windows Live" clId="Web-{4422FFB7-7ABE-66BE-C1F6-9FCA585DDF46}" dt="2024-05-14T16:08:40.481" v="11"/>
          <pc:sldLayoutMkLst>
            <pc:docMk/>
            <pc:sldMasterMk cId="1909526224" sldId="2147483699"/>
            <pc:sldLayoutMk cId="1614361063" sldId="2147483700"/>
          </pc:sldLayoutMkLst>
        </pc:sldLayoutChg>
        <pc:sldLayoutChg chg="add del mod replId">
          <pc:chgData name="Martin Rychvalsky" userId="06702e8c9d713a59" providerId="Windows Live" clId="Web-{4422FFB7-7ABE-66BE-C1F6-9FCA585DDF46}" dt="2024-05-14T16:08:40.481" v="11"/>
          <pc:sldLayoutMkLst>
            <pc:docMk/>
            <pc:sldMasterMk cId="1909526224" sldId="2147483699"/>
            <pc:sldLayoutMk cId="1673626631" sldId="2147483701"/>
          </pc:sldLayoutMkLst>
        </pc:sldLayoutChg>
        <pc:sldLayoutChg chg="add del mod replId">
          <pc:chgData name="Martin Rychvalsky" userId="06702e8c9d713a59" providerId="Windows Live" clId="Web-{4422FFB7-7ABE-66BE-C1F6-9FCA585DDF46}" dt="2024-05-14T16:08:40.481" v="11"/>
          <pc:sldLayoutMkLst>
            <pc:docMk/>
            <pc:sldMasterMk cId="1909526224" sldId="2147483699"/>
            <pc:sldLayoutMk cId="3619114775" sldId="2147483702"/>
          </pc:sldLayoutMkLst>
        </pc:sldLayoutChg>
        <pc:sldLayoutChg chg="add del mod replId">
          <pc:chgData name="Martin Rychvalsky" userId="06702e8c9d713a59" providerId="Windows Live" clId="Web-{4422FFB7-7ABE-66BE-C1F6-9FCA585DDF46}" dt="2024-05-14T16:08:40.481" v="11"/>
          <pc:sldLayoutMkLst>
            <pc:docMk/>
            <pc:sldMasterMk cId="1909526224" sldId="2147483699"/>
            <pc:sldLayoutMk cId="260880922" sldId="2147483703"/>
          </pc:sldLayoutMkLst>
        </pc:sldLayoutChg>
        <pc:sldLayoutChg chg="add del mod replId">
          <pc:chgData name="Martin Rychvalsky" userId="06702e8c9d713a59" providerId="Windows Live" clId="Web-{4422FFB7-7ABE-66BE-C1F6-9FCA585DDF46}" dt="2024-05-14T16:08:40.481" v="11"/>
          <pc:sldLayoutMkLst>
            <pc:docMk/>
            <pc:sldMasterMk cId="1909526224" sldId="2147483699"/>
            <pc:sldLayoutMk cId="2843804998" sldId="2147483704"/>
          </pc:sldLayoutMkLst>
        </pc:sldLayoutChg>
        <pc:sldLayoutChg chg="add del mod replId">
          <pc:chgData name="Martin Rychvalsky" userId="06702e8c9d713a59" providerId="Windows Live" clId="Web-{4422FFB7-7ABE-66BE-C1F6-9FCA585DDF46}" dt="2024-05-14T16:08:40.481" v="11"/>
          <pc:sldLayoutMkLst>
            <pc:docMk/>
            <pc:sldMasterMk cId="1909526224" sldId="2147483699"/>
            <pc:sldLayoutMk cId="204426618" sldId="2147483705"/>
          </pc:sldLayoutMkLst>
        </pc:sldLayoutChg>
        <pc:sldLayoutChg chg="add del mod replId">
          <pc:chgData name="Martin Rychvalsky" userId="06702e8c9d713a59" providerId="Windows Live" clId="Web-{4422FFB7-7ABE-66BE-C1F6-9FCA585DDF46}" dt="2024-05-14T16:08:40.481" v="11"/>
          <pc:sldLayoutMkLst>
            <pc:docMk/>
            <pc:sldMasterMk cId="1909526224" sldId="2147483699"/>
            <pc:sldLayoutMk cId="3102211803" sldId="2147483706"/>
          </pc:sldLayoutMkLst>
        </pc:sldLayoutChg>
        <pc:sldLayoutChg chg="add del mod replId">
          <pc:chgData name="Martin Rychvalsky" userId="06702e8c9d713a59" providerId="Windows Live" clId="Web-{4422FFB7-7ABE-66BE-C1F6-9FCA585DDF46}" dt="2024-05-14T16:08:40.481" v="11"/>
          <pc:sldLayoutMkLst>
            <pc:docMk/>
            <pc:sldMasterMk cId="1909526224" sldId="2147483699"/>
            <pc:sldLayoutMk cId="752942832" sldId="2147483707"/>
          </pc:sldLayoutMkLst>
        </pc:sldLayoutChg>
        <pc:sldLayoutChg chg="add del mod replId">
          <pc:chgData name="Martin Rychvalsky" userId="06702e8c9d713a59" providerId="Windows Live" clId="Web-{4422FFB7-7ABE-66BE-C1F6-9FCA585DDF46}" dt="2024-05-14T16:08:40.481" v="11"/>
          <pc:sldLayoutMkLst>
            <pc:docMk/>
            <pc:sldMasterMk cId="1909526224" sldId="2147483699"/>
            <pc:sldLayoutMk cId="356802197" sldId="2147483708"/>
          </pc:sldLayoutMkLst>
        </pc:sldLayoutChg>
        <pc:sldLayoutChg chg="add del mod replId">
          <pc:chgData name="Martin Rychvalsky" userId="06702e8c9d713a59" providerId="Windows Live" clId="Web-{4422FFB7-7ABE-66BE-C1F6-9FCA585DDF46}" dt="2024-05-14T16:08:40.481" v="11"/>
          <pc:sldLayoutMkLst>
            <pc:docMk/>
            <pc:sldMasterMk cId="1909526224" sldId="2147483699"/>
            <pc:sldLayoutMk cId="765097718" sldId="2147483709"/>
          </pc:sldLayoutMkLst>
        </pc:sldLayoutChg>
        <pc:sldLayoutChg chg="add del mod replId">
          <pc:chgData name="Martin Rychvalsky" userId="06702e8c9d713a59" providerId="Windows Live" clId="Web-{4422FFB7-7ABE-66BE-C1F6-9FCA585DDF46}" dt="2024-05-14T16:08:40.481" v="11"/>
          <pc:sldLayoutMkLst>
            <pc:docMk/>
            <pc:sldMasterMk cId="1909526224" sldId="2147483699"/>
            <pc:sldLayoutMk cId="441817036" sldId="2147483710"/>
          </pc:sldLayoutMkLst>
        </pc:sldLayoutChg>
      </pc:sldMasterChg>
      <pc:sldMasterChg chg="add del addSldLayout delSldLayout modSldLayout">
        <pc:chgData name="Martin Rychvalsky" userId="06702e8c9d713a59" providerId="Windows Live" clId="Web-{4422FFB7-7ABE-66BE-C1F6-9FCA585DDF46}" dt="2024-05-14T16:08:39.559" v="10"/>
        <pc:sldMasterMkLst>
          <pc:docMk/>
          <pc:sldMasterMk cId="1906939049" sldId="2147483711"/>
        </pc:sldMasterMkLst>
        <pc:sldLayoutChg chg="add del mod replId">
          <pc:chgData name="Martin Rychvalsky" userId="06702e8c9d713a59" providerId="Windows Live" clId="Web-{4422FFB7-7ABE-66BE-C1F6-9FCA585DDF46}" dt="2024-05-14T16:08:39.559" v="10"/>
          <pc:sldLayoutMkLst>
            <pc:docMk/>
            <pc:sldMasterMk cId="1906939049" sldId="2147483711"/>
            <pc:sldLayoutMk cId="1957140843" sldId="2147483712"/>
          </pc:sldLayoutMkLst>
        </pc:sldLayoutChg>
        <pc:sldLayoutChg chg="add del mod replId">
          <pc:chgData name="Martin Rychvalsky" userId="06702e8c9d713a59" providerId="Windows Live" clId="Web-{4422FFB7-7ABE-66BE-C1F6-9FCA585DDF46}" dt="2024-05-14T16:08:39.559" v="10"/>
          <pc:sldLayoutMkLst>
            <pc:docMk/>
            <pc:sldMasterMk cId="1906939049" sldId="2147483711"/>
            <pc:sldLayoutMk cId="3640987171" sldId="2147483713"/>
          </pc:sldLayoutMkLst>
        </pc:sldLayoutChg>
        <pc:sldLayoutChg chg="add del mod replId">
          <pc:chgData name="Martin Rychvalsky" userId="06702e8c9d713a59" providerId="Windows Live" clId="Web-{4422FFB7-7ABE-66BE-C1F6-9FCA585DDF46}" dt="2024-05-14T16:08:39.559" v="10"/>
          <pc:sldLayoutMkLst>
            <pc:docMk/>
            <pc:sldMasterMk cId="1906939049" sldId="2147483711"/>
            <pc:sldLayoutMk cId="470990843" sldId="2147483714"/>
          </pc:sldLayoutMkLst>
        </pc:sldLayoutChg>
        <pc:sldLayoutChg chg="add del mod replId">
          <pc:chgData name="Martin Rychvalsky" userId="06702e8c9d713a59" providerId="Windows Live" clId="Web-{4422FFB7-7ABE-66BE-C1F6-9FCA585DDF46}" dt="2024-05-14T16:08:39.559" v="10"/>
          <pc:sldLayoutMkLst>
            <pc:docMk/>
            <pc:sldMasterMk cId="1906939049" sldId="2147483711"/>
            <pc:sldLayoutMk cId="820914085" sldId="2147483715"/>
          </pc:sldLayoutMkLst>
        </pc:sldLayoutChg>
        <pc:sldLayoutChg chg="add del mod replId">
          <pc:chgData name="Martin Rychvalsky" userId="06702e8c9d713a59" providerId="Windows Live" clId="Web-{4422FFB7-7ABE-66BE-C1F6-9FCA585DDF46}" dt="2024-05-14T16:08:39.559" v="10"/>
          <pc:sldLayoutMkLst>
            <pc:docMk/>
            <pc:sldMasterMk cId="1906939049" sldId="2147483711"/>
            <pc:sldLayoutMk cId="3092758431" sldId="2147483716"/>
          </pc:sldLayoutMkLst>
        </pc:sldLayoutChg>
        <pc:sldLayoutChg chg="add del mod replId">
          <pc:chgData name="Martin Rychvalsky" userId="06702e8c9d713a59" providerId="Windows Live" clId="Web-{4422FFB7-7ABE-66BE-C1F6-9FCA585DDF46}" dt="2024-05-14T16:08:39.559" v="10"/>
          <pc:sldLayoutMkLst>
            <pc:docMk/>
            <pc:sldMasterMk cId="1906939049" sldId="2147483711"/>
            <pc:sldLayoutMk cId="4119763081" sldId="2147483717"/>
          </pc:sldLayoutMkLst>
        </pc:sldLayoutChg>
        <pc:sldLayoutChg chg="add del mod replId">
          <pc:chgData name="Martin Rychvalsky" userId="06702e8c9d713a59" providerId="Windows Live" clId="Web-{4422FFB7-7ABE-66BE-C1F6-9FCA585DDF46}" dt="2024-05-14T16:08:39.559" v="10"/>
          <pc:sldLayoutMkLst>
            <pc:docMk/>
            <pc:sldMasterMk cId="1906939049" sldId="2147483711"/>
            <pc:sldLayoutMk cId="941859682" sldId="2147483718"/>
          </pc:sldLayoutMkLst>
        </pc:sldLayoutChg>
        <pc:sldLayoutChg chg="add del mod replId">
          <pc:chgData name="Martin Rychvalsky" userId="06702e8c9d713a59" providerId="Windows Live" clId="Web-{4422FFB7-7ABE-66BE-C1F6-9FCA585DDF46}" dt="2024-05-14T16:08:39.559" v="10"/>
          <pc:sldLayoutMkLst>
            <pc:docMk/>
            <pc:sldMasterMk cId="1906939049" sldId="2147483711"/>
            <pc:sldLayoutMk cId="3833768414" sldId="2147483719"/>
          </pc:sldLayoutMkLst>
        </pc:sldLayoutChg>
        <pc:sldLayoutChg chg="add del mod replId">
          <pc:chgData name="Martin Rychvalsky" userId="06702e8c9d713a59" providerId="Windows Live" clId="Web-{4422FFB7-7ABE-66BE-C1F6-9FCA585DDF46}" dt="2024-05-14T16:08:39.559" v="10"/>
          <pc:sldLayoutMkLst>
            <pc:docMk/>
            <pc:sldMasterMk cId="1906939049" sldId="2147483711"/>
            <pc:sldLayoutMk cId="630718605" sldId="2147483720"/>
          </pc:sldLayoutMkLst>
        </pc:sldLayoutChg>
        <pc:sldLayoutChg chg="add del mod replId">
          <pc:chgData name="Martin Rychvalsky" userId="06702e8c9d713a59" providerId="Windows Live" clId="Web-{4422FFB7-7ABE-66BE-C1F6-9FCA585DDF46}" dt="2024-05-14T16:08:39.559" v="10"/>
          <pc:sldLayoutMkLst>
            <pc:docMk/>
            <pc:sldMasterMk cId="1906939049" sldId="2147483711"/>
            <pc:sldLayoutMk cId="2435941029" sldId="2147483721"/>
          </pc:sldLayoutMkLst>
        </pc:sldLayoutChg>
        <pc:sldLayoutChg chg="add del mod replId">
          <pc:chgData name="Martin Rychvalsky" userId="06702e8c9d713a59" providerId="Windows Live" clId="Web-{4422FFB7-7ABE-66BE-C1F6-9FCA585DDF46}" dt="2024-05-14T16:08:39.559" v="10"/>
          <pc:sldLayoutMkLst>
            <pc:docMk/>
            <pc:sldMasterMk cId="1906939049" sldId="2147483711"/>
            <pc:sldLayoutMk cId="4292376957" sldId="2147483722"/>
          </pc:sldLayoutMkLst>
        </pc:sldLayoutChg>
      </pc:sldMasterChg>
      <pc:sldMasterChg chg="add del addSldLayout delSldLayout modSldLayout">
        <pc:chgData name="Martin Rychvalsky" userId="06702e8c9d713a59" providerId="Windows Live" clId="Web-{4422FFB7-7ABE-66BE-C1F6-9FCA585DDF46}" dt="2024-05-14T16:08:37.981" v="9"/>
        <pc:sldMasterMkLst>
          <pc:docMk/>
          <pc:sldMasterMk cId="1052552914" sldId="2147483723"/>
        </pc:sldMasterMkLst>
        <pc:sldLayoutChg chg="add del mod replId">
          <pc:chgData name="Martin Rychvalsky" userId="06702e8c9d713a59" providerId="Windows Live" clId="Web-{4422FFB7-7ABE-66BE-C1F6-9FCA585DDF46}" dt="2024-05-14T16:08:37.981" v="9"/>
          <pc:sldLayoutMkLst>
            <pc:docMk/>
            <pc:sldMasterMk cId="1052552914" sldId="2147483723"/>
            <pc:sldLayoutMk cId="2539949346" sldId="2147483724"/>
          </pc:sldLayoutMkLst>
        </pc:sldLayoutChg>
        <pc:sldLayoutChg chg="add del mod replId">
          <pc:chgData name="Martin Rychvalsky" userId="06702e8c9d713a59" providerId="Windows Live" clId="Web-{4422FFB7-7ABE-66BE-C1F6-9FCA585DDF46}" dt="2024-05-14T16:08:37.981" v="9"/>
          <pc:sldLayoutMkLst>
            <pc:docMk/>
            <pc:sldMasterMk cId="1052552914" sldId="2147483723"/>
            <pc:sldLayoutMk cId="2221263934" sldId="2147483725"/>
          </pc:sldLayoutMkLst>
        </pc:sldLayoutChg>
        <pc:sldLayoutChg chg="add del mod replId">
          <pc:chgData name="Martin Rychvalsky" userId="06702e8c9d713a59" providerId="Windows Live" clId="Web-{4422FFB7-7ABE-66BE-C1F6-9FCA585DDF46}" dt="2024-05-14T16:08:37.981" v="9"/>
          <pc:sldLayoutMkLst>
            <pc:docMk/>
            <pc:sldMasterMk cId="1052552914" sldId="2147483723"/>
            <pc:sldLayoutMk cId="3603741524" sldId="2147483726"/>
          </pc:sldLayoutMkLst>
        </pc:sldLayoutChg>
        <pc:sldLayoutChg chg="add del mod replId">
          <pc:chgData name="Martin Rychvalsky" userId="06702e8c9d713a59" providerId="Windows Live" clId="Web-{4422FFB7-7ABE-66BE-C1F6-9FCA585DDF46}" dt="2024-05-14T16:08:37.981" v="9"/>
          <pc:sldLayoutMkLst>
            <pc:docMk/>
            <pc:sldMasterMk cId="1052552914" sldId="2147483723"/>
            <pc:sldLayoutMk cId="2467112835" sldId="2147483727"/>
          </pc:sldLayoutMkLst>
        </pc:sldLayoutChg>
        <pc:sldLayoutChg chg="add del mod replId">
          <pc:chgData name="Martin Rychvalsky" userId="06702e8c9d713a59" providerId="Windows Live" clId="Web-{4422FFB7-7ABE-66BE-C1F6-9FCA585DDF46}" dt="2024-05-14T16:08:37.981" v="9"/>
          <pc:sldLayoutMkLst>
            <pc:docMk/>
            <pc:sldMasterMk cId="1052552914" sldId="2147483723"/>
            <pc:sldLayoutMk cId="1664483505" sldId="2147483728"/>
          </pc:sldLayoutMkLst>
        </pc:sldLayoutChg>
        <pc:sldLayoutChg chg="add del mod replId">
          <pc:chgData name="Martin Rychvalsky" userId="06702e8c9d713a59" providerId="Windows Live" clId="Web-{4422FFB7-7ABE-66BE-C1F6-9FCA585DDF46}" dt="2024-05-14T16:08:37.981" v="9"/>
          <pc:sldLayoutMkLst>
            <pc:docMk/>
            <pc:sldMasterMk cId="1052552914" sldId="2147483723"/>
            <pc:sldLayoutMk cId="2596343855" sldId="2147483729"/>
          </pc:sldLayoutMkLst>
        </pc:sldLayoutChg>
        <pc:sldLayoutChg chg="add del mod replId">
          <pc:chgData name="Martin Rychvalsky" userId="06702e8c9d713a59" providerId="Windows Live" clId="Web-{4422FFB7-7ABE-66BE-C1F6-9FCA585DDF46}" dt="2024-05-14T16:08:37.981" v="9"/>
          <pc:sldLayoutMkLst>
            <pc:docMk/>
            <pc:sldMasterMk cId="1052552914" sldId="2147483723"/>
            <pc:sldLayoutMk cId="2671442405" sldId="2147483730"/>
          </pc:sldLayoutMkLst>
        </pc:sldLayoutChg>
        <pc:sldLayoutChg chg="add del mod replId">
          <pc:chgData name="Martin Rychvalsky" userId="06702e8c9d713a59" providerId="Windows Live" clId="Web-{4422FFB7-7ABE-66BE-C1F6-9FCA585DDF46}" dt="2024-05-14T16:08:37.981" v="9"/>
          <pc:sldLayoutMkLst>
            <pc:docMk/>
            <pc:sldMasterMk cId="1052552914" sldId="2147483723"/>
            <pc:sldLayoutMk cId="1821098661" sldId="2147483731"/>
          </pc:sldLayoutMkLst>
        </pc:sldLayoutChg>
        <pc:sldLayoutChg chg="add del mod replId">
          <pc:chgData name="Martin Rychvalsky" userId="06702e8c9d713a59" providerId="Windows Live" clId="Web-{4422FFB7-7ABE-66BE-C1F6-9FCA585DDF46}" dt="2024-05-14T16:08:37.981" v="9"/>
          <pc:sldLayoutMkLst>
            <pc:docMk/>
            <pc:sldMasterMk cId="1052552914" sldId="2147483723"/>
            <pc:sldLayoutMk cId="2686352983" sldId="2147483732"/>
          </pc:sldLayoutMkLst>
        </pc:sldLayoutChg>
        <pc:sldLayoutChg chg="add del mod replId">
          <pc:chgData name="Martin Rychvalsky" userId="06702e8c9d713a59" providerId="Windows Live" clId="Web-{4422FFB7-7ABE-66BE-C1F6-9FCA585DDF46}" dt="2024-05-14T16:08:37.981" v="9"/>
          <pc:sldLayoutMkLst>
            <pc:docMk/>
            <pc:sldMasterMk cId="1052552914" sldId="2147483723"/>
            <pc:sldLayoutMk cId="3139966755" sldId="2147483733"/>
          </pc:sldLayoutMkLst>
        </pc:sldLayoutChg>
        <pc:sldLayoutChg chg="add del mod replId">
          <pc:chgData name="Martin Rychvalsky" userId="06702e8c9d713a59" providerId="Windows Live" clId="Web-{4422FFB7-7ABE-66BE-C1F6-9FCA585DDF46}" dt="2024-05-14T16:08:37.981" v="9"/>
          <pc:sldLayoutMkLst>
            <pc:docMk/>
            <pc:sldMasterMk cId="1052552914" sldId="2147483723"/>
            <pc:sldLayoutMk cId="2045540870" sldId="2147483734"/>
          </pc:sldLayoutMkLst>
        </pc:sldLayoutChg>
      </pc:sldMasterChg>
      <pc:sldMasterChg chg="add del addSldLayout delSldLayout modSldLayout">
        <pc:chgData name="Martin Rychvalsky" userId="06702e8c9d713a59" providerId="Windows Live" clId="Web-{4422FFB7-7ABE-66BE-C1F6-9FCA585DDF46}" dt="2024-05-14T16:08:35.668" v="8"/>
        <pc:sldMasterMkLst>
          <pc:docMk/>
          <pc:sldMasterMk cId="2567124522" sldId="2147483735"/>
        </pc:sldMasterMkLst>
        <pc:sldLayoutChg chg="add del mod replId">
          <pc:chgData name="Martin Rychvalsky" userId="06702e8c9d713a59" providerId="Windows Live" clId="Web-{4422FFB7-7ABE-66BE-C1F6-9FCA585DDF46}" dt="2024-05-14T16:08:35.668" v="8"/>
          <pc:sldLayoutMkLst>
            <pc:docMk/>
            <pc:sldMasterMk cId="2567124522" sldId="2147483735"/>
            <pc:sldLayoutMk cId="2078229940" sldId="2147483736"/>
          </pc:sldLayoutMkLst>
        </pc:sldLayoutChg>
        <pc:sldLayoutChg chg="add del mod replId">
          <pc:chgData name="Martin Rychvalsky" userId="06702e8c9d713a59" providerId="Windows Live" clId="Web-{4422FFB7-7ABE-66BE-C1F6-9FCA585DDF46}" dt="2024-05-14T16:08:35.668" v="8"/>
          <pc:sldLayoutMkLst>
            <pc:docMk/>
            <pc:sldMasterMk cId="2567124522" sldId="2147483735"/>
            <pc:sldLayoutMk cId="3639819203" sldId="2147483737"/>
          </pc:sldLayoutMkLst>
        </pc:sldLayoutChg>
        <pc:sldLayoutChg chg="add del mod replId">
          <pc:chgData name="Martin Rychvalsky" userId="06702e8c9d713a59" providerId="Windows Live" clId="Web-{4422FFB7-7ABE-66BE-C1F6-9FCA585DDF46}" dt="2024-05-14T16:08:35.668" v="8"/>
          <pc:sldLayoutMkLst>
            <pc:docMk/>
            <pc:sldMasterMk cId="2567124522" sldId="2147483735"/>
            <pc:sldLayoutMk cId="957975928" sldId="2147483738"/>
          </pc:sldLayoutMkLst>
        </pc:sldLayoutChg>
        <pc:sldLayoutChg chg="add del mod replId">
          <pc:chgData name="Martin Rychvalsky" userId="06702e8c9d713a59" providerId="Windows Live" clId="Web-{4422FFB7-7ABE-66BE-C1F6-9FCA585DDF46}" dt="2024-05-14T16:08:35.668" v="8"/>
          <pc:sldLayoutMkLst>
            <pc:docMk/>
            <pc:sldMasterMk cId="2567124522" sldId="2147483735"/>
            <pc:sldLayoutMk cId="3918878404" sldId="2147483739"/>
          </pc:sldLayoutMkLst>
        </pc:sldLayoutChg>
        <pc:sldLayoutChg chg="add del mod replId">
          <pc:chgData name="Martin Rychvalsky" userId="06702e8c9d713a59" providerId="Windows Live" clId="Web-{4422FFB7-7ABE-66BE-C1F6-9FCA585DDF46}" dt="2024-05-14T16:08:35.668" v="8"/>
          <pc:sldLayoutMkLst>
            <pc:docMk/>
            <pc:sldMasterMk cId="2567124522" sldId="2147483735"/>
            <pc:sldLayoutMk cId="3270165140" sldId="2147483740"/>
          </pc:sldLayoutMkLst>
        </pc:sldLayoutChg>
        <pc:sldLayoutChg chg="add del mod replId">
          <pc:chgData name="Martin Rychvalsky" userId="06702e8c9d713a59" providerId="Windows Live" clId="Web-{4422FFB7-7ABE-66BE-C1F6-9FCA585DDF46}" dt="2024-05-14T16:08:35.668" v="8"/>
          <pc:sldLayoutMkLst>
            <pc:docMk/>
            <pc:sldMasterMk cId="2567124522" sldId="2147483735"/>
            <pc:sldLayoutMk cId="825392250" sldId="2147483741"/>
          </pc:sldLayoutMkLst>
        </pc:sldLayoutChg>
        <pc:sldLayoutChg chg="add del mod replId">
          <pc:chgData name="Martin Rychvalsky" userId="06702e8c9d713a59" providerId="Windows Live" clId="Web-{4422FFB7-7ABE-66BE-C1F6-9FCA585DDF46}" dt="2024-05-14T16:08:35.668" v="8"/>
          <pc:sldLayoutMkLst>
            <pc:docMk/>
            <pc:sldMasterMk cId="2567124522" sldId="2147483735"/>
            <pc:sldLayoutMk cId="1258986119" sldId="2147483742"/>
          </pc:sldLayoutMkLst>
        </pc:sldLayoutChg>
        <pc:sldLayoutChg chg="add del mod replId">
          <pc:chgData name="Martin Rychvalsky" userId="06702e8c9d713a59" providerId="Windows Live" clId="Web-{4422FFB7-7ABE-66BE-C1F6-9FCA585DDF46}" dt="2024-05-14T16:08:35.668" v="8"/>
          <pc:sldLayoutMkLst>
            <pc:docMk/>
            <pc:sldMasterMk cId="2567124522" sldId="2147483735"/>
            <pc:sldLayoutMk cId="3511204188" sldId="2147483743"/>
          </pc:sldLayoutMkLst>
        </pc:sldLayoutChg>
        <pc:sldLayoutChg chg="add del mod replId">
          <pc:chgData name="Martin Rychvalsky" userId="06702e8c9d713a59" providerId="Windows Live" clId="Web-{4422FFB7-7ABE-66BE-C1F6-9FCA585DDF46}" dt="2024-05-14T16:08:35.668" v="8"/>
          <pc:sldLayoutMkLst>
            <pc:docMk/>
            <pc:sldMasterMk cId="2567124522" sldId="2147483735"/>
            <pc:sldLayoutMk cId="221428185" sldId="2147483744"/>
          </pc:sldLayoutMkLst>
        </pc:sldLayoutChg>
        <pc:sldLayoutChg chg="add del mod replId">
          <pc:chgData name="Martin Rychvalsky" userId="06702e8c9d713a59" providerId="Windows Live" clId="Web-{4422FFB7-7ABE-66BE-C1F6-9FCA585DDF46}" dt="2024-05-14T16:08:35.668" v="8"/>
          <pc:sldLayoutMkLst>
            <pc:docMk/>
            <pc:sldMasterMk cId="2567124522" sldId="2147483735"/>
            <pc:sldLayoutMk cId="3718974057" sldId="2147483745"/>
          </pc:sldLayoutMkLst>
        </pc:sldLayoutChg>
        <pc:sldLayoutChg chg="add del mod replId">
          <pc:chgData name="Martin Rychvalsky" userId="06702e8c9d713a59" providerId="Windows Live" clId="Web-{4422FFB7-7ABE-66BE-C1F6-9FCA585DDF46}" dt="2024-05-14T16:08:35.668" v="8"/>
          <pc:sldLayoutMkLst>
            <pc:docMk/>
            <pc:sldMasterMk cId="2567124522" sldId="2147483735"/>
            <pc:sldLayoutMk cId="2369789679" sldId="2147483746"/>
          </pc:sldLayoutMkLst>
        </pc:sldLayoutChg>
      </pc:sldMasterChg>
      <pc:sldMasterChg chg="add del addSldLayout delSldLayout modSldLayout">
        <pc:chgData name="Martin Rychvalsky" userId="06702e8c9d713a59" providerId="Windows Live" clId="Web-{4422FFB7-7ABE-66BE-C1F6-9FCA585DDF46}" dt="2024-05-14T16:08:32.028" v="7"/>
        <pc:sldMasterMkLst>
          <pc:docMk/>
          <pc:sldMasterMk cId="918063973" sldId="2147483747"/>
        </pc:sldMasterMkLst>
        <pc:sldLayoutChg chg="add del mod replId">
          <pc:chgData name="Martin Rychvalsky" userId="06702e8c9d713a59" providerId="Windows Live" clId="Web-{4422FFB7-7ABE-66BE-C1F6-9FCA585DDF46}" dt="2024-05-14T16:08:32.028" v="7"/>
          <pc:sldLayoutMkLst>
            <pc:docMk/>
            <pc:sldMasterMk cId="918063973" sldId="2147483747"/>
            <pc:sldLayoutMk cId="3921571858" sldId="2147483748"/>
          </pc:sldLayoutMkLst>
        </pc:sldLayoutChg>
        <pc:sldLayoutChg chg="add del mod replId">
          <pc:chgData name="Martin Rychvalsky" userId="06702e8c9d713a59" providerId="Windows Live" clId="Web-{4422FFB7-7ABE-66BE-C1F6-9FCA585DDF46}" dt="2024-05-14T16:08:32.028" v="7"/>
          <pc:sldLayoutMkLst>
            <pc:docMk/>
            <pc:sldMasterMk cId="918063973" sldId="2147483747"/>
            <pc:sldLayoutMk cId="2981335352" sldId="2147483749"/>
          </pc:sldLayoutMkLst>
        </pc:sldLayoutChg>
        <pc:sldLayoutChg chg="add del mod replId">
          <pc:chgData name="Martin Rychvalsky" userId="06702e8c9d713a59" providerId="Windows Live" clId="Web-{4422FFB7-7ABE-66BE-C1F6-9FCA585DDF46}" dt="2024-05-14T16:08:32.028" v="7"/>
          <pc:sldLayoutMkLst>
            <pc:docMk/>
            <pc:sldMasterMk cId="918063973" sldId="2147483747"/>
            <pc:sldLayoutMk cId="2749247826" sldId="2147483750"/>
          </pc:sldLayoutMkLst>
        </pc:sldLayoutChg>
        <pc:sldLayoutChg chg="add del mod replId">
          <pc:chgData name="Martin Rychvalsky" userId="06702e8c9d713a59" providerId="Windows Live" clId="Web-{4422FFB7-7ABE-66BE-C1F6-9FCA585DDF46}" dt="2024-05-14T16:08:32.028" v="7"/>
          <pc:sldLayoutMkLst>
            <pc:docMk/>
            <pc:sldMasterMk cId="918063973" sldId="2147483747"/>
            <pc:sldLayoutMk cId="2310954206" sldId="2147483751"/>
          </pc:sldLayoutMkLst>
        </pc:sldLayoutChg>
        <pc:sldLayoutChg chg="add del mod replId">
          <pc:chgData name="Martin Rychvalsky" userId="06702e8c9d713a59" providerId="Windows Live" clId="Web-{4422FFB7-7ABE-66BE-C1F6-9FCA585DDF46}" dt="2024-05-14T16:08:32.028" v="7"/>
          <pc:sldLayoutMkLst>
            <pc:docMk/>
            <pc:sldMasterMk cId="918063973" sldId="2147483747"/>
            <pc:sldLayoutMk cId="3908310372" sldId="2147483752"/>
          </pc:sldLayoutMkLst>
        </pc:sldLayoutChg>
        <pc:sldLayoutChg chg="add del mod replId">
          <pc:chgData name="Martin Rychvalsky" userId="06702e8c9d713a59" providerId="Windows Live" clId="Web-{4422FFB7-7ABE-66BE-C1F6-9FCA585DDF46}" dt="2024-05-14T16:08:32.028" v="7"/>
          <pc:sldLayoutMkLst>
            <pc:docMk/>
            <pc:sldMasterMk cId="918063973" sldId="2147483747"/>
            <pc:sldLayoutMk cId="4211684481" sldId="2147483753"/>
          </pc:sldLayoutMkLst>
        </pc:sldLayoutChg>
        <pc:sldLayoutChg chg="add del mod replId">
          <pc:chgData name="Martin Rychvalsky" userId="06702e8c9d713a59" providerId="Windows Live" clId="Web-{4422FFB7-7ABE-66BE-C1F6-9FCA585DDF46}" dt="2024-05-14T16:08:32.028" v="7"/>
          <pc:sldLayoutMkLst>
            <pc:docMk/>
            <pc:sldMasterMk cId="918063973" sldId="2147483747"/>
            <pc:sldLayoutMk cId="2702617973" sldId="2147483754"/>
          </pc:sldLayoutMkLst>
        </pc:sldLayoutChg>
        <pc:sldLayoutChg chg="add del mod replId">
          <pc:chgData name="Martin Rychvalsky" userId="06702e8c9d713a59" providerId="Windows Live" clId="Web-{4422FFB7-7ABE-66BE-C1F6-9FCA585DDF46}" dt="2024-05-14T16:08:32.028" v="7"/>
          <pc:sldLayoutMkLst>
            <pc:docMk/>
            <pc:sldMasterMk cId="918063973" sldId="2147483747"/>
            <pc:sldLayoutMk cId="3646865543" sldId="2147483755"/>
          </pc:sldLayoutMkLst>
        </pc:sldLayoutChg>
        <pc:sldLayoutChg chg="add del mod replId">
          <pc:chgData name="Martin Rychvalsky" userId="06702e8c9d713a59" providerId="Windows Live" clId="Web-{4422FFB7-7ABE-66BE-C1F6-9FCA585DDF46}" dt="2024-05-14T16:08:32.028" v="7"/>
          <pc:sldLayoutMkLst>
            <pc:docMk/>
            <pc:sldMasterMk cId="918063973" sldId="2147483747"/>
            <pc:sldLayoutMk cId="4186505048" sldId="2147483756"/>
          </pc:sldLayoutMkLst>
        </pc:sldLayoutChg>
        <pc:sldLayoutChg chg="add del mod replId">
          <pc:chgData name="Martin Rychvalsky" userId="06702e8c9d713a59" providerId="Windows Live" clId="Web-{4422FFB7-7ABE-66BE-C1F6-9FCA585DDF46}" dt="2024-05-14T16:08:32.028" v="7"/>
          <pc:sldLayoutMkLst>
            <pc:docMk/>
            <pc:sldMasterMk cId="918063973" sldId="2147483747"/>
            <pc:sldLayoutMk cId="1187996860" sldId="2147483757"/>
          </pc:sldLayoutMkLst>
        </pc:sldLayoutChg>
        <pc:sldLayoutChg chg="add del mod replId">
          <pc:chgData name="Martin Rychvalsky" userId="06702e8c9d713a59" providerId="Windows Live" clId="Web-{4422FFB7-7ABE-66BE-C1F6-9FCA585DDF46}" dt="2024-05-14T16:08:32.028" v="7"/>
          <pc:sldLayoutMkLst>
            <pc:docMk/>
            <pc:sldMasterMk cId="918063973" sldId="2147483747"/>
            <pc:sldLayoutMk cId="152340933" sldId="2147483758"/>
          </pc:sldLayoutMkLst>
        </pc:sldLayoutChg>
      </pc:sldMasterChg>
      <pc:sldMasterChg chg="add del addSldLayout delSldLayout">
        <pc:chgData name="Martin Rychvalsky" userId="06702e8c9d713a59" providerId="Windows Live" clId="Web-{4422FFB7-7ABE-66BE-C1F6-9FCA585DDF46}" dt="2024-05-14T17:29:21.075" v="88"/>
        <pc:sldMasterMkLst>
          <pc:docMk/>
          <pc:sldMasterMk cId="2882233826" sldId="2147483763"/>
        </pc:sldMasterMkLst>
        <pc:sldLayoutChg chg="add del">
          <pc:chgData name="Martin Rychvalsky" userId="06702e8c9d713a59" providerId="Windows Live" clId="Web-{4422FFB7-7ABE-66BE-C1F6-9FCA585DDF46}" dt="2024-05-14T17:29:21.075" v="88"/>
          <pc:sldLayoutMkLst>
            <pc:docMk/>
            <pc:sldMasterMk cId="2882233826" sldId="2147483763"/>
            <pc:sldLayoutMk cId="2741389417" sldId="2147483752"/>
          </pc:sldLayoutMkLst>
        </pc:sldLayoutChg>
        <pc:sldLayoutChg chg="add del">
          <pc:chgData name="Martin Rychvalsky" userId="06702e8c9d713a59" providerId="Windows Live" clId="Web-{4422FFB7-7ABE-66BE-C1F6-9FCA585DDF46}" dt="2024-05-14T17:29:21.075" v="88"/>
          <pc:sldLayoutMkLst>
            <pc:docMk/>
            <pc:sldMasterMk cId="2882233826" sldId="2147483763"/>
            <pc:sldLayoutMk cId="1410805684" sldId="2147483753"/>
          </pc:sldLayoutMkLst>
        </pc:sldLayoutChg>
        <pc:sldLayoutChg chg="add del">
          <pc:chgData name="Martin Rychvalsky" userId="06702e8c9d713a59" providerId="Windows Live" clId="Web-{4422FFB7-7ABE-66BE-C1F6-9FCA585DDF46}" dt="2024-05-14T17:29:21.075" v="88"/>
          <pc:sldLayoutMkLst>
            <pc:docMk/>
            <pc:sldMasterMk cId="2882233826" sldId="2147483763"/>
            <pc:sldLayoutMk cId="4058073150" sldId="2147483754"/>
          </pc:sldLayoutMkLst>
        </pc:sldLayoutChg>
        <pc:sldLayoutChg chg="add del">
          <pc:chgData name="Martin Rychvalsky" userId="06702e8c9d713a59" providerId="Windows Live" clId="Web-{4422FFB7-7ABE-66BE-C1F6-9FCA585DDF46}" dt="2024-05-14T17:29:21.075" v="88"/>
          <pc:sldLayoutMkLst>
            <pc:docMk/>
            <pc:sldMasterMk cId="2882233826" sldId="2147483763"/>
            <pc:sldLayoutMk cId="278691863" sldId="2147483755"/>
          </pc:sldLayoutMkLst>
        </pc:sldLayoutChg>
        <pc:sldLayoutChg chg="add del">
          <pc:chgData name="Martin Rychvalsky" userId="06702e8c9d713a59" providerId="Windows Live" clId="Web-{4422FFB7-7ABE-66BE-C1F6-9FCA585DDF46}" dt="2024-05-14T17:29:21.075" v="88"/>
          <pc:sldLayoutMkLst>
            <pc:docMk/>
            <pc:sldMasterMk cId="2882233826" sldId="2147483763"/>
            <pc:sldLayoutMk cId="420215528" sldId="2147483756"/>
          </pc:sldLayoutMkLst>
        </pc:sldLayoutChg>
        <pc:sldLayoutChg chg="add del">
          <pc:chgData name="Martin Rychvalsky" userId="06702e8c9d713a59" providerId="Windows Live" clId="Web-{4422FFB7-7ABE-66BE-C1F6-9FCA585DDF46}" dt="2024-05-14T17:29:21.075" v="88"/>
          <pc:sldLayoutMkLst>
            <pc:docMk/>
            <pc:sldMasterMk cId="2882233826" sldId="2147483763"/>
            <pc:sldLayoutMk cId="3929315666" sldId="2147483757"/>
          </pc:sldLayoutMkLst>
        </pc:sldLayoutChg>
        <pc:sldLayoutChg chg="add del">
          <pc:chgData name="Martin Rychvalsky" userId="06702e8c9d713a59" providerId="Windows Live" clId="Web-{4422FFB7-7ABE-66BE-C1F6-9FCA585DDF46}" dt="2024-05-14T17:29:21.075" v="88"/>
          <pc:sldLayoutMkLst>
            <pc:docMk/>
            <pc:sldMasterMk cId="2882233826" sldId="2147483763"/>
            <pc:sldLayoutMk cId="2875706922" sldId="2147483758"/>
          </pc:sldLayoutMkLst>
        </pc:sldLayoutChg>
        <pc:sldLayoutChg chg="add del">
          <pc:chgData name="Martin Rychvalsky" userId="06702e8c9d713a59" providerId="Windows Live" clId="Web-{4422FFB7-7ABE-66BE-C1F6-9FCA585DDF46}" dt="2024-05-14T17:29:21.075" v="88"/>
          <pc:sldLayoutMkLst>
            <pc:docMk/>
            <pc:sldMasterMk cId="2882233826" sldId="2147483763"/>
            <pc:sldLayoutMk cId="3160719165" sldId="2147483759"/>
          </pc:sldLayoutMkLst>
        </pc:sldLayoutChg>
        <pc:sldLayoutChg chg="add del">
          <pc:chgData name="Martin Rychvalsky" userId="06702e8c9d713a59" providerId="Windows Live" clId="Web-{4422FFB7-7ABE-66BE-C1F6-9FCA585DDF46}" dt="2024-05-14T17:29:21.075" v="88"/>
          <pc:sldLayoutMkLst>
            <pc:docMk/>
            <pc:sldMasterMk cId="2882233826" sldId="2147483763"/>
            <pc:sldLayoutMk cId="835224016" sldId="2147483760"/>
          </pc:sldLayoutMkLst>
        </pc:sldLayoutChg>
        <pc:sldLayoutChg chg="add del">
          <pc:chgData name="Martin Rychvalsky" userId="06702e8c9d713a59" providerId="Windows Live" clId="Web-{4422FFB7-7ABE-66BE-C1F6-9FCA585DDF46}" dt="2024-05-14T17:29:21.075" v="88"/>
          <pc:sldLayoutMkLst>
            <pc:docMk/>
            <pc:sldMasterMk cId="2882233826" sldId="2147483763"/>
            <pc:sldLayoutMk cId="2101636072" sldId="2147483761"/>
          </pc:sldLayoutMkLst>
        </pc:sldLayoutChg>
        <pc:sldLayoutChg chg="add del">
          <pc:chgData name="Martin Rychvalsky" userId="06702e8c9d713a59" providerId="Windows Live" clId="Web-{4422FFB7-7ABE-66BE-C1F6-9FCA585DDF46}" dt="2024-05-14T17:29:21.075" v="88"/>
          <pc:sldLayoutMkLst>
            <pc:docMk/>
            <pc:sldMasterMk cId="2882233826" sldId="2147483763"/>
            <pc:sldLayoutMk cId="1576340965" sldId="2147483762"/>
          </pc:sldLayoutMkLst>
        </pc:sldLayoutChg>
      </pc:sldMasterChg>
      <pc:sldMasterChg chg="add del addSldLayout delSldLayout modSldLayout">
        <pc:chgData name="Martin Rychvalsky" userId="06702e8c9d713a59" providerId="Windows Live" clId="Web-{4422FFB7-7ABE-66BE-C1F6-9FCA585DDF46}" dt="2024-05-14T17:29:29.841" v="89"/>
        <pc:sldMasterMkLst>
          <pc:docMk/>
          <pc:sldMasterMk cId="3105994876" sldId="2147483764"/>
        </pc:sldMasterMkLst>
        <pc:sldLayoutChg chg="add del mod replId">
          <pc:chgData name="Martin Rychvalsky" userId="06702e8c9d713a59" providerId="Windows Live" clId="Web-{4422FFB7-7ABE-66BE-C1F6-9FCA585DDF46}" dt="2024-05-14T17:29:29.841" v="89"/>
          <pc:sldLayoutMkLst>
            <pc:docMk/>
            <pc:sldMasterMk cId="3105994876" sldId="2147483764"/>
            <pc:sldLayoutMk cId="3234863617" sldId="2147483765"/>
          </pc:sldLayoutMkLst>
        </pc:sldLayoutChg>
        <pc:sldLayoutChg chg="add del mod replId">
          <pc:chgData name="Martin Rychvalsky" userId="06702e8c9d713a59" providerId="Windows Live" clId="Web-{4422FFB7-7ABE-66BE-C1F6-9FCA585DDF46}" dt="2024-05-14T17:29:29.841" v="89"/>
          <pc:sldLayoutMkLst>
            <pc:docMk/>
            <pc:sldMasterMk cId="3105994876" sldId="2147483764"/>
            <pc:sldLayoutMk cId="4199832772" sldId="2147483766"/>
          </pc:sldLayoutMkLst>
        </pc:sldLayoutChg>
        <pc:sldLayoutChg chg="add del mod replId">
          <pc:chgData name="Martin Rychvalsky" userId="06702e8c9d713a59" providerId="Windows Live" clId="Web-{4422FFB7-7ABE-66BE-C1F6-9FCA585DDF46}" dt="2024-05-14T17:29:29.841" v="89"/>
          <pc:sldLayoutMkLst>
            <pc:docMk/>
            <pc:sldMasterMk cId="3105994876" sldId="2147483764"/>
            <pc:sldLayoutMk cId="1304072806" sldId="2147483767"/>
          </pc:sldLayoutMkLst>
        </pc:sldLayoutChg>
        <pc:sldLayoutChg chg="add del mod replId">
          <pc:chgData name="Martin Rychvalsky" userId="06702e8c9d713a59" providerId="Windows Live" clId="Web-{4422FFB7-7ABE-66BE-C1F6-9FCA585DDF46}" dt="2024-05-14T17:29:29.841" v="89"/>
          <pc:sldLayoutMkLst>
            <pc:docMk/>
            <pc:sldMasterMk cId="3105994876" sldId="2147483764"/>
            <pc:sldLayoutMk cId="2223274584" sldId="2147483768"/>
          </pc:sldLayoutMkLst>
        </pc:sldLayoutChg>
        <pc:sldLayoutChg chg="add del mod replId">
          <pc:chgData name="Martin Rychvalsky" userId="06702e8c9d713a59" providerId="Windows Live" clId="Web-{4422FFB7-7ABE-66BE-C1F6-9FCA585DDF46}" dt="2024-05-14T17:29:29.841" v="89"/>
          <pc:sldLayoutMkLst>
            <pc:docMk/>
            <pc:sldMasterMk cId="3105994876" sldId="2147483764"/>
            <pc:sldLayoutMk cId="2989625873" sldId="2147483769"/>
          </pc:sldLayoutMkLst>
        </pc:sldLayoutChg>
        <pc:sldLayoutChg chg="add del mod replId">
          <pc:chgData name="Martin Rychvalsky" userId="06702e8c9d713a59" providerId="Windows Live" clId="Web-{4422FFB7-7ABE-66BE-C1F6-9FCA585DDF46}" dt="2024-05-14T17:29:29.841" v="89"/>
          <pc:sldLayoutMkLst>
            <pc:docMk/>
            <pc:sldMasterMk cId="3105994876" sldId="2147483764"/>
            <pc:sldLayoutMk cId="3201696289" sldId="2147483770"/>
          </pc:sldLayoutMkLst>
        </pc:sldLayoutChg>
        <pc:sldLayoutChg chg="add del mod replId">
          <pc:chgData name="Martin Rychvalsky" userId="06702e8c9d713a59" providerId="Windows Live" clId="Web-{4422FFB7-7ABE-66BE-C1F6-9FCA585DDF46}" dt="2024-05-14T17:29:29.841" v="89"/>
          <pc:sldLayoutMkLst>
            <pc:docMk/>
            <pc:sldMasterMk cId="3105994876" sldId="2147483764"/>
            <pc:sldLayoutMk cId="1656031934" sldId="2147483771"/>
          </pc:sldLayoutMkLst>
        </pc:sldLayoutChg>
        <pc:sldLayoutChg chg="add del mod replId">
          <pc:chgData name="Martin Rychvalsky" userId="06702e8c9d713a59" providerId="Windows Live" clId="Web-{4422FFB7-7ABE-66BE-C1F6-9FCA585DDF46}" dt="2024-05-14T17:29:29.841" v="89"/>
          <pc:sldLayoutMkLst>
            <pc:docMk/>
            <pc:sldMasterMk cId="3105994876" sldId="2147483764"/>
            <pc:sldLayoutMk cId="3297878970" sldId="2147483772"/>
          </pc:sldLayoutMkLst>
        </pc:sldLayoutChg>
        <pc:sldLayoutChg chg="add del mod replId">
          <pc:chgData name="Martin Rychvalsky" userId="06702e8c9d713a59" providerId="Windows Live" clId="Web-{4422FFB7-7ABE-66BE-C1F6-9FCA585DDF46}" dt="2024-05-14T17:29:29.841" v="89"/>
          <pc:sldLayoutMkLst>
            <pc:docMk/>
            <pc:sldMasterMk cId="3105994876" sldId="2147483764"/>
            <pc:sldLayoutMk cId="2468278520" sldId="2147483773"/>
          </pc:sldLayoutMkLst>
        </pc:sldLayoutChg>
        <pc:sldLayoutChg chg="add del mod replId">
          <pc:chgData name="Martin Rychvalsky" userId="06702e8c9d713a59" providerId="Windows Live" clId="Web-{4422FFB7-7ABE-66BE-C1F6-9FCA585DDF46}" dt="2024-05-14T17:29:29.841" v="89"/>
          <pc:sldLayoutMkLst>
            <pc:docMk/>
            <pc:sldMasterMk cId="3105994876" sldId="2147483764"/>
            <pc:sldLayoutMk cId="786015860" sldId="2147483774"/>
          </pc:sldLayoutMkLst>
        </pc:sldLayoutChg>
        <pc:sldLayoutChg chg="add del mod replId">
          <pc:chgData name="Martin Rychvalsky" userId="06702e8c9d713a59" providerId="Windows Live" clId="Web-{4422FFB7-7ABE-66BE-C1F6-9FCA585DDF46}" dt="2024-05-14T17:29:29.841" v="89"/>
          <pc:sldLayoutMkLst>
            <pc:docMk/>
            <pc:sldMasterMk cId="3105994876" sldId="2147483764"/>
            <pc:sldLayoutMk cId="2352532887" sldId="2147483775"/>
          </pc:sldLayoutMkLst>
        </pc:sldLayoutChg>
      </pc:sldMasterChg>
      <pc:sldMasterChg chg="add del addSldLayout delSldLayout modSldLayout">
        <pc:chgData name="Martin Rychvalsky" userId="06702e8c9d713a59" providerId="Windows Live" clId="Web-{4422FFB7-7ABE-66BE-C1F6-9FCA585DDF46}" dt="2024-05-14T17:29:37.216" v="90"/>
        <pc:sldMasterMkLst>
          <pc:docMk/>
          <pc:sldMasterMk cId="1705119181" sldId="2147483776"/>
        </pc:sldMasterMkLst>
        <pc:sldLayoutChg chg="add del mod replId">
          <pc:chgData name="Martin Rychvalsky" userId="06702e8c9d713a59" providerId="Windows Live" clId="Web-{4422FFB7-7ABE-66BE-C1F6-9FCA585DDF46}" dt="2024-05-14T17:29:37.216" v="90"/>
          <pc:sldLayoutMkLst>
            <pc:docMk/>
            <pc:sldMasterMk cId="1705119181" sldId="2147483776"/>
            <pc:sldLayoutMk cId="1060376268" sldId="2147483777"/>
          </pc:sldLayoutMkLst>
        </pc:sldLayoutChg>
        <pc:sldLayoutChg chg="add del mod replId">
          <pc:chgData name="Martin Rychvalsky" userId="06702e8c9d713a59" providerId="Windows Live" clId="Web-{4422FFB7-7ABE-66BE-C1F6-9FCA585DDF46}" dt="2024-05-14T17:29:37.216" v="90"/>
          <pc:sldLayoutMkLst>
            <pc:docMk/>
            <pc:sldMasterMk cId="1705119181" sldId="2147483776"/>
            <pc:sldLayoutMk cId="1761567547" sldId="2147483778"/>
          </pc:sldLayoutMkLst>
        </pc:sldLayoutChg>
        <pc:sldLayoutChg chg="add del mod replId">
          <pc:chgData name="Martin Rychvalsky" userId="06702e8c9d713a59" providerId="Windows Live" clId="Web-{4422FFB7-7ABE-66BE-C1F6-9FCA585DDF46}" dt="2024-05-14T17:29:37.216" v="90"/>
          <pc:sldLayoutMkLst>
            <pc:docMk/>
            <pc:sldMasterMk cId="1705119181" sldId="2147483776"/>
            <pc:sldLayoutMk cId="1242644646" sldId="2147483779"/>
          </pc:sldLayoutMkLst>
        </pc:sldLayoutChg>
        <pc:sldLayoutChg chg="add del mod replId">
          <pc:chgData name="Martin Rychvalsky" userId="06702e8c9d713a59" providerId="Windows Live" clId="Web-{4422FFB7-7ABE-66BE-C1F6-9FCA585DDF46}" dt="2024-05-14T17:29:37.216" v="90"/>
          <pc:sldLayoutMkLst>
            <pc:docMk/>
            <pc:sldMasterMk cId="1705119181" sldId="2147483776"/>
            <pc:sldLayoutMk cId="1760038375" sldId="2147483780"/>
          </pc:sldLayoutMkLst>
        </pc:sldLayoutChg>
        <pc:sldLayoutChg chg="add del mod replId">
          <pc:chgData name="Martin Rychvalsky" userId="06702e8c9d713a59" providerId="Windows Live" clId="Web-{4422FFB7-7ABE-66BE-C1F6-9FCA585DDF46}" dt="2024-05-14T17:29:37.216" v="90"/>
          <pc:sldLayoutMkLst>
            <pc:docMk/>
            <pc:sldMasterMk cId="1705119181" sldId="2147483776"/>
            <pc:sldLayoutMk cId="3954995019" sldId="2147483781"/>
          </pc:sldLayoutMkLst>
        </pc:sldLayoutChg>
        <pc:sldLayoutChg chg="add del mod replId">
          <pc:chgData name="Martin Rychvalsky" userId="06702e8c9d713a59" providerId="Windows Live" clId="Web-{4422FFB7-7ABE-66BE-C1F6-9FCA585DDF46}" dt="2024-05-14T17:29:37.216" v="90"/>
          <pc:sldLayoutMkLst>
            <pc:docMk/>
            <pc:sldMasterMk cId="1705119181" sldId="2147483776"/>
            <pc:sldLayoutMk cId="2801170338" sldId="2147483782"/>
          </pc:sldLayoutMkLst>
        </pc:sldLayoutChg>
        <pc:sldLayoutChg chg="add del mod replId">
          <pc:chgData name="Martin Rychvalsky" userId="06702e8c9d713a59" providerId="Windows Live" clId="Web-{4422FFB7-7ABE-66BE-C1F6-9FCA585DDF46}" dt="2024-05-14T17:29:37.216" v="90"/>
          <pc:sldLayoutMkLst>
            <pc:docMk/>
            <pc:sldMasterMk cId="1705119181" sldId="2147483776"/>
            <pc:sldLayoutMk cId="2228261120" sldId="2147483783"/>
          </pc:sldLayoutMkLst>
        </pc:sldLayoutChg>
        <pc:sldLayoutChg chg="add del mod replId">
          <pc:chgData name="Martin Rychvalsky" userId="06702e8c9d713a59" providerId="Windows Live" clId="Web-{4422FFB7-7ABE-66BE-C1F6-9FCA585DDF46}" dt="2024-05-14T17:29:37.216" v="90"/>
          <pc:sldLayoutMkLst>
            <pc:docMk/>
            <pc:sldMasterMk cId="1705119181" sldId="2147483776"/>
            <pc:sldLayoutMk cId="4130018369" sldId="2147483784"/>
          </pc:sldLayoutMkLst>
        </pc:sldLayoutChg>
        <pc:sldLayoutChg chg="add del mod replId">
          <pc:chgData name="Martin Rychvalsky" userId="06702e8c9d713a59" providerId="Windows Live" clId="Web-{4422FFB7-7ABE-66BE-C1F6-9FCA585DDF46}" dt="2024-05-14T17:29:37.216" v="90"/>
          <pc:sldLayoutMkLst>
            <pc:docMk/>
            <pc:sldMasterMk cId="1705119181" sldId="2147483776"/>
            <pc:sldLayoutMk cId="4146270302" sldId="2147483785"/>
          </pc:sldLayoutMkLst>
        </pc:sldLayoutChg>
        <pc:sldLayoutChg chg="add del mod replId">
          <pc:chgData name="Martin Rychvalsky" userId="06702e8c9d713a59" providerId="Windows Live" clId="Web-{4422FFB7-7ABE-66BE-C1F6-9FCA585DDF46}" dt="2024-05-14T17:29:37.216" v="90"/>
          <pc:sldLayoutMkLst>
            <pc:docMk/>
            <pc:sldMasterMk cId="1705119181" sldId="2147483776"/>
            <pc:sldLayoutMk cId="3346736923" sldId="2147483786"/>
          </pc:sldLayoutMkLst>
        </pc:sldLayoutChg>
        <pc:sldLayoutChg chg="add del mod replId">
          <pc:chgData name="Martin Rychvalsky" userId="06702e8c9d713a59" providerId="Windows Live" clId="Web-{4422FFB7-7ABE-66BE-C1F6-9FCA585DDF46}" dt="2024-05-14T17:29:37.216" v="90"/>
          <pc:sldLayoutMkLst>
            <pc:docMk/>
            <pc:sldMasterMk cId="1705119181" sldId="2147483776"/>
            <pc:sldLayoutMk cId="726201619" sldId="2147483787"/>
          </pc:sldLayoutMkLst>
        </pc:sldLayoutChg>
      </pc:sldMasterChg>
      <pc:sldMasterChg chg="add del addSldLayout delSldLayout modSldLayout">
        <pc:chgData name="Martin Rychvalsky" userId="06702e8c9d713a59" providerId="Windows Live" clId="Web-{4422FFB7-7ABE-66BE-C1F6-9FCA585DDF46}" dt="2024-05-14T17:29:44.169" v="91"/>
        <pc:sldMasterMkLst>
          <pc:docMk/>
          <pc:sldMasterMk cId="465262036" sldId="2147483788"/>
        </pc:sldMasterMkLst>
        <pc:sldLayoutChg chg="add del mod replId">
          <pc:chgData name="Martin Rychvalsky" userId="06702e8c9d713a59" providerId="Windows Live" clId="Web-{4422FFB7-7ABE-66BE-C1F6-9FCA585DDF46}" dt="2024-05-14T17:29:44.169" v="91"/>
          <pc:sldLayoutMkLst>
            <pc:docMk/>
            <pc:sldMasterMk cId="465262036" sldId="2147483788"/>
            <pc:sldLayoutMk cId="242864950" sldId="2147483789"/>
          </pc:sldLayoutMkLst>
        </pc:sldLayoutChg>
        <pc:sldLayoutChg chg="add del mod replId">
          <pc:chgData name="Martin Rychvalsky" userId="06702e8c9d713a59" providerId="Windows Live" clId="Web-{4422FFB7-7ABE-66BE-C1F6-9FCA585DDF46}" dt="2024-05-14T17:29:44.169" v="91"/>
          <pc:sldLayoutMkLst>
            <pc:docMk/>
            <pc:sldMasterMk cId="465262036" sldId="2147483788"/>
            <pc:sldLayoutMk cId="514679776" sldId="2147483790"/>
          </pc:sldLayoutMkLst>
        </pc:sldLayoutChg>
        <pc:sldLayoutChg chg="add del mod replId">
          <pc:chgData name="Martin Rychvalsky" userId="06702e8c9d713a59" providerId="Windows Live" clId="Web-{4422FFB7-7ABE-66BE-C1F6-9FCA585DDF46}" dt="2024-05-14T17:29:44.169" v="91"/>
          <pc:sldLayoutMkLst>
            <pc:docMk/>
            <pc:sldMasterMk cId="465262036" sldId="2147483788"/>
            <pc:sldLayoutMk cId="1457366287" sldId="2147483791"/>
          </pc:sldLayoutMkLst>
        </pc:sldLayoutChg>
        <pc:sldLayoutChg chg="add del mod replId">
          <pc:chgData name="Martin Rychvalsky" userId="06702e8c9d713a59" providerId="Windows Live" clId="Web-{4422FFB7-7ABE-66BE-C1F6-9FCA585DDF46}" dt="2024-05-14T17:29:44.169" v="91"/>
          <pc:sldLayoutMkLst>
            <pc:docMk/>
            <pc:sldMasterMk cId="465262036" sldId="2147483788"/>
            <pc:sldLayoutMk cId="927305259" sldId="2147483792"/>
          </pc:sldLayoutMkLst>
        </pc:sldLayoutChg>
        <pc:sldLayoutChg chg="add del mod replId">
          <pc:chgData name="Martin Rychvalsky" userId="06702e8c9d713a59" providerId="Windows Live" clId="Web-{4422FFB7-7ABE-66BE-C1F6-9FCA585DDF46}" dt="2024-05-14T17:29:44.169" v="91"/>
          <pc:sldLayoutMkLst>
            <pc:docMk/>
            <pc:sldMasterMk cId="465262036" sldId="2147483788"/>
            <pc:sldLayoutMk cId="3227860202" sldId="2147483793"/>
          </pc:sldLayoutMkLst>
        </pc:sldLayoutChg>
        <pc:sldLayoutChg chg="add del mod replId">
          <pc:chgData name="Martin Rychvalsky" userId="06702e8c9d713a59" providerId="Windows Live" clId="Web-{4422FFB7-7ABE-66BE-C1F6-9FCA585DDF46}" dt="2024-05-14T17:29:44.169" v="91"/>
          <pc:sldLayoutMkLst>
            <pc:docMk/>
            <pc:sldMasterMk cId="465262036" sldId="2147483788"/>
            <pc:sldLayoutMk cId="2129842411" sldId="2147483794"/>
          </pc:sldLayoutMkLst>
        </pc:sldLayoutChg>
        <pc:sldLayoutChg chg="add del mod replId">
          <pc:chgData name="Martin Rychvalsky" userId="06702e8c9d713a59" providerId="Windows Live" clId="Web-{4422FFB7-7ABE-66BE-C1F6-9FCA585DDF46}" dt="2024-05-14T17:29:44.169" v="91"/>
          <pc:sldLayoutMkLst>
            <pc:docMk/>
            <pc:sldMasterMk cId="465262036" sldId="2147483788"/>
            <pc:sldLayoutMk cId="2267965166" sldId="2147483795"/>
          </pc:sldLayoutMkLst>
        </pc:sldLayoutChg>
        <pc:sldLayoutChg chg="add del mod replId">
          <pc:chgData name="Martin Rychvalsky" userId="06702e8c9d713a59" providerId="Windows Live" clId="Web-{4422FFB7-7ABE-66BE-C1F6-9FCA585DDF46}" dt="2024-05-14T17:29:44.169" v="91"/>
          <pc:sldLayoutMkLst>
            <pc:docMk/>
            <pc:sldMasterMk cId="465262036" sldId="2147483788"/>
            <pc:sldLayoutMk cId="3442654008" sldId="2147483796"/>
          </pc:sldLayoutMkLst>
        </pc:sldLayoutChg>
        <pc:sldLayoutChg chg="add del mod replId">
          <pc:chgData name="Martin Rychvalsky" userId="06702e8c9d713a59" providerId="Windows Live" clId="Web-{4422FFB7-7ABE-66BE-C1F6-9FCA585DDF46}" dt="2024-05-14T17:29:44.169" v="91"/>
          <pc:sldLayoutMkLst>
            <pc:docMk/>
            <pc:sldMasterMk cId="465262036" sldId="2147483788"/>
            <pc:sldLayoutMk cId="3680869501" sldId="2147483797"/>
          </pc:sldLayoutMkLst>
        </pc:sldLayoutChg>
        <pc:sldLayoutChg chg="add del mod replId">
          <pc:chgData name="Martin Rychvalsky" userId="06702e8c9d713a59" providerId="Windows Live" clId="Web-{4422FFB7-7ABE-66BE-C1F6-9FCA585DDF46}" dt="2024-05-14T17:29:44.169" v="91"/>
          <pc:sldLayoutMkLst>
            <pc:docMk/>
            <pc:sldMasterMk cId="465262036" sldId="2147483788"/>
            <pc:sldLayoutMk cId="2512700759" sldId="2147483798"/>
          </pc:sldLayoutMkLst>
        </pc:sldLayoutChg>
        <pc:sldLayoutChg chg="add del mod replId">
          <pc:chgData name="Martin Rychvalsky" userId="06702e8c9d713a59" providerId="Windows Live" clId="Web-{4422FFB7-7ABE-66BE-C1F6-9FCA585DDF46}" dt="2024-05-14T17:29:44.169" v="91"/>
          <pc:sldLayoutMkLst>
            <pc:docMk/>
            <pc:sldMasterMk cId="465262036" sldId="2147483788"/>
            <pc:sldLayoutMk cId="480116933" sldId="2147483799"/>
          </pc:sldLayoutMkLst>
        </pc:sldLayoutChg>
      </pc:sldMasterChg>
      <pc:sldMasterChg chg="add del addSldLayout delSldLayout modSldLayout">
        <pc:chgData name="Martin Rychvalsky" userId="06702e8c9d713a59" providerId="Windows Live" clId="Web-{4422FFB7-7ABE-66BE-C1F6-9FCA585DDF46}" dt="2024-05-14T17:29:51.169" v="92"/>
        <pc:sldMasterMkLst>
          <pc:docMk/>
          <pc:sldMasterMk cId="1289317597" sldId="2147483800"/>
        </pc:sldMasterMkLst>
        <pc:sldLayoutChg chg="add del mod replId">
          <pc:chgData name="Martin Rychvalsky" userId="06702e8c9d713a59" providerId="Windows Live" clId="Web-{4422FFB7-7ABE-66BE-C1F6-9FCA585DDF46}" dt="2024-05-14T17:29:51.169" v="92"/>
          <pc:sldLayoutMkLst>
            <pc:docMk/>
            <pc:sldMasterMk cId="1289317597" sldId="2147483800"/>
            <pc:sldLayoutMk cId="2556820623" sldId="2147483801"/>
          </pc:sldLayoutMkLst>
        </pc:sldLayoutChg>
        <pc:sldLayoutChg chg="add del mod replId">
          <pc:chgData name="Martin Rychvalsky" userId="06702e8c9d713a59" providerId="Windows Live" clId="Web-{4422FFB7-7ABE-66BE-C1F6-9FCA585DDF46}" dt="2024-05-14T17:29:51.169" v="92"/>
          <pc:sldLayoutMkLst>
            <pc:docMk/>
            <pc:sldMasterMk cId="1289317597" sldId="2147483800"/>
            <pc:sldLayoutMk cId="3366828744" sldId="2147483802"/>
          </pc:sldLayoutMkLst>
        </pc:sldLayoutChg>
        <pc:sldLayoutChg chg="add del mod replId">
          <pc:chgData name="Martin Rychvalsky" userId="06702e8c9d713a59" providerId="Windows Live" clId="Web-{4422FFB7-7ABE-66BE-C1F6-9FCA585DDF46}" dt="2024-05-14T17:29:51.169" v="92"/>
          <pc:sldLayoutMkLst>
            <pc:docMk/>
            <pc:sldMasterMk cId="1289317597" sldId="2147483800"/>
            <pc:sldLayoutMk cId="1846049028" sldId="2147483803"/>
          </pc:sldLayoutMkLst>
        </pc:sldLayoutChg>
        <pc:sldLayoutChg chg="add del mod replId">
          <pc:chgData name="Martin Rychvalsky" userId="06702e8c9d713a59" providerId="Windows Live" clId="Web-{4422FFB7-7ABE-66BE-C1F6-9FCA585DDF46}" dt="2024-05-14T17:29:51.169" v="92"/>
          <pc:sldLayoutMkLst>
            <pc:docMk/>
            <pc:sldMasterMk cId="1289317597" sldId="2147483800"/>
            <pc:sldLayoutMk cId="3494867793" sldId="2147483804"/>
          </pc:sldLayoutMkLst>
        </pc:sldLayoutChg>
        <pc:sldLayoutChg chg="add del mod replId">
          <pc:chgData name="Martin Rychvalsky" userId="06702e8c9d713a59" providerId="Windows Live" clId="Web-{4422FFB7-7ABE-66BE-C1F6-9FCA585DDF46}" dt="2024-05-14T17:29:51.169" v="92"/>
          <pc:sldLayoutMkLst>
            <pc:docMk/>
            <pc:sldMasterMk cId="1289317597" sldId="2147483800"/>
            <pc:sldLayoutMk cId="1468237607" sldId="2147483805"/>
          </pc:sldLayoutMkLst>
        </pc:sldLayoutChg>
        <pc:sldLayoutChg chg="add del mod replId">
          <pc:chgData name="Martin Rychvalsky" userId="06702e8c9d713a59" providerId="Windows Live" clId="Web-{4422FFB7-7ABE-66BE-C1F6-9FCA585DDF46}" dt="2024-05-14T17:29:51.169" v="92"/>
          <pc:sldLayoutMkLst>
            <pc:docMk/>
            <pc:sldMasterMk cId="1289317597" sldId="2147483800"/>
            <pc:sldLayoutMk cId="3170601510" sldId="2147483806"/>
          </pc:sldLayoutMkLst>
        </pc:sldLayoutChg>
        <pc:sldLayoutChg chg="add del mod replId">
          <pc:chgData name="Martin Rychvalsky" userId="06702e8c9d713a59" providerId="Windows Live" clId="Web-{4422FFB7-7ABE-66BE-C1F6-9FCA585DDF46}" dt="2024-05-14T17:29:51.169" v="92"/>
          <pc:sldLayoutMkLst>
            <pc:docMk/>
            <pc:sldMasterMk cId="1289317597" sldId="2147483800"/>
            <pc:sldLayoutMk cId="3871726739" sldId="2147483807"/>
          </pc:sldLayoutMkLst>
        </pc:sldLayoutChg>
        <pc:sldLayoutChg chg="add del mod replId">
          <pc:chgData name="Martin Rychvalsky" userId="06702e8c9d713a59" providerId="Windows Live" clId="Web-{4422FFB7-7ABE-66BE-C1F6-9FCA585DDF46}" dt="2024-05-14T17:29:51.169" v="92"/>
          <pc:sldLayoutMkLst>
            <pc:docMk/>
            <pc:sldMasterMk cId="1289317597" sldId="2147483800"/>
            <pc:sldLayoutMk cId="3282976012" sldId="2147483808"/>
          </pc:sldLayoutMkLst>
        </pc:sldLayoutChg>
        <pc:sldLayoutChg chg="add del mod replId">
          <pc:chgData name="Martin Rychvalsky" userId="06702e8c9d713a59" providerId="Windows Live" clId="Web-{4422FFB7-7ABE-66BE-C1F6-9FCA585DDF46}" dt="2024-05-14T17:29:51.169" v="92"/>
          <pc:sldLayoutMkLst>
            <pc:docMk/>
            <pc:sldMasterMk cId="1289317597" sldId="2147483800"/>
            <pc:sldLayoutMk cId="709550803" sldId="2147483809"/>
          </pc:sldLayoutMkLst>
        </pc:sldLayoutChg>
        <pc:sldLayoutChg chg="add del mod replId">
          <pc:chgData name="Martin Rychvalsky" userId="06702e8c9d713a59" providerId="Windows Live" clId="Web-{4422FFB7-7ABE-66BE-C1F6-9FCA585DDF46}" dt="2024-05-14T17:29:51.169" v="92"/>
          <pc:sldLayoutMkLst>
            <pc:docMk/>
            <pc:sldMasterMk cId="1289317597" sldId="2147483800"/>
            <pc:sldLayoutMk cId="2006962695" sldId="2147483810"/>
          </pc:sldLayoutMkLst>
        </pc:sldLayoutChg>
        <pc:sldLayoutChg chg="add del mod replId">
          <pc:chgData name="Martin Rychvalsky" userId="06702e8c9d713a59" providerId="Windows Live" clId="Web-{4422FFB7-7ABE-66BE-C1F6-9FCA585DDF46}" dt="2024-05-14T17:29:51.169" v="92"/>
          <pc:sldLayoutMkLst>
            <pc:docMk/>
            <pc:sldMasterMk cId="1289317597" sldId="2147483800"/>
            <pc:sldLayoutMk cId="392525065" sldId="2147483811"/>
          </pc:sldLayoutMkLst>
        </pc:sldLayoutChg>
        <pc:sldLayoutChg chg="add del mod replId">
          <pc:chgData name="Martin Rychvalsky" userId="06702e8c9d713a59" providerId="Windows Live" clId="Web-{4422FFB7-7ABE-66BE-C1F6-9FCA585DDF46}" dt="2024-05-14T17:29:51.169" v="92"/>
          <pc:sldLayoutMkLst>
            <pc:docMk/>
            <pc:sldMasterMk cId="1289317597" sldId="2147483800"/>
            <pc:sldLayoutMk cId="349696942" sldId="2147483812"/>
          </pc:sldLayoutMkLst>
        </pc:sldLayoutChg>
        <pc:sldLayoutChg chg="add del mod replId">
          <pc:chgData name="Martin Rychvalsky" userId="06702e8c9d713a59" providerId="Windows Live" clId="Web-{4422FFB7-7ABE-66BE-C1F6-9FCA585DDF46}" dt="2024-05-14T17:29:51.169" v="92"/>
          <pc:sldLayoutMkLst>
            <pc:docMk/>
            <pc:sldMasterMk cId="1289317597" sldId="2147483800"/>
            <pc:sldLayoutMk cId="4261700488" sldId="2147483813"/>
          </pc:sldLayoutMkLst>
        </pc:sldLayoutChg>
        <pc:sldLayoutChg chg="add del mod replId">
          <pc:chgData name="Martin Rychvalsky" userId="06702e8c9d713a59" providerId="Windows Live" clId="Web-{4422FFB7-7ABE-66BE-C1F6-9FCA585DDF46}" dt="2024-05-14T17:29:51.169" v="92"/>
          <pc:sldLayoutMkLst>
            <pc:docMk/>
            <pc:sldMasterMk cId="1289317597" sldId="2147483800"/>
            <pc:sldLayoutMk cId="1140409947" sldId="2147483814"/>
          </pc:sldLayoutMkLst>
        </pc:sldLayoutChg>
        <pc:sldLayoutChg chg="add del mod replId">
          <pc:chgData name="Martin Rychvalsky" userId="06702e8c9d713a59" providerId="Windows Live" clId="Web-{4422FFB7-7ABE-66BE-C1F6-9FCA585DDF46}" dt="2024-05-14T17:29:51.169" v="92"/>
          <pc:sldLayoutMkLst>
            <pc:docMk/>
            <pc:sldMasterMk cId="1289317597" sldId="2147483800"/>
            <pc:sldLayoutMk cId="2742987936" sldId="2147483815"/>
          </pc:sldLayoutMkLst>
        </pc:sldLayoutChg>
        <pc:sldLayoutChg chg="add del mod replId">
          <pc:chgData name="Martin Rychvalsky" userId="06702e8c9d713a59" providerId="Windows Live" clId="Web-{4422FFB7-7ABE-66BE-C1F6-9FCA585DDF46}" dt="2024-05-14T17:29:51.169" v="92"/>
          <pc:sldLayoutMkLst>
            <pc:docMk/>
            <pc:sldMasterMk cId="1289317597" sldId="2147483800"/>
            <pc:sldLayoutMk cId="3108935111" sldId="2147483816"/>
          </pc:sldLayoutMkLst>
        </pc:sldLayoutChg>
        <pc:sldLayoutChg chg="add del mod replId">
          <pc:chgData name="Martin Rychvalsky" userId="06702e8c9d713a59" providerId="Windows Live" clId="Web-{4422FFB7-7ABE-66BE-C1F6-9FCA585DDF46}" dt="2024-05-14T17:29:51.169" v="92"/>
          <pc:sldLayoutMkLst>
            <pc:docMk/>
            <pc:sldMasterMk cId="1289317597" sldId="2147483800"/>
            <pc:sldLayoutMk cId="4087311569" sldId="2147483817"/>
          </pc:sldLayoutMkLst>
        </pc:sldLayoutChg>
      </pc:sldMasterChg>
      <pc:sldMasterChg chg="add del addSldLayout delSldLayout modSldLayout">
        <pc:chgData name="Martin Rychvalsky" userId="06702e8c9d713a59" providerId="Windows Live" clId="Web-{4422FFB7-7ABE-66BE-C1F6-9FCA585DDF46}" dt="2024-05-14T17:29:52.810" v="93"/>
        <pc:sldMasterMkLst>
          <pc:docMk/>
          <pc:sldMasterMk cId="2784860560" sldId="2147483818"/>
        </pc:sldMasterMkLst>
        <pc:sldLayoutChg chg="add del mod replId">
          <pc:chgData name="Martin Rychvalsky" userId="06702e8c9d713a59" providerId="Windows Live" clId="Web-{4422FFB7-7ABE-66BE-C1F6-9FCA585DDF46}" dt="2024-05-14T17:29:52.810" v="93"/>
          <pc:sldLayoutMkLst>
            <pc:docMk/>
            <pc:sldMasterMk cId="2784860560" sldId="2147483818"/>
            <pc:sldLayoutMk cId="3680923327" sldId="2147483819"/>
          </pc:sldLayoutMkLst>
        </pc:sldLayoutChg>
        <pc:sldLayoutChg chg="add del mod replId">
          <pc:chgData name="Martin Rychvalsky" userId="06702e8c9d713a59" providerId="Windows Live" clId="Web-{4422FFB7-7ABE-66BE-C1F6-9FCA585DDF46}" dt="2024-05-14T17:29:52.810" v="93"/>
          <pc:sldLayoutMkLst>
            <pc:docMk/>
            <pc:sldMasterMk cId="2784860560" sldId="2147483818"/>
            <pc:sldLayoutMk cId="1008306316" sldId="2147483820"/>
          </pc:sldLayoutMkLst>
        </pc:sldLayoutChg>
        <pc:sldLayoutChg chg="add del mod replId">
          <pc:chgData name="Martin Rychvalsky" userId="06702e8c9d713a59" providerId="Windows Live" clId="Web-{4422FFB7-7ABE-66BE-C1F6-9FCA585DDF46}" dt="2024-05-14T17:29:52.810" v="93"/>
          <pc:sldLayoutMkLst>
            <pc:docMk/>
            <pc:sldMasterMk cId="2784860560" sldId="2147483818"/>
            <pc:sldLayoutMk cId="4262059611" sldId="2147483821"/>
          </pc:sldLayoutMkLst>
        </pc:sldLayoutChg>
        <pc:sldLayoutChg chg="add del mod replId">
          <pc:chgData name="Martin Rychvalsky" userId="06702e8c9d713a59" providerId="Windows Live" clId="Web-{4422FFB7-7ABE-66BE-C1F6-9FCA585DDF46}" dt="2024-05-14T17:29:52.810" v="93"/>
          <pc:sldLayoutMkLst>
            <pc:docMk/>
            <pc:sldMasterMk cId="2784860560" sldId="2147483818"/>
            <pc:sldLayoutMk cId="2459202528" sldId="2147483822"/>
          </pc:sldLayoutMkLst>
        </pc:sldLayoutChg>
        <pc:sldLayoutChg chg="add del mod replId">
          <pc:chgData name="Martin Rychvalsky" userId="06702e8c9d713a59" providerId="Windows Live" clId="Web-{4422FFB7-7ABE-66BE-C1F6-9FCA585DDF46}" dt="2024-05-14T17:29:52.810" v="93"/>
          <pc:sldLayoutMkLst>
            <pc:docMk/>
            <pc:sldMasterMk cId="2784860560" sldId="2147483818"/>
            <pc:sldLayoutMk cId="2051477394" sldId="2147483823"/>
          </pc:sldLayoutMkLst>
        </pc:sldLayoutChg>
        <pc:sldLayoutChg chg="add del mod replId">
          <pc:chgData name="Martin Rychvalsky" userId="06702e8c9d713a59" providerId="Windows Live" clId="Web-{4422FFB7-7ABE-66BE-C1F6-9FCA585DDF46}" dt="2024-05-14T17:29:52.810" v="93"/>
          <pc:sldLayoutMkLst>
            <pc:docMk/>
            <pc:sldMasterMk cId="2784860560" sldId="2147483818"/>
            <pc:sldLayoutMk cId="3755019536" sldId="2147483824"/>
          </pc:sldLayoutMkLst>
        </pc:sldLayoutChg>
        <pc:sldLayoutChg chg="add del mod replId">
          <pc:chgData name="Martin Rychvalsky" userId="06702e8c9d713a59" providerId="Windows Live" clId="Web-{4422FFB7-7ABE-66BE-C1F6-9FCA585DDF46}" dt="2024-05-14T17:29:52.810" v="93"/>
          <pc:sldLayoutMkLst>
            <pc:docMk/>
            <pc:sldMasterMk cId="2784860560" sldId="2147483818"/>
            <pc:sldLayoutMk cId="2729446835" sldId="2147483825"/>
          </pc:sldLayoutMkLst>
        </pc:sldLayoutChg>
        <pc:sldLayoutChg chg="add del mod replId">
          <pc:chgData name="Martin Rychvalsky" userId="06702e8c9d713a59" providerId="Windows Live" clId="Web-{4422FFB7-7ABE-66BE-C1F6-9FCA585DDF46}" dt="2024-05-14T17:29:52.810" v="93"/>
          <pc:sldLayoutMkLst>
            <pc:docMk/>
            <pc:sldMasterMk cId="2784860560" sldId="2147483818"/>
            <pc:sldLayoutMk cId="2840582589" sldId="2147483826"/>
          </pc:sldLayoutMkLst>
        </pc:sldLayoutChg>
        <pc:sldLayoutChg chg="add del mod replId">
          <pc:chgData name="Martin Rychvalsky" userId="06702e8c9d713a59" providerId="Windows Live" clId="Web-{4422FFB7-7ABE-66BE-C1F6-9FCA585DDF46}" dt="2024-05-14T17:29:52.810" v="93"/>
          <pc:sldLayoutMkLst>
            <pc:docMk/>
            <pc:sldMasterMk cId="2784860560" sldId="2147483818"/>
            <pc:sldLayoutMk cId="2994235715" sldId="2147483827"/>
          </pc:sldLayoutMkLst>
        </pc:sldLayoutChg>
        <pc:sldLayoutChg chg="add del mod replId">
          <pc:chgData name="Martin Rychvalsky" userId="06702e8c9d713a59" providerId="Windows Live" clId="Web-{4422FFB7-7ABE-66BE-C1F6-9FCA585DDF46}" dt="2024-05-14T17:29:52.810" v="93"/>
          <pc:sldLayoutMkLst>
            <pc:docMk/>
            <pc:sldMasterMk cId="2784860560" sldId="2147483818"/>
            <pc:sldLayoutMk cId="4228138482" sldId="2147483828"/>
          </pc:sldLayoutMkLst>
        </pc:sldLayoutChg>
        <pc:sldLayoutChg chg="add del mod replId">
          <pc:chgData name="Martin Rychvalsky" userId="06702e8c9d713a59" providerId="Windows Live" clId="Web-{4422FFB7-7ABE-66BE-C1F6-9FCA585DDF46}" dt="2024-05-14T17:29:52.810" v="93"/>
          <pc:sldLayoutMkLst>
            <pc:docMk/>
            <pc:sldMasterMk cId="2784860560" sldId="2147483818"/>
            <pc:sldLayoutMk cId="2181772959" sldId="2147483829"/>
          </pc:sldLayoutMkLst>
        </pc:sldLayoutChg>
        <pc:sldLayoutChg chg="add del mod replId">
          <pc:chgData name="Martin Rychvalsky" userId="06702e8c9d713a59" providerId="Windows Live" clId="Web-{4422FFB7-7ABE-66BE-C1F6-9FCA585DDF46}" dt="2024-05-14T17:29:52.810" v="93"/>
          <pc:sldLayoutMkLst>
            <pc:docMk/>
            <pc:sldMasterMk cId="2784860560" sldId="2147483818"/>
            <pc:sldLayoutMk cId="3684751907" sldId="2147483830"/>
          </pc:sldLayoutMkLst>
        </pc:sldLayoutChg>
        <pc:sldLayoutChg chg="add del mod replId">
          <pc:chgData name="Martin Rychvalsky" userId="06702e8c9d713a59" providerId="Windows Live" clId="Web-{4422FFB7-7ABE-66BE-C1F6-9FCA585DDF46}" dt="2024-05-14T17:29:52.810" v="93"/>
          <pc:sldLayoutMkLst>
            <pc:docMk/>
            <pc:sldMasterMk cId="2784860560" sldId="2147483818"/>
            <pc:sldLayoutMk cId="555720305" sldId="2147483831"/>
          </pc:sldLayoutMkLst>
        </pc:sldLayoutChg>
        <pc:sldLayoutChg chg="add del mod replId">
          <pc:chgData name="Martin Rychvalsky" userId="06702e8c9d713a59" providerId="Windows Live" clId="Web-{4422FFB7-7ABE-66BE-C1F6-9FCA585DDF46}" dt="2024-05-14T17:29:52.810" v="93"/>
          <pc:sldLayoutMkLst>
            <pc:docMk/>
            <pc:sldMasterMk cId="2784860560" sldId="2147483818"/>
            <pc:sldLayoutMk cId="102477733" sldId="2147483832"/>
          </pc:sldLayoutMkLst>
        </pc:sldLayoutChg>
        <pc:sldLayoutChg chg="add del mod replId">
          <pc:chgData name="Martin Rychvalsky" userId="06702e8c9d713a59" providerId="Windows Live" clId="Web-{4422FFB7-7ABE-66BE-C1F6-9FCA585DDF46}" dt="2024-05-14T17:29:52.810" v="93"/>
          <pc:sldLayoutMkLst>
            <pc:docMk/>
            <pc:sldMasterMk cId="2784860560" sldId="2147483818"/>
            <pc:sldLayoutMk cId="1546195133" sldId="2147483833"/>
          </pc:sldLayoutMkLst>
        </pc:sldLayoutChg>
        <pc:sldLayoutChg chg="add del mod replId">
          <pc:chgData name="Martin Rychvalsky" userId="06702e8c9d713a59" providerId="Windows Live" clId="Web-{4422FFB7-7ABE-66BE-C1F6-9FCA585DDF46}" dt="2024-05-14T17:29:52.810" v="93"/>
          <pc:sldLayoutMkLst>
            <pc:docMk/>
            <pc:sldMasterMk cId="2784860560" sldId="2147483818"/>
            <pc:sldLayoutMk cId="1518343806" sldId="2147483834"/>
          </pc:sldLayoutMkLst>
        </pc:sldLayoutChg>
        <pc:sldLayoutChg chg="add del mod replId">
          <pc:chgData name="Martin Rychvalsky" userId="06702e8c9d713a59" providerId="Windows Live" clId="Web-{4422FFB7-7ABE-66BE-C1F6-9FCA585DDF46}" dt="2024-05-14T17:29:52.810" v="93"/>
          <pc:sldLayoutMkLst>
            <pc:docMk/>
            <pc:sldMasterMk cId="2784860560" sldId="2147483818"/>
            <pc:sldLayoutMk cId="3770005604" sldId="2147483835"/>
          </pc:sldLayoutMkLst>
        </pc:sldLayoutChg>
      </pc:sldMasterChg>
      <pc:sldMasterChg chg="add addSldLayout modSldLayout">
        <pc:chgData name="Martin Rychvalsky" userId="06702e8c9d713a59" providerId="Windows Live" clId="Web-{4422FFB7-7ABE-66BE-C1F6-9FCA585DDF46}" dt="2024-05-14T17:29:52.810" v="93"/>
        <pc:sldMasterMkLst>
          <pc:docMk/>
          <pc:sldMasterMk cId="2136644278" sldId="2147483836"/>
        </pc:sldMasterMkLst>
        <pc:sldLayoutChg chg="add mod replId">
          <pc:chgData name="Martin Rychvalsky" userId="06702e8c9d713a59" providerId="Windows Live" clId="Web-{4422FFB7-7ABE-66BE-C1F6-9FCA585DDF46}" dt="2024-05-14T17:29:52.810" v="93"/>
          <pc:sldLayoutMkLst>
            <pc:docMk/>
            <pc:sldMasterMk cId="2136644278" sldId="2147483836"/>
            <pc:sldLayoutMk cId="903950154" sldId="2147483837"/>
          </pc:sldLayoutMkLst>
        </pc:sldLayoutChg>
        <pc:sldLayoutChg chg="add mod replId">
          <pc:chgData name="Martin Rychvalsky" userId="06702e8c9d713a59" providerId="Windows Live" clId="Web-{4422FFB7-7ABE-66BE-C1F6-9FCA585DDF46}" dt="2024-05-14T17:29:52.810" v="93"/>
          <pc:sldLayoutMkLst>
            <pc:docMk/>
            <pc:sldMasterMk cId="2136644278" sldId="2147483836"/>
            <pc:sldLayoutMk cId="3876778704" sldId="2147483838"/>
          </pc:sldLayoutMkLst>
        </pc:sldLayoutChg>
        <pc:sldLayoutChg chg="add mod replId">
          <pc:chgData name="Martin Rychvalsky" userId="06702e8c9d713a59" providerId="Windows Live" clId="Web-{4422FFB7-7ABE-66BE-C1F6-9FCA585DDF46}" dt="2024-05-14T17:29:52.810" v="93"/>
          <pc:sldLayoutMkLst>
            <pc:docMk/>
            <pc:sldMasterMk cId="2136644278" sldId="2147483836"/>
            <pc:sldLayoutMk cId="31561628" sldId="2147483839"/>
          </pc:sldLayoutMkLst>
        </pc:sldLayoutChg>
        <pc:sldLayoutChg chg="add mod replId">
          <pc:chgData name="Martin Rychvalsky" userId="06702e8c9d713a59" providerId="Windows Live" clId="Web-{4422FFB7-7ABE-66BE-C1F6-9FCA585DDF46}" dt="2024-05-14T17:29:52.810" v="93"/>
          <pc:sldLayoutMkLst>
            <pc:docMk/>
            <pc:sldMasterMk cId="2136644278" sldId="2147483836"/>
            <pc:sldLayoutMk cId="1777788194" sldId="2147483840"/>
          </pc:sldLayoutMkLst>
        </pc:sldLayoutChg>
        <pc:sldLayoutChg chg="add mod replId">
          <pc:chgData name="Martin Rychvalsky" userId="06702e8c9d713a59" providerId="Windows Live" clId="Web-{4422FFB7-7ABE-66BE-C1F6-9FCA585DDF46}" dt="2024-05-14T17:29:52.810" v="93"/>
          <pc:sldLayoutMkLst>
            <pc:docMk/>
            <pc:sldMasterMk cId="2136644278" sldId="2147483836"/>
            <pc:sldLayoutMk cId="2756083081" sldId="2147483841"/>
          </pc:sldLayoutMkLst>
        </pc:sldLayoutChg>
        <pc:sldLayoutChg chg="add mod replId">
          <pc:chgData name="Martin Rychvalsky" userId="06702e8c9d713a59" providerId="Windows Live" clId="Web-{4422FFB7-7ABE-66BE-C1F6-9FCA585DDF46}" dt="2024-05-14T17:29:52.810" v="93"/>
          <pc:sldLayoutMkLst>
            <pc:docMk/>
            <pc:sldMasterMk cId="2136644278" sldId="2147483836"/>
            <pc:sldLayoutMk cId="858166944" sldId="2147483842"/>
          </pc:sldLayoutMkLst>
        </pc:sldLayoutChg>
        <pc:sldLayoutChg chg="add mod replId">
          <pc:chgData name="Martin Rychvalsky" userId="06702e8c9d713a59" providerId="Windows Live" clId="Web-{4422FFB7-7ABE-66BE-C1F6-9FCA585DDF46}" dt="2024-05-14T17:29:52.810" v="93"/>
          <pc:sldLayoutMkLst>
            <pc:docMk/>
            <pc:sldMasterMk cId="2136644278" sldId="2147483836"/>
            <pc:sldLayoutMk cId="937659203" sldId="2147483843"/>
          </pc:sldLayoutMkLst>
        </pc:sldLayoutChg>
        <pc:sldLayoutChg chg="add mod replId">
          <pc:chgData name="Martin Rychvalsky" userId="06702e8c9d713a59" providerId="Windows Live" clId="Web-{4422FFB7-7ABE-66BE-C1F6-9FCA585DDF46}" dt="2024-05-14T17:29:52.810" v="93"/>
          <pc:sldLayoutMkLst>
            <pc:docMk/>
            <pc:sldMasterMk cId="2136644278" sldId="2147483836"/>
            <pc:sldLayoutMk cId="4168966074" sldId="2147483844"/>
          </pc:sldLayoutMkLst>
        </pc:sldLayoutChg>
        <pc:sldLayoutChg chg="add mod replId">
          <pc:chgData name="Martin Rychvalsky" userId="06702e8c9d713a59" providerId="Windows Live" clId="Web-{4422FFB7-7ABE-66BE-C1F6-9FCA585DDF46}" dt="2024-05-14T17:29:52.810" v="93"/>
          <pc:sldLayoutMkLst>
            <pc:docMk/>
            <pc:sldMasterMk cId="2136644278" sldId="2147483836"/>
            <pc:sldLayoutMk cId="2042059611" sldId="2147483845"/>
          </pc:sldLayoutMkLst>
        </pc:sldLayoutChg>
        <pc:sldLayoutChg chg="add mod replId">
          <pc:chgData name="Martin Rychvalsky" userId="06702e8c9d713a59" providerId="Windows Live" clId="Web-{4422FFB7-7ABE-66BE-C1F6-9FCA585DDF46}" dt="2024-05-14T17:29:52.810" v="93"/>
          <pc:sldLayoutMkLst>
            <pc:docMk/>
            <pc:sldMasterMk cId="2136644278" sldId="2147483836"/>
            <pc:sldLayoutMk cId="3340103933" sldId="2147483846"/>
          </pc:sldLayoutMkLst>
        </pc:sldLayoutChg>
        <pc:sldLayoutChg chg="add mod replId">
          <pc:chgData name="Martin Rychvalsky" userId="06702e8c9d713a59" providerId="Windows Live" clId="Web-{4422FFB7-7ABE-66BE-C1F6-9FCA585DDF46}" dt="2024-05-14T17:29:52.810" v="93"/>
          <pc:sldLayoutMkLst>
            <pc:docMk/>
            <pc:sldMasterMk cId="2136644278" sldId="2147483836"/>
            <pc:sldLayoutMk cId="2933427658" sldId="2147483847"/>
          </pc:sldLayoutMkLst>
        </pc:sldLayoutChg>
        <pc:sldLayoutChg chg="add mod replId">
          <pc:chgData name="Martin Rychvalsky" userId="06702e8c9d713a59" providerId="Windows Live" clId="Web-{4422FFB7-7ABE-66BE-C1F6-9FCA585DDF46}" dt="2024-05-14T17:29:52.810" v="93"/>
          <pc:sldLayoutMkLst>
            <pc:docMk/>
            <pc:sldMasterMk cId="2136644278" sldId="2147483836"/>
            <pc:sldLayoutMk cId="2789414415" sldId="2147483848"/>
          </pc:sldLayoutMkLst>
        </pc:sldLayoutChg>
        <pc:sldLayoutChg chg="add mod replId">
          <pc:chgData name="Martin Rychvalsky" userId="06702e8c9d713a59" providerId="Windows Live" clId="Web-{4422FFB7-7ABE-66BE-C1F6-9FCA585DDF46}" dt="2024-05-14T17:29:52.810" v="93"/>
          <pc:sldLayoutMkLst>
            <pc:docMk/>
            <pc:sldMasterMk cId="2136644278" sldId="2147483836"/>
            <pc:sldLayoutMk cId="2363427843" sldId="2147483849"/>
          </pc:sldLayoutMkLst>
        </pc:sldLayoutChg>
        <pc:sldLayoutChg chg="add mod replId">
          <pc:chgData name="Martin Rychvalsky" userId="06702e8c9d713a59" providerId="Windows Live" clId="Web-{4422FFB7-7ABE-66BE-C1F6-9FCA585DDF46}" dt="2024-05-14T17:29:52.810" v="93"/>
          <pc:sldLayoutMkLst>
            <pc:docMk/>
            <pc:sldMasterMk cId="2136644278" sldId="2147483836"/>
            <pc:sldLayoutMk cId="110386522" sldId="2147483850"/>
          </pc:sldLayoutMkLst>
        </pc:sldLayoutChg>
        <pc:sldLayoutChg chg="add mod replId">
          <pc:chgData name="Martin Rychvalsky" userId="06702e8c9d713a59" providerId="Windows Live" clId="Web-{4422FFB7-7ABE-66BE-C1F6-9FCA585DDF46}" dt="2024-05-14T17:29:52.810" v="93"/>
          <pc:sldLayoutMkLst>
            <pc:docMk/>
            <pc:sldMasterMk cId="2136644278" sldId="2147483836"/>
            <pc:sldLayoutMk cId="2233620364" sldId="2147483851"/>
          </pc:sldLayoutMkLst>
        </pc:sldLayoutChg>
        <pc:sldLayoutChg chg="add mod replId">
          <pc:chgData name="Martin Rychvalsky" userId="06702e8c9d713a59" providerId="Windows Live" clId="Web-{4422FFB7-7ABE-66BE-C1F6-9FCA585DDF46}" dt="2024-05-14T17:29:52.810" v="93"/>
          <pc:sldLayoutMkLst>
            <pc:docMk/>
            <pc:sldMasterMk cId="2136644278" sldId="2147483836"/>
            <pc:sldLayoutMk cId="425600068" sldId="2147483852"/>
          </pc:sldLayoutMkLst>
        </pc:sldLayoutChg>
        <pc:sldLayoutChg chg="add mod replId">
          <pc:chgData name="Martin Rychvalsky" userId="06702e8c9d713a59" providerId="Windows Live" clId="Web-{4422FFB7-7ABE-66BE-C1F6-9FCA585DDF46}" dt="2024-05-14T17:29:52.810" v="93"/>
          <pc:sldLayoutMkLst>
            <pc:docMk/>
            <pc:sldMasterMk cId="2136644278" sldId="2147483836"/>
            <pc:sldLayoutMk cId="2366866600" sldId="2147483853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3950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103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4276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894144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4278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03865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6203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000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866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778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1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788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083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166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659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966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059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6442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  <p:sldLayoutId id="2147483848" r:id="rId12"/>
    <p:sldLayoutId id="2147483849" r:id="rId13"/>
    <p:sldLayoutId id="2147483850" r:id="rId14"/>
    <p:sldLayoutId id="2147483851" r:id="rId15"/>
    <p:sldLayoutId id="2147483852" r:id="rId16"/>
    <p:sldLayoutId id="214748385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pngimg.com/download/57779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ngall.com/unhappy-guy-png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Abstraktný dizajn kvet lupienky v pastelová">
            <a:extLst>
              <a:ext uri="{FF2B5EF4-FFF2-40B4-BE49-F238E27FC236}">
                <a16:creationId xmlns:a16="http://schemas.microsoft.com/office/drawing/2014/main" id="{631B92FC-F6E5-7D77-8DE1-B7A7DD8531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35000"/>
          </a:blip>
          <a:srcRect t="14030" r="-2" b="-2"/>
          <a:stretch/>
        </p:blipFill>
        <p:spPr>
          <a:xfrm>
            <a:off x="20" y="-8877"/>
            <a:ext cx="1219198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56275" y="2271449"/>
            <a:ext cx="9679449" cy="2847058"/>
          </a:xfrm>
        </p:spPr>
        <p:txBody>
          <a:bodyPr anchor="b">
            <a:normAutofit/>
          </a:bodyPr>
          <a:lstStyle/>
          <a:p>
            <a:r>
              <a:rPr lang="sk-SK" sz="7200" dirty="0">
                <a:solidFill>
                  <a:srgbClr val="FFFFFF"/>
                </a:solidFill>
              </a:rPr>
              <a:t>Sociologické </a:t>
            </a:r>
            <a:r>
              <a:rPr lang="sk-SK" sz="7200">
                <a:solidFill>
                  <a:srgbClr val="FFFFFF"/>
                </a:solidFill>
              </a:rPr>
              <a:t>problémy športu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56275" y="5098254"/>
            <a:ext cx="9679449" cy="750259"/>
          </a:xfrm>
        </p:spPr>
        <p:txBody>
          <a:bodyPr anchor="ctr">
            <a:normAutofit/>
          </a:bodyPr>
          <a:lstStyle/>
          <a:p>
            <a:r>
              <a:rPr lang="sk-SK" sz="2000" dirty="0">
                <a:solidFill>
                  <a:srgbClr val="FFFFFF"/>
                </a:solidFill>
              </a:rPr>
              <a:t>Martin </a:t>
            </a:r>
            <a:r>
              <a:rPr lang="sk-SK" sz="2000" dirty="0" err="1">
                <a:solidFill>
                  <a:srgbClr val="FFFFFF"/>
                </a:solidFill>
              </a:rPr>
              <a:t>Rychvalský</a:t>
            </a:r>
            <a:r>
              <a:rPr lang="sk-SK" sz="2000" dirty="0">
                <a:solidFill>
                  <a:srgbClr val="FFFFFF"/>
                </a:solidFill>
              </a:rPr>
              <a:t> II. B</a:t>
            </a:r>
          </a:p>
        </p:txBody>
      </p:sp>
    </p:spTree>
    <p:extLst>
      <p:ext uri="{BB962C8B-B14F-4D97-AF65-F5344CB8AC3E}">
        <p14:creationId xmlns:p14="http://schemas.microsoft.com/office/powerpoint/2010/main" val="3676557245"/>
      </p:ext>
    </p:ext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259730-2719-0050-ECB9-24D22D83C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863"/>
            <a:ext cx="8534400" cy="1507067"/>
          </a:xfrm>
        </p:spPr>
        <p:txBody>
          <a:bodyPr>
            <a:normAutofit/>
          </a:bodyPr>
          <a:lstStyle/>
          <a:p>
            <a:r>
              <a:rPr lang="sk-SK" dirty="0"/>
              <a:t>Obsah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D0767F2-1082-728E-EE4A-70FF182F5D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1510004"/>
            <a:ext cx="8534400" cy="3615267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Courier New" panose="05040102010807070707" pitchFamily="18" charset="2"/>
              <a:buChar char="o"/>
            </a:pPr>
            <a:r>
              <a:rPr lang="sk-SK" sz="3200" dirty="0"/>
              <a:t>Šport v súčasnosti</a:t>
            </a:r>
            <a:endParaRPr lang="sk-SK"/>
          </a:p>
          <a:p>
            <a:pPr>
              <a:lnSpc>
                <a:spcPct val="100000"/>
              </a:lnSpc>
              <a:buFont typeface="Courier New" panose="05040102010807070707" pitchFamily="18" charset="2"/>
              <a:buChar char="o"/>
            </a:pPr>
            <a:r>
              <a:rPr lang="sk-SK" sz="3200" dirty="0"/>
              <a:t>Dopad na študentov</a:t>
            </a:r>
          </a:p>
          <a:p>
            <a:pPr>
              <a:lnSpc>
                <a:spcPct val="100000"/>
              </a:lnSpc>
              <a:buFont typeface="Courier New" panose="05040102010807070707" pitchFamily="18" charset="2"/>
              <a:buChar char="o"/>
            </a:pPr>
            <a:r>
              <a:rPr lang="sk-SK" sz="3200" dirty="0"/>
              <a:t>Prekážky </a:t>
            </a:r>
          </a:p>
          <a:p>
            <a:pPr>
              <a:lnSpc>
                <a:spcPct val="100000"/>
              </a:lnSpc>
              <a:buFont typeface="Courier New" panose="05040102010807070707" pitchFamily="18" charset="2"/>
              <a:buChar char="o"/>
            </a:pPr>
            <a:r>
              <a:rPr lang="sk-SK" sz="3200" dirty="0"/>
              <a:t>Riešenia</a:t>
            </a:r>
          </a:p>
          <a:p>
            <a:pPr marL="0" indent="0">
              <a:lnSpc>
                <a:spcPct val="100000"/>
              </a:lnSpc>
              <a:buNone/>
            </a:pPr>
            <a:endParaRPr lang="sk-SK" sz="3200" dirty="0"/>
          </a:p>
          <a:p>
            <a:pPr>
              <a:lnSpc>
                <a:spcPct val="100000"/>
              </a:lnSpc>
              <a:buFont typeface="Courier New" panose="05040102010807070707" pitchFamily="18" charset="2"/>
              <a:buChar char="o"/>
            </a:pPr>
            <a:endParaRPr lang="sk-SK" sz="3600" dirty="0"/>
          </a:p>
          <a:p>
            <a:pPr>
              <a:buFont typeface="Courier New" panose="05040102010807070707" pitchFamily="18" charset="2"/>
              <a:buChar char="o"/>
            </a:pPr>
            <a:endParaRPr lang="sk-SK" dirty="0"/>
          </a:p>
          <a:p>
            <a:pPr>
              <a:buFont typeface="Courier New" panose="05040102010807070707" pitchFamily="18" charset="2"/>
              <a:buChar char="o"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524607361"/>
      </p:ext>
    </p:extLst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6B5E57-8D8E-08CA-C701-6369951F2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863"/>
            <a:ext cx="8534400" cy="1507067"/>
          </a:xfrm>
        </p:spPr>
        <p:txBody>
          <a:bodyPr>
            <a:normAutofit/>
          </a:bodyPr>
          <a:lstStyle/>
          <a:p>
            <a:r>
              <a:rPr lang="sk-SK" dirty="0"/>
              <a:t>Šport v súčasnosti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3F387A8-4DA2-0747-7935-6A1CB362E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1344737"/>
            <a:ext cx="8534400" cy="4280149"/>
          </a:xfrm>
        </p:spPr>
        <p:txBody>
          <a:bodyPr/>
          <a:lstStyle/>
          <a:p>
            <a:pPr>
              <a:buFont typeface="Courier New" panose="05040102010807070707" pitchFamily="18" charset="2"/>
              <a:buChar char="o"/>
            </a:pPr>
            <a:r>
              <a:rPr lang="sk-SK" sz="3200" dirty="0"/>
              <a:t>Vysoké očakávania</a:t>
            </a:r>
            <a:endParaRPr lang="sk-SK"/>
          </a:p>
          <a:p>
            <a:pPr>
              <a:buClr>
                <a:srgbClr val="FFFFFF"/>
              </a:buClr>
              <a:buFont typeface="Courier New" panose="05040102010807070707" pitchFamily="18" charset="2"/>
              <a:buChar char="o"/>
            </a:pPr>
            <a:r>
              <a:rPr lang="sk-SK" sz="3200" dirty="0"/>
              <a:t>Finančné náklady</a:t>
            </a:r>
          </a:p>
          <a:p>
            <a:pPr>
              <a:buClr>
                <a:srgbClr val="FFFFFF"/>
              </a:buClr>
              <a:buFont typeface="Courier New" panose="05040102010807070707" pitchFamily="18" charset="2"/>
              <a:buChar char="o"/>
            </a:pPr>
            <a:r>
              <a:rPr lang="sk-SK" sz="3200" dirty="0"/>
              <a:t>Viac možností</a:t>
            </a:r>
          </a:p>
          <a:p>
            <a:pPr>
              <a:buClr>
                <a:srgbClr val="FFFFFF"/>
              </a:buClr>
              <a:buFont typeface="Courier New" panose="05040102010807070707" pitchFamily="18" charset="2"/>
              <a:buChar char="o"/>
            </a:pPr>
            <a:r>
              <a:rPr lang="sk-SK" sz="3200" dirty="0"/>
              <a:t>Nižšia účasť na športových aktivitách v porovnaní s minulosťou</a:t>
            </a:r>
          </a:p>
          <a:p>
            <a:pPr>
              <a:buClr>
                <a:srgbClr val="FFFFFF"/>
              </a:buClr>
              <a:buFont typeface="Courier New" panose="05040102010807070707" pitchFamily="18" charset="2"/>
              <a:buChar char="o"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286834926"/>
      </p:ext>
    </p:ext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667D06-C6FC-6786-95C0-6E76063AE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-2492"/>
            <a:ext cx="8534400" cy="1507067"/>
          </a:xfrm>
        </p:spPr>
        <p:txBody>
          <a:bodyPr>
            <a:normAutofit/>
          </a:bodyPr>
          <a:lstStyle/>
          <a:p>
            <a:r>
              <a:rPr lang="sk-SK" dirty="0"/>
              <a:t>Pozitívny Dopad na študentov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356DF5D-31B1-84A8-9E5B-8B6B449AF6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1500094"/>
            <a:ext cx="8534400" cy="3615267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r>
              <a:rPr lang="sk-SK" sz="3200" dirty="0"/>
              <a:t>Úspechy:</a:t>
            </a:r>
            <a:r>
              <a:rPr lang="sk-SK" sz="3200" dirty="0">
                <a:solidFill>
                  <a:srgbClr val="0F496F"/>
                </a:solidFill>
                <a:latin typeface="Century Gothic"/>
              </a:rPr>
              <a:t> </a:t>
            </a:r>
          </a:p>
          <a:p>
            <a:pPr marL="0" indent="0">
              <a:buNone/>
            </a:pPr>
            <a:r>
              <a:rPr lang="sk-SK" sz="3200" dirty="0">
                <a:solidFill>
                  <a:srgbClr val="0F496F"/>
                </a:solidFill>
                <a:latin typeface="Century Gothic"/>
              </a:rPr>
              <a:t>-&gt; zlepšenie fyzickej pohody</a:t>
            </a:r>
            <a:endParaRPr lang="sk-SK" sz="3200">
              <a:solidFill>
                <a:srgbClr val="0F496F"/>
              </a:solidFill>
              <a:latin typeface="Century Gothic" panose="020B0502020202020204"/>
            </a:endParaRPr>
          </a:p>
          <a:p>
            <a:pPr marL="0" indent="0">
              <a:buNone/>
            </a:pPr>
            <a:r>
              <a:rPr lang="sk" sz="3200" dirty="0">
                <a:latin typeface="Century Gothic"/>
              </a:rPr>
              <a:t>-&gt; zlepšenie akademických výkonov</a:t>
            </a:r>
            <a:endParaRPr lang="sk-SK" sz="3200" dirty="0">
              <a:solidFill>
                <a:srgbClr val="0F496F"/>
              </a:solidFill>
              <a:latin typeface="Century Gothic"/>
            </a:endParaRPr>
          </a:p>
          <a:p>
            <a:pPr marL="0" indent="0">
              <a:buNone/>
            </a:pPr>
            <a:r>
              <a:rPr lang="sk" sz="3200" dirty="0">
                <a:latin typeface="Century Gothic"/>
              </a:rPr>
              <a:t>-&gt; zlepšenie sociálneho správania</a:t>
            </a:r>
            <a:endParaRPr lang="sk-SK" sz="3200">
              <a:latin typeface="Century Gothic"/>
            </a:endParaRP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8BD736A9-E27D-CF15-C217-1C5C28C66F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682131" y="2016312"/>
            <a:ext cx="2119033" cy="282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924516"/>
      </p:ext>
    </p:extLst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CF8B5A-C057-47FE-0BE6-ED449EE80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-2492"/>
            <a:ext cx="8534400" cy="1507067"/>
          </a:xfrm>
        </p:spPr>
        <p:txBody>
          <a:bodyPr>
            <a:normAutofit/>
          </a:bodyPr>
          <a:lstStyle/>
          <a:p>
            <a:r>
              <a:rPr lang="sk-SK" dirty="0"/>
              <a:t>negatívny Dopad na študentov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B56EDE9-C458-D1F6-6ADA-08308C682E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2336801"/>
            <a:ext cx="8534400" cy="304003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k-SK" sz="3200" dirty="0"/>
              <a:t>Neúspechy:</a:t>
            </a:r>
            <a:endParaRPr lang="en-US" sz="3200">
              <a:solidFill>
                <a:srgbClr val="FFFFFF"/>
              </a:solidFill>
            </a:endParaRPr>
          </a:p>
          <a:p>
            <a:pPr marL="0" indent="0">
              <a:buClr>
                <a:srgbClr val="FFFFFF"/>
              </a:buClr>
              <a:buNone/>
            </a:pPr>
            <a:r>
              <a:rPr lang="sk-SK" sz="3200" dirty="0"/>
              <a:t>-&gt; kritika</a:t>
            </a:r>
            <a:endParaRPr lang="en-US" sz="3200">
              <a:solidFill>
                <a:srgbClr val="FFFFFF"/>
              </a:solidFill>
            </a:endParaRPr>
          </a:p>
          <a:p>
            <a:pPr marL="0" indent="0">
              <a:buClr>
                <a:srgbClr val="FFFFFF"/>
              </a:buClr>
              <a:buNone/>
            </a:pPr>
            <a:r>
              <a:rPr lang="sk-SK" sz="3200" dirty="0"/>
              <a:t>-&gt; psychické problémy</a:t>
            </a:r>
            <a:endParaRPr lang="en-US" sz="3200">
              <a:solidFill>
                <a:srgbClr val="FFFFFF"/>
              </a:solidFill>
            </a:endParaRPr>
          </a:p>
          <a:p>
            <a:pPr marL="0" indent="0">
              <a:buClr>
                <a:srgbClr val="FFFFFF"/>
              </a:buClr>
              <a:buNone/>
            </a:pPr>
            <a:r>
              <a:rPr lang="sk-SK" sz="3200" dirty="0"/>
              <a:t>-&gt; nízke sebavedomie</a:t>
            </a:r>
            <a:endParaRPr lang="en-US" sz="3200">
              <a:solidFill>
                <a:srgbClr val="FFFFFF"/>
              </a:solidFill>
            </a:endParaRPr>
          </a:p>
          <a:p>
            <a:pPr marL="0" indent="0">
              <a:buClr>
                <a:srgbClr val="FFFFFF"/>
              </a:buClr>
              <a:buNone/>
            </a:pPr>
            <a:r>
              <a:rPr lang="sk-SK" sz="3200" dirty="0"/>
              <a:t>-&gt; stres</a:t>
            </a:r>
            <a:endParaRPr lang="en-US" sz="3200">
              <a:solidFill>
                <a:srgbClr val="FFFFFF"/>
              </a:solidFill>
            </a:endParaRPr>
          </a:p>
          <a:p>
            <a:pPr>
              <a:buClr>
                <a:srgbClr val="FFFFFF"/>
              </a:buClr>
            </a:pPr>
            <a:endParaRPr lang="sk-SK" sz="3200" dirty="0"/>
          </a:p>
        </p:txBody>
      </p:sp>
      <p:pic>
        <p:nvPicPr>
          <p:cNvPr id="6" name="Obrázok 5" descr="Obrázok, na ktorom je čierny, temnota, umenie, čierno-biela&#10;&#10;Automaticky generovaný popis">
            <a:extLst>
              <a:ext uri="{FF2B5EF4-FFF2-40B4-BE49-F238E27FC236}">
                <a16:creationId xmlns:a16="http://schemas.microsoft.com/office/drawing/2014/main" id="{CF88C4F3-BB73-3AF1-F324-C2E468E978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056415" y="2043891"/>
            <a:ext cx="3166637" cy="277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519701"/>
      </p:ext>
    </p:extLst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87F85B-F9F2-3D7D-D98B-07FE3C836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-2492"/>
            <a:ext cx="8534400" cy="1507067"/>
          </a:xfrm>
        </p:spPr>
        <p:txBody>
          <a:bodyPr/>
          <a:lstStyle/>
          <a:p>
            <a:r>
              <a:rPr lang="sk-SK" dirty="0"/>
              <a:t>prekážky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A842500-7103-CBFA-DF0B-C00DEF9F8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2090270"/>
            <a:ext cx="8534400" cy="3615267"/>
          </a:xfrm>
        </p:spPr>
        <p:txBody>
          <a:bodyPr/>
          <a:lstStyle/>
          <a:p>
            <a:pPr>
              <a:buFont typeface="Courier New" panose="05040102010807070707" pitchFamily="18" charset="2"/>
              <a:buChar char="o"/>
            </a:pPr>
            <a:r>
              <a:rPr lang="sk-SK" sz="3000" dirty="0"/>
              <a:t>Nedostatok financií</a:t>
            </a:r>
          </a:p>
          <a:p>
            <a:pPr>
              <a:buClr>
                <a:srgbClr val="FFFFFF"/>
              </a:buClr>
              <a:buFont typeface="Courier New" panose="05040102010807070707" pitchFamily="18" charset="2"/>
              <a:buChar char="o"/>
            </a:pPr>
            <a:r>
              <a:rPr lang="sk-SK" sz="3000" dirty="0"/>
              <a:t>Nedostatok času</a:t>
            </a:r>
          </a:p>
          <a:p>
            <a:pPr>
              <a:buClr>
                <a:srgbClr val="FFFFFF"/>
              </a:buClr>
              <a:buFont typeface="Courier New" panose="05040102010807070707" pitchFamily="18" charset="2"/>
              <a:buChar char="o"/>
            </a:pPr>
            <a:r>
              <a:rPr lang="sk-SK" sz="3000" dirty="0"/>
              <a:t>Cestovanie</a:t>
            </a:r>
          </a:p>
          <a:p>
            <a:pPr>
              <a:buClr>
                <a:srgbClr val="FFFFFF"/>
              </a:buClr>
              <a:buFont typeface="Courier New" panose="05040102010807070707" pitchFamily="18" charset="2"/>
              <a:buChar char="o"/>
            </a:pPr>
            <a:r>
              <a:rPr lang="sk-SK" sz="3000" dirty="0"/>
              <a:t>Nezačlenenie do kolektívu</a:t>
            </a:r>
          </a:p>
          <a:p>
            <a:pPr>
              <a:buClr>
                <a:srgbClr val="FFFFFF"/>
              </a:buClr>
              <a:buFont typeface="Courier New" panose="05040102010807070707" pitchFamily="18" charset="2"/>
              <a:buChar char="o"/>
            </a:pPr>
            <a:r>
              <a:rPr lang="sk-SK" sz="3000" dirty="0"/>
              <a:t>Zaujatosť trénerov</a:t>
            </a:r>
          </a:p>
          <a:p>
            <a:pPr>
              <a:buClr>
                <a:srgbClr val="FFFFFF"/>
              </a:buClr>
              <a:buFont typeface="Courier New" panose="05040102010807070707" pitchFamily="18" charset="2"/>
              <a:buChar char="o"/>
            </a:pPr>
            <a:endParaRPr lang="sk-SK" dirty="0"/>
          </a:p>
          <a:p>
            <a:pPr>
              <a:buClr>
                <a:srgbClr val="FFFFFF"/>
              </a:buClr>
              <a:buFont typeface="Courier New" panose="05040102010807070707" pitchFamily="18" charset="2"/>
              <a:buChar char="o"/>
            </a:pPr>
            <a:endParaRPr lang="sk-SK" dirty="0"/>
          </a:p>
        </p:txBody>
      </p:sp>
      <p:pic>
        <p:nvPicPr>
          <p:cNvPr id="4" name="Obrázok 3" descr="Clock Time Hour · Free vector graphic on Pixabay">
            <a:extLst>
              <a:ext uri="{FF2B5EF4-FFF2-40B4-BE49-F238E27FC236}">
                <a16:creationId xmlns:a16="http://schemas.microsoft.com/office/drawing/2014/main" id="{B3350B40-DE9F-7634-CCFA-EE89F184A1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7370" y="2292724"/>
            <a:ext cx="2235201" cy="227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657868"/>
      </p:ext>
    </p:extLst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87F85B-F9F2-3D7D-D98B-07FE3C836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-2492"/>
            <a:ext cx="8534400" cy="1507067"/>
          </a:xfrm>
        </p:spPr>
        <p:txBody>
          <a:bodyPr/>
          <a:lstStyle/>
          <a:p>
            <a:r>
              <a:rPr lang="sk-SK" dirty="0"/>
              <a:t>riešenia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A842500-7103-CBFA-DF0B-C00DEF9F8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1716742"/>
            <a:ext cx="8534400" cy="3615267"/>
          </a:xfrm>
        </p:spPr>
        <p:txBody>
          <a:bodyPr/>
          <a:lstStyle/>
          <a:p>
            <a:pPr>
              <a:buFont typeface="Courier New"/>
              <a:buChar char="o"/>
            </a:pPr>
            <a:r>
              <a:rPr lang="sk-SK" sz="3000" dirty="0"/>
              <a:t>Finančná podpora</a:t>
            </a:r>
          </a:p>
          <a:p>
            <a:pPr>
              <a:buClr>
                <a:srgbClr val="FFFFFF"/>
              </a:buClr>
              <a:buFont typeface="Courier New"/>
              <a:buChar char="o"/>
            </a:pPr>
            <a:r>
              <a:rPr lang="sk-SK" sz="3000" dirty="0"/>
              <a:t>Štipendiá</a:t>
            </a:r>
          </a:p>
          <a:p>
            <a:pPr>
              <a:buClr>
                <a:srgbClr val="FFFFFF"/>
              </a:buClr>
              <a:buFont typeface="Courier New"/>
              <a:buChar char="o"/>
            </a:pPr>
            <a:r>
              <a:rPr lang="sk-SK" sz="3000" dirty="0"/>
              <a:t>Dostupnosť vybavenia</a:t>
            </a:r>
          </a:p>
          <a:p>
            <a:pPr>
              <a:buClr>
                <a:srgbClr val="FFFFFF"/>
              </a:buClr>
              <a:buFont typeface="Courier New"/>
              <a:buChar char="o"/>
            </a:pPr>
            <a:r>
              <a:rPr lang="sk-SK" sz="3000" dirty="0"/>
              <a:t>Práca s členmi družstiev</a:t>
            </a:r>
          </a:p>
          <a:p>
            <a:pPr>
              <a:buClr>
                <a:srgbClr val="FFFFFF"/>
              </a:buClr>
              <a:buFont typeface="Courier New"/>
              <a:buChar char="o"/>
            </a:pPr>
            <a:r>
              <a:rPr lang="sk-SK" sz="3000" dirty="0"/>
              <a:t>Objektívnosť </a:t>
            </a:r>
          </a:p>
          <a:p>
            <a:pPr>
              <a:buClr>
                <a:srgbClr val="FFFFFF"/>
              </a:buClr>
              <a:buFont typeface="Courier New"/>
              <a:buChar char="o"/>
            </a:pPr>
            <a:endParaRPr lang="sk-SK" dirty="0"/>
          </a:p>
        </p:txBody>
      </p:sp>
      <p:pic>
        <p:nvPicPr>
          <p:cNvPr id="4" name="Obrázok 3" descr="Stack Of Coins Isolated Free Stock Photo - Public Domain Pictures">
            <a:extLst>
              <a:ext uri="{FF2B5EF4-FFF2-40B4-BE49-F238E27FC236}">
                <a16:creationId xmlns:a16="http://schemas.microsoft.com/office/drawing/2014/main" id="{1A0D0E81-9C00-CE2F-C8A3-9D464603B3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8462" y="1739900"/>
            <a:ext cx="2253017" cy="3385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018630"/>
      </p:ext>
    </p:extLst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1DC489-CD92-8AC9-C42A-9A43C9E5B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7212" y="2679450"/>
            <a:ext cx="8534400" cy="1507067"/>
          </a:xfrm>
        </p:spPr>
        <p:txBody>
          <a:bodyPr/>
          <a:lstStyle/>
          <a:p>
            <a:pPr algn="ctr"/>
            <a:r>
              <a:rPr lang="sk-SK" dirty="0"/>
              <a:t>Ďakujem za pozornosť</a:t>
            </a:r>
          </a:p>
        </p:txBody>
      </p:sp>
    </p:spTree>
    <p:extLst>
      <p:ext uri="{BB962C8B-B14F-4D97-AF65-F5344CB8AC3E}">
        <p14:creationId xmlns:p14="http://schemas.microsoft.com/office/powerpoint/2010/main" val="2512371826"/>
      </p:ext>
    </p:extLst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Širokouhlá</PresentationFormat>
  <Paragraphs>0</Paragraphs>
  <Slides>8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8</vt:i4>
      </vt:variant>
    </vt:vector>
  </HeadingPairs>
  <TitlesOfParts>
    <vt:vector size="9" baseType="lpstr">
      <vt:lpstr>Slice</vt:lpstr>
      <vt:lpstr>Sociologické problémy športu</vt:lpstr>
      <vt:lpstr>Obsah</vt:lpstr>
      <vt:lpstr>Šport v súčasnosti</vt:lpstr>
      <vt:lpstr>Pozitívny Dopad na študentov</vt:lpstr>
      <vt:lpstr>negatívny Dopad na študentov</vt:lpstr>
      <vt:lpstr>prekážky</vt:lpstr>
      <vt:lpstr>riešenia</vt:lpstr>
      <vt:lpstr>Ďakujem za pozornosť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/>
  <cp:lastModifiedBy/>
  <cp:revision>319</cp:revision>
  <dcterms:created xsi:type="dcterms:W3CDTF">2024-05-14T16:02:45Z</dcterms:created>
  <dcterms:modified xsi:type="dcterms:W3CDTF">2024-05-14T19:19:38Z</dcterms:modified>
</cp:coreProperties>
</file>