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úš Mičieta" userId="baa411e564e36978" providerId="LiveId" clId="{D8C06357-9B6F-42D2-8868-01FFD57EFF94}"/>
    <pc:docChg chg="custSel addSld delSld modSld">
      <pc:chgData name="Matúš Mičieta" userId="baa411e564e36978" providerId="LiveId" clId="{D8C06357-9B6F-42D2-8868-01FFD57EFF94}" dt="2023-11-23T19:27:28.017" v="1650" actId="20577"/>
      <pc:docMkLst>
        <pc:docMk/>
      </pc:docMkLst>
      <pc:sldChg chg="modSp mod">
        <pc:chgData name="Matúš Mičieta" userId="baa411e564e36978" providerId="LiveId" clId="{D8C06357-9B6F-42D2-8868-01FFD57EFF94}" dt="2023-11-20T19:08:47.244" v="1193" actId="20577"/>
        <pc:sldMkLst>
          <pc:docMk/>
          <pc:sldMk cId="1966876336" sldId="256"/>
        </pc:sldMkLst>
        <pc:spChg chg="mod">
          <ac:chgData name="Matúš Mičieta" userId="baa411e564e36978" providerId="LiveId" clId="{D8C06357-9B6F-42D2-8868-01FFD57EFF94}" dt="2023-11-20T19:08:47.244" v="1193" actId="20577"/>
          <ac:spMkLst>
            <pc:docMk/>
            <pc:sldMk cId="1966876336" sldId="256"/>
            <ac:spMk id="2" creationId="{943CF436-91D6-3151-012E-D5FED4F80DE5}"/>
          </ac:spMkLst>
        </pc:spChg>
      </pc:sldChg>
      <pc:sldChg chg="addSp delSp modSp mod modAnim">
        <pc:chgData name="Matúš Mičieta" userId="baa411e564e36978" providerId="LiveId" clId="{D8C06357-9B6F-42D2-8868-01FFD57EFF94}" dt="2023-11-20T19:53:08.872" v="1374"/>
        <pc:sldMkLst>
          <pc:docMk/>
          <pc:sldMk cId="2853155728" sldId="257"/>
        </pc:sldMkLst>
        <pc:spChg chg="mod">
          <ac:chgData name="Matúš Mičieta" userId="baa411e564e36978" providerId="LiveId" clId="{D8C06357-9B6F-42D2-8868-01FFD57EFF94}" dt="2023-11-20T19:08:43.985" v="1191" actId="20577"/>
          <ac:spMkLst>
            <pc:docMk/>
            <pc:sldMk cId="2853155728" sldId="257"/>
            <ac:spMk id="2" creationId="{53A3E0B7-D722-1E72-2B35-F1054988DACD}"/>
          </ac:spMkLst>
        </pc:spChg>
        <pc:spChg chg="mod">
          <ac:chgData name="Matúš Mičieta" userId="baa411e564e36978" providerId="LiveId" clId="{D8C06357-9B6F-42D2-8868-01FFD57EFF94}" dt="2023-11-20T19:07:43.713" v="1181" actId="20577"/>
          <ac:spMkLst>
            <pc:docMk/>
            <pc:sldMk cId="2853155728" sldId="257"/>
            <ac:spMk id="3" creationId="{2263988B-6647-DF19-80A8-8E5E6C41D463}"/>
          </ac:spMkLst>
        </pc:spChg>
        <pc:picChg chg="add del mod">
          <ac:chgData name="Matúš Mičieta" userId="baa411e564e36978" providerId="LiveId" clId="{D8C06357-9B6F-42D2-8868-01FFD57EFF94}" dt="2023-11-20T19:40:23.140" v="1342" actId="478"/>
          <ac:picMkLst>
            <pc:docMk/>
            <pc:sldMk cId="2853155728" sldId="257"/>
            <ac:picMk id="4" creationId="{E5151F7D-70C8-4615-6360-F0B824C2B095}"/>
          </ac:picMkLst>
        </pc:picChg>
        <pc:picChg chg="add mod">
          <ac:chgData name="Matúš Mičieta" userId="baa411e564e36978" providerId="LiveId" clId="{D8C06357-9B6F-42D2-8868-01FFD57EFF94}" dt="2023-11-20T19:52:14.161" v="1365" actId="14100"/>
          <ac:picMkLst>
            <pc:docMk/>
            <pc:sldMk cId="2853155728" sldId="257"/>
            <ac:picMk id="5" creationId="{9017FAEA-EB0D-F8CE-B327-C5DB47F4378A}"/>
          </ac:picMkLst>
        </pc:picChg>
        <pc:picChg chg="add mod">
          <ac:chgData name="Matúš Mičieta" userId="baa411e564e36978" providerId="LiveId" clId="{D8C06357-9B6F-42D2-8868-01FFD57EFF94}" dt="2023-11-20T19:41:00.845" v="1348" actId="14100"/>
          <ac:picMkLst>
            <pc:docMk/>
            <pc:sldMk cId="2853155728" sldId="257"/>
            <ac:picMk id="6" creationId="{BE0C528F-F68B-8D71-CE98-81B33F092E92}"/>
          </ac:picMkLst>
        </pc:picChg>
        <pc:picChg chg="add del mod">
          <ac:chgData name="Matúš Mičieta" userId="baa411e564e36978" providerId="LiveId" clId="{D8C06357-9B6F-42D2-8868-01FFD57EFF94}" dt="2023-11-20T19:40:05.016" v="1339" actId="478"/>
          <ac:picMkLst>
            <pc:docMk/>
            <pc:sldMk cId="2853155728" sldId="257"/>
            <ac:picMk id="7" creationId="{4A0E1F70-AE1F-4C6F-4942-5BD782B7440D}"/>
          </ac:picMkLst>
        </pc:picChg>
        <pc:picChg chg="add mod">
          <ac:chgData name="Matúš Mičieta" userId="baa411e564e36978" providerId="LiveId" clId="{D8C06357-9B6F-42D2-8868-01FFD57EFF94}" dt="2023-11-20T19:52:50.917" v="1370" actId="571"/>
          <ac:picMkLst>
            <pc:docMk/>
            <pc:sldMk cId="2853155728" sldId="257"/>
            <ac:picMk id="8" creationId="{18B25784-2116-5C21-BA7E-67939999B94B}"/>
          </ac:picMkLst>
        </pc:picChg>
        <pc:picChg chg="add del mod">
          <ac:chgData name="Matúš Mičieta" userId="baa411e564e36978" providerId="LiveId" clId="{D8C06357-9B6F-42D2-8868-01FFD57EFF94}" dt="2023-11-20T19:51:28.866" v="1357" actId="478"/>
          <ac:picMkLst>
            <pc:docMk/>
            <pc:sldMk cId="2853155728" sldId="257"/>
            <ac:picMk id="2050" creationId="{8C0831EA-FB98-5F4C-701D-DC50D3DCC14B}"/>
          </ac:picMkLst>
        </pc:picChg>
        <pc:picChg chg="add del mod">
          <ac:chgData name="Matúš Mičieta" userId="baa411e564e36978" providerId="LiveId" clId="{D8C06357-9B6F-42D2-8868-01FFD57EFF94}" dt="2023-11-20T19:51:28.866" v="1357" actId="478"/>
          <ac:picMkLst>
            <pc:docMk/>
            <pc:sldMk cId="2853155728" sldId="257"/>
            <ac:picMk id="2052" creationId="{A0CE92A6-A6D7-E5EC-414A-518B723D6F39}"/>
          </ac:picMkLst>
        </pc:picChg>
        <pc:picChg chg="add mod">
          <ac:chgData name="Matúš Mičieta" userId="baa411e564e36978" providerId="LiveId" clId="{D8C06357-9B6F-42D2-8868-01FFD57EFF94}" dt="2023-11-20T19:51:42.582" v="1360" actId="14100"/>
          <ac:picMkLst>
            <pc:docMk/>
            <pc:sldMk cId="2853155728" sldId="257"/>
            <ac:picMk id="2054" creationId="{F852BA68-B2DF-30C9-58BB-FD764B18BC2F}"/>
          </ac:picMkLst>
        </pc:picChg>
        <pc:picChg chg="add mod">
          <ac:chgData name="Matúš Mičieta" userId="baa411e564e36978" providerId="LiveId" clId="{D8C06357-9B6F-42D2-8868-01FFD57EFF94}" dt="2023-11-20T19:52:59.653" v="1372" actId="1076"/>
          <ac:picMkLst>
            <pc:docMk/>
            <pc:sldMk cId="2853155728" sldId="257"/>
            <ac:picMk id="2056" creationId="{14262415-E04B-FB2C-2145-7F1596EC78B7}"/>
          </ac:picMkLst>
        </pc:picChg>
      </pc:sldChg>
      <pc:sldChg chg="addSp delSp modSp mod modAnim">
        <pc:chgData name="Matúš Mičieta" userId="baa411e564e36978" providerId="LiveId" clId="{D8C06357-9B6F-42D2-8868-01FFD57EFF94}" dt="2023-11-23T19:27:28.017" v="1650" actId="20577"/>
        <pc:sldMkLst>
          <pc:docMk/>
          <pc:sldMk cId="1995386189" sldId="258"/>
        </pc:sldMkLst>
        <pc:spChg chg="mod">
          <ac:chgData name="Matúš Mičieta" userId="baa411e564e36978" providerId="LiveId" clId="{D8C06357-9B6F-42D2-8868-01FFD57EFF94}" dt="2023-11-20T19:08:34.342" v="1187" actId="20577"/>
          <ac:spMkLst>
            <pc:docMk/>
            <pc:sldMk cId="1995386189" sldId="258"/>
            <ac:spMk id="2" creationId="{0860BCE8-3FC2-CA40-C51E-C2B005FF93D2}"/>
          </ac:spMkLst>
        </pc:spChg>
        <pc:spChg chg="mod">
          <ac:chgData name="Matúš Mičieta" userId="baa411e564e36978" providerId="LiveId" clId="{D8C06357-9B6F-42D2-8868-01FFD57EFF94}" dt="2023-11-23T19:27:28.017" v="1650" actId="20577"/>
          <ac:spMkLst>
            <pc:docMk/>
            <pc:sldMk cId="1995386189" sldId="258"/>
            <ac:spMk id="3" creationId="{A53468D4-F768-8A89-FC7E-F20DEFE5C9FF}"/>
          </ac:spMkLst>
        </pc:spChg>
        <pc:picChg chg="add del mod">
          <ac:chgData name="Matúš Mičieta" userId="baa411e564e36978" providerId="LiveId" clId="{D8C06357-9B6F-42D2-8868-01FFD57EFF94}" dt="2023-11-20T19:35:41.052" v="1299" actId="21"/>
          <ac:picMkLst>
            <pc:docMk/>
            <pc:sldMk cId="1995386189" sldId="258"/>
            <ac:picMk id="1026" creationId="{953FABCE-30B9-258E-E3A5-770487ADEBF3}"/>
          </ac:picMkLst>
        </pc:picChg>
        <pc:picChg chg="add del mod">
          <ac:chgData name="Matúš Mičieta" userId="baa411e564e36978" providerId="LiveId" clId="{D8C06357-9B6F-42D2-8868-01FFD57EFF94}" dt="2023-11-20T19:35:41.052" v="1299" actId="21"/>
          <ac:picMkLst>
            <pc:docMk/>
            <pc:sldMk cId="1995386189" sldId="258"/>
            <ac:picMk id="1028" creationId="{CC19DF73-3FC0-1994-65BF-26DD07E73F1B}"/>
          </ac:picMkLst>
        </pc:picChg>
        <pc:picChg chg="add del">
          <ac:chgData name="Matúš Mičieta" userId="baa411e564e36978" providerId="LiveId" clId="{D8C06357-9B6F-42D2-8868-01FFD57EFF94}" dt="2023-11-20T19:52:31.908" v="1367" actId="478"/>
          <ac:picMkLst>
            <pc:docMk/>
            <pc:sldMk cId="1995386189" sldId="258"/>
            <ac:picMk id="1030" creationId="{D8A1BAC5-95C4-6582-E563-A7CA4B0EA41F}"/>
          </ac:picMkLst>
        </pc:picChg>
      </pc:sldChg>
      <pc:sldChg chg="addSp delSp modSp new mod modAnim">
        <pc:chgData name="Matúš Mičieta" userId="baa411e564e36978" providerId="LiveId" clId="{D8C06357-9B6F-42D2-8868-01FFD57EFF94}" dt="2023-11-20T21:04:10.150" v="1638"/>
        <pc:sldMkLst>
          <pc:docMk/>
          <pc:sldMk cId="1546136313" sldId="259"/>
        </pc:sldMkLst>
        <pc:spChg chg="mod">
          <ac:chgData name="Matúš Mičieta" userId="baa411e564e36978" providerId="LiveId" clId="{D8C06357-9B6F-42D2-8868-01FFD57EFF94}" dt="2023-11-20T19:08:37.960" v="1189" actId="20577"/>
          <ac:spMkLst>
            <pc:docMk/>
            <pc:sldMk cId="1546136313" sldId="259"/>
            <ac:spMk id="2" creationId="{513C9F54-EC70-DF94-D243-2AC6BD596CF2}"/>
          </ac:spMkLst>
        </pc:spChg>
        <pc:spChg chg="mod">
          <ac:chgData name="Matúš Mičieta" userId="baa411e564e36978" providerId="LiveId" clId="{D8C06357-9B6F-42D2-8868-01FFD57EFF94}" dt="2023-11-20T20:13:28.725" v="1454" actId="20577"/>
          <ac:spMkLst>
            <pc:docMk/>
            <pc:sldMk cId="1546136313" sldId="259"/>
            <ac:spMk id="3" creationId="{F57484F2-7DCF-265E-C1D4-DE049383F64E}"/>
          </ac:spMkLst>
        </pc:spChg>
        <pc:picChg chg="add del mod">
          <ac:chgData name="Matúš Mičieta" userId="baa411e564e36978" providerId="LiveId" clId="{D8C06357-9B6F-42D2-8868-01FFD57EFF94}" dt="2023-11-19T17:58:02.836" v="569" actId="21"/>
          <ac:picMkLst>
            <pc:docMk/>
            <pc:sldMk cId="1546136313" sldId="259"/>
            <ac:picMk id="4" creationId="{95D61D62-436A-3F4A-1CFB-58F60562F992}"/>
          </ac:picMkLst>
        </pc:picChg>
        <pc:picChg chg="add mod">
          <ac:chgData name="Matúš Mičieta" userId="baa411e564e36978" providerId="LiveId" clId="{D8C06357-9B6F-42D2-8868-01FFD57EFF94}" dt="2023-11-20T19:01:26.256" v="1048" actId="1076"/>
          <ac:picMkLst>
            <pc:docMk/>
            <pc:sldMk cId="1546136313" sldId="259"/>
            <ac:picMk id="5" creationId="{27EB39B0-EB27-3700-623D-9BCF96432B20}"/>
          </ac:picMkLst>
        </pc:picChg>
      </pc:sldChg>
      <pc:sldChg chg="addSp delSp modSp new mod modAnim">
        <pc:chgData name="Matúš Mičieta" userId="baa411e564e36978" providerId="LiveId" clId="{D8C06357-9B6F-42D2-8868-01FFD57EFF94}" dt="2023-11-20T20:50:57.510" v="1614"/>
        <pc:sldMkLst>
          <pc:docMk/>
          <pc:sldMk cId="4225990070" sldId="260"/>
        </pc:sldMkLst>
        <pc:spChg chg="mod">
          <ac:chgData name="Matúš Mičieta" userId="baa411e564e36978" providerId="LiveId" clId="{D8C06357-9B6F-42D2-8868-01FFD57EFF94}" dt="2023-11-19T18:00:42.781" v="610" actId="255"/>
          <ac:spMkLst>
            <pc:docMk/>
            <pc:sldMk cId="4225990070" sldId="260"/>
            <ac:spMk id="2" creationId="{E60DCA1B-64DB-9AC9-EC7A-FC527568A68B}"/>
          </ac:spMkLst>
        </pc:spChg>
        <pc:spChg chg="del">
          <ac:chgData name="Matúš Mičieta" userId="baa411e564e36978" providerId="LiveId" clId="{D8C06357-9B6F-42D2-8868-01FFD57EFF94}" dt="2023-11-19T17:43:06.630" v="58"/>
          <ac:spMkLst>
            <pc:docMk/>
            <pc:sldMk cId="4225990070" sldId="260"/>
            <ac:spMk id="3" creationId="{1EC47DB0-DCD9-76AB-ACF6-BAF6DD3173F2}"/>
          </ac:spMkLst>
        </pc:spChg>
        <pc:spChg chg="add del mod">
          <ac:chgData name="Matúš Mičieta" userId="baa411e564e36978" providerId="LiveId" clId="{D8C06357-9B6F-42D2-8868-01FFD57EFF94}" dt="2023-11-19T18:30:32.126" v="615"/>
          <ac:spMkLst>
            <pc:docMk/>
            <pc:sldMk cId="4225990070" sldId="260"/>
            <ac:spMk id="7" creationId="{55ABC25B-294F-2EA3-EF43-1BE4C4EABA7F}"/>
          </ac:spMkLst>
        </pc:spChg>
        <pc:picChg chg="add mod">
          <ac:chgData name="Matúš Mičieta" userId="baa411e564e36978" providerId="LiveId" clId="{D8C06357-9B6F-42D2-8868-01FFD57EFF94}" dt="2023-11-20T20:24:03.199" v="1507" actId="1076"/>
          <ac:picMkLst>
            <pc:docMk/>
            <pc:sldMk cId="4225990070" sldId="260"/>
            <ac:picMk id="3" creationId="{0C7C4CA1-0AA3-DB30-D25A-C8528D370F40}"/>
          </ac:picMkLst>
        </pc:picChg>
        <pc:picChg chg="add mod">
          <ac:chgData name="Matúš Mičieta" userId="baa411e564e36978" providerId="LiveId" clId="{D8C06357-9B6F-42D2-8868-01FFD57EFF94}" dt="2023-11-20T20:24:06.905" v="1508" actId="1076"/>
          <ac:picMkLst>
            <pc:docMk/>
            <pc:sldMk cId="4225990070" sldId="260"/>
            <ac:picMk id="4" creationId="{575D662E-BDA9-0011-D31A-AF7BA6E0A605}"/>
          </ac:picMkLst>
        </pc:picChg>
        <pc:picChg chg="add del mod">
          <ac:chgData name="Matúš Mičieta" userId="baa411e564e36978" providerId="LiveId" clId="{D8C06357-9B6F-42D2-8868-01FFD57EFF94}" dt="2023-11-19T18:30:29.790" v="614" actId="478"/>
          <ac:picMkLst>
            <pc:docMk/>
            <pc:sldMk cId="4225990070" sldId="260"/>
            <ac:picMk id="4" creationId="{6DB1DC6A-2577-7B9D-4E2A-1754CF3E909F}"/>
          </ac:picMkLst>
        </pc:picChg>
        <pc:picChg chg="add mod">
          <ac:chgData name="Matúš Mičieta" userId="baa411e564e36978" providerId="LiveId" clId="{D8C06357-9B6F-42D2-8868-01FFD57EFF94}" dt="2023-11-20T20:24:10.829" v="1509" actId="1076"/>
          <ac:picMkLst>
            <pc:docMk/>
            <pc:sldMk cId="4225990070" sldId="260"/>
            <ac:picMk id="5" creationId="{6BBF898E-13B5-BDEF-35EA-FB64FE81F855}"/>
          </ac:picMkLst>
        </pc:picChg>
        <pc:picChg chg="add del mod">
          <ac:chgData name="Matúš Mičieta" userId="baa411e564e36978" providerId="LiveId" clId="{D8C06357-9B6F-42D2-8868-01FFD57EFF94}" dt="2023-11-19T18:30:28.297" v="613" actId="478"/>
          <ac:picMkLst>
            <pc:docMk/>
            <pc:sldMk cId="4225990070" sldId="260"/>
            <ac:picMk id="5" creationId="{C1EB118D-C186-6083-4122-8D4C486C210B}"/>
          </ac:picMkLst>
        </pc:picChg>
        <pc:picChg chg="add mod">
          <ac:chgData name="Matúš Mičieta" userId="baa411e564e36978" providerId="LiveId" clId="{D8C06357-9B6F-42D2-8868-01FFD57EFF94}" dt="2023-11-20T20:23:51.637" v="1505" actId="1076"/>
          <ac:picMkLst>
            <pc:docMk/>
            <pc:sldMk cId="4225990070" sldId="260"/>
            <ac:picMk id="1026" creationId="{47967913-8F41-260C-C318-F13352E4D426}"/>
          </ac:picMkLst>
        </pc:picChg>
        <pc:picChg chg="add mod">
          <ac:chgData name="Matúš Mičieta" userId="baa411e564e36978" providerId="LiveId" clId="{D8C06357-9B6F-42D2-8868-01FFD57EFF94}" dt="2023-11-20T20:23:57.673" v="1506" actId="1076"/>
          <ac:picMkLst>
            <pc:docMk/>
            <pc:sldMk cId="4225990070" sldId="260"/>
            <ac:picMk id="1028" creationId="{977FDF5F-E3DD-6D56-6C39-6499E1EBF016}"/>
          </ac:picMkLst>
        </pc:picChg>
        <pc:picChg chg="add">
          <ac:chgData name="Matúš Mičieta" userId="baa411e564e36978" providerId="LiveId" clId="{D8C06357-9B6F-42D2-8868-01FFD57EFF94}" dt="2023-11-20T20:49:09.197" v="1604"/>
          <ac:picMkLst>
            <pc:docMk/>
            <pc:sldMk cId="4225990070" sldId="260"/>
            <ac:picMk id="3074" creationId="{CACE4637-AF58-966C-1F55-129777BF343E}"/>
          </ac:picMkLst>
        </pc:picChg>
        <pc:picChg chg="add">
          <ac:chgData name="Matúš Mičieta" userId="baa411e564e36978" providerId="LiveId" clId="{D8C06357-9B6F-42D2-8868-01FFD57EFF94}" dt="2023-11-20T20:49:39.500" v="1607"/>
          <ac:picMkLst>
            <pc:docMk/>
            <pc:sldMk cId="4225990070" sldId="260"/>
            <ac:picMk id="3076" creationId="{F88B6239-C5DD-D1D5-F416-9A9A304A880E}"/>
          </ac:picMkLst>
        </pc:picChg>
        <pc:picChg chg="add del mod">
          <ac:chgData name="Matúš Mičieta" userId="baa411e564e36978" providerId="LiveId" clId="{D8C06357-9B6F-42D2-8868-01FFD57EFF94}" dt="2023-11-20T20:50:44.103" v="1611" actId="478"/>
          <ac:picMkLst>
            <pc:docMk/>
            <pc:sldMk cId="4225990070" sldId="260"/>
            <ac:picMk id="3078" creationId="{9959B120-E1C1-069F-8696-8CD84B7E07C8}"/>
          </ac:picMkLst>
        </pc:picChg>
        <pc:picChg chg="add">
          <ac:chgData name="Matúš Mičieta" userId="baa411e564e36978" providerId="LiveId" clId="{D8C06357-9B6F-42D2-8868-01FFD57EFF94}" dt="2023-11-20T20:50:51.981" v="1612"/>
          <ac:picMkLst>
            <pc:docMk/>
            <pc:sldMk cId="4225990070" sldId="260"/>
            <ac:picMk id="3080" creationId="{F0388940-4B68-D778-7C07-541A27FE38E4}"/>
          </ac:picMkLst>
        </pc:picChg>
      </pc:sldChg>
      <pc:sldChg chg="addSp modSp new mod modAnim modNotesTx">
        <pc:chgData name="Matúš Mičieta" userId="baa411e564e36978" providerId="LiveId" clId="{D8C06357-9B6F-42D2-8868-01FFD57EFF94}" dt="2023-11-20T21:04:48.401" v="1648"/>
        <pc:sldMkLst>
          <pc:docMk/>
          <pc:sldMk cId="1956845897" sldId="261"/>
        </pc:sldMkLst>
        <pc:spChg chg="mod">
          <ac:chgData name="Matúš Mičieta" userId="baa411e564e36978" providerId="LiveId" clId="{D8C06357-9B6F-42D2-8868-01FFD57EFF94}" dt="2023-11-19T17:52:37.176" v="273" actId="20577"/>
          <ac:spMkLst>
            <pc:docMk/>
            <pc:sldMk cId="1956845897" sldId="261"/>
            <ac:spMk id="2" creationId="{FC517F3C-3B7A-CB9C-BF2B-F0ADB86343A4}"/>
          </ac:spMkLst>
        </pc:spChg>
        <pc:spChg chg="mod">
          <ac:chgData name="Matúš Mičieta" userId="baa411e564e36978" providerId="LiveId" clId="{D8C06357-9B6F-42D2-8868-01FFD57EFF94}" dt="2023-11-20T19:00:21.894" v="1045" actId="20577"/>
          <ac:spMkLst>
            <pc:docMk/>
            <pc:sldMk cId="1956845897" sldId="261"/>
            <ac:spMk id="3" creationId="{023D24D8-F0FA-F36D-A845-856701CEDC11}"/>
          </ac:spMkLst>
        </pc:spChg>
        <pc:picChg chg="add mod">
          <ac:chgData name="Matúš Mičieta" userId="baa411e564e36978" providerId="LiveId" clId="{D8C06357-9B6F-42D2-8868-01FFD57EFF94}" dt="2023-11-20T20:12:57" v="1425" actId="1038"/>
          <ac:picMkLst>
            <pc:docMk/>
            <pc:sldMk cId="1956845897" sldId="261"/>
            <ac:picMk id="4" creationId="{4F91CA3D-31E3-705A-767C-B233F2109FF8}"/>
          </ac:picMkLst>
        </pc:picChg>
      </pc:sldChg>
      <pc:sldChg chg="modSp new mod">
        <pc:chgData name="Matúš Mičieta" userId="baa411e564e36978" providerId="LiveId" clId="{D8C06357-9B6F-42D2-8868-01FFD57EFF94}" dt="2023-11-20T20:39:57.535" v="1603" actId="20577"/>
        <pc:sldMkLst>
          <pc:docMk/>
          <pc:sldMk cId="242965931" sldId="262"/>
        </pc:sldMkLst>
        <pc:spChg chg="mod">
          <ac:chgData name="Matúš Mičieta" userId="baa411e564e36978" providerId="LiveId" clId="{D8C06357-9B6F-42D2-8868-01FFD57EFF94}" dt="2023-11-20T20:32:22.562" v="1536" actId="20577"/>
          <ac:spMkLst>
            <pc:docMk/>
            <pc:sldMk cId="242965931" sldId="262"/>
            <ac:spMk id="2" creationId="{EC286936-632E-1E71-1527-6BCBB79BDA59}"/>
          </ac:spMkLst>
        </pc:spChg>
        <pc:spChg chg="mod">
          <ac:chgData name="Matúš Mičieta" userId="baa411e564e36978" providerId="LiveId" clId="{D8C06357-9B6F-42D2-8868-01FFD57EFF94}" dt="2023-11-20T20:39:57.535" v="1603" actId="20577"/>
          <ac:spMkLst>
            <pc:docMk/>
            <pc:sldMk cId="242965931" sldId="262"/>
            <ac:spMk id="3" creationId="{6B9531B8-E8D9-E6BD-4595-0C97CEE00828}"/>
          </ac:spMkLst>
        </pc:spChg>
      </pc:sldChg>
      <pc:sldChg chg="addSp delSp modSp new del">
        <pc:chgData name="Matúš Mičieta" userId="baa411e564e36978" providerId="LiveId" clId="{D8C06357-9B6F-42D2-8868-01FFD57EFF94}" dt="2023-11-20T20:20:15.101" v="1499" actId="47"/>
        <pc:sldMkLst>
          <pc:docMk/>
          <pc:sldMk cId="449117892" sldId="262"/>
        </pc:sldMkLst>
        <pc:spChg chg="add mod">
          <ac:chgData name="Matúš Mičieta" userId="baa411e564e36978" providerId="LiveId" clId="{D8C06357-9B6F-42D2-8868-01FFD57EFF94}" dt="2023-11-20T20:18:17.785" v="1477" actId="21"/>
          <ac:spMkLst>
            <pc:docMk/>
            <pc:sldMk cId="449117892" sldId="262"/>
            <ac:spMk id="3" creationId="{6F697B91-0D9E-8C9B-65B7-24B38F94A2A1}"/>
          </ac:spMkLst>
        </pc:spChg>
        <pc:spChg chg="del">
          <ac:chgData name="Matúš Mičieta" userId="baa411e564e36978" providerId="LiveId" clId="{D8C06357-9B6F-42D2-8868-01FFD57EFF94}" dt="2023-11-19T18:40:43.022" v="969"/>
          <ac:spMkLst>
            <pc:docMk/>
            <pc:sldMk cId="449117892" sldId="262"/>
            <ac:spMk id="3" creationId="{CAB8C1EF-A141-12A8-05A4-E3FB5A754FC9}"/>
          </ac:spMkLst>
        </pc:spChg>
        <pc:picChg chg="add del mod">
          <ac:chgData name="Matúš Mičieta" userId="baa411e564e36978" providerId="LiveId" clId="{D8C06357-9B6F-42D2-8868-01FFD57EFF94}" dt="2023-11-20T20:18:17.785" v="1477" actId="21"/>
          <ac:picMkLst>
            <pc:docMk/>
            <pc:sldMk cId="449117892" sldId="262"/>
            <ac:picMk id="2050" creationId="{E629DAA2-EB3D-9B04-FA73-573EEDACB5A9}"/>
          </ac:picMkLst>
        </pc:picChg>
      </pc:sldChg>
      <pc:sldChg chg="new del">
        <pc:chgData name="Matúš Mičieta" userId="baa411e564e36978" providerId="LiveId" clId="{D8C06357-9B6F-42D2-8868-01FFD57EFF94}" dt="2023-11-19T18:39:16.304" v="965" actId="47"/>
        <pc:sldMkLst>
          <pc:docMk/>
          <pc:sldMk cId="962653535" sldId="262"/>
        </pc:sldMkLst>
      </pc:sldChg>
      <pc:sldChg chg="addSp delSp modSp new del">
        <pc:chgData name="Matúš Mičieta" userId="baa411e564e36978" providerId="LiveId" clId="{D8C06357-9B6F-42D2-8868-01FFD57EFF94}" dt="2023-11-20T20:20:16.916" v="1500" actId="47"/>
        <pc:sldMkLst>
          <pc:docMk/>
          <pc:sldMk cId="41306666" sldId="263"/>
        </pc:sldMkLst>
        <pc:spChg chg="del">
          <ac:chgData name="Matúš Mičieta" userId="baa411e564e36978" providerId="LiveId" clId="{D8C06357-9B6F-42D2-8868-01FFD57EFF94}" dt="2023-11-19T18:41:20.040" v="976"/>
          <ac:spMkLst>
            <pc:docMk/>
            <pc:sldMk cId="41306666" sldId="263"/>
            <ac:spMk id="3" creationId="{5EF413FA-7F5F-9D4D-3A4C-49C679198011}"/>
          </ac:spMkLst>
        </pc:spChg>
        <pc:spChg chg="add mod">
          <ac:chgData name="Matúš Mičieta" userId="baa411e564e36978" providerId="LiveId" clId="{D8C06357-9B6F-42D2-8868-01FFD57EFF94}" dt="2023-11-20T20:18:52.757" v="1483" actId="21"/>
          <ac:spMkLst>
            <pc:docMk/>
            <pc:sldMk cId="41306666" sldId="263"/>
            <ac:spMk id="3" creationId="{DCEC03A5-2045-D83E-07E0-C8BC5F11E275}"/>
          </ac:spMkLst>
        </pc:spChg>
        <pc:picChg chg="add del mod">
          <ac:chgData name="Matúš Mičieta" userId="baa411e564e36978" providerId="LiveId" clId="{D8C06357-9B6F-42D2-8868-01FFD57EFF94}" dt="2023-11-20T20:18:52.757" v="1483" actId="21"/>
          <ac:picMkLst>
            <pc:docMk/>
            <pc:sldMk cId="41306666" sldId="263"/>
            <ac:picMk id="3074" creationId="{9146819F-C076-87B8-5132-33779F2EB88F}"/>
          </ac:picMkLst>
        </pc:picChg>
        <pc:picChg chg="add del mod">
          <ac:chgData name="Matúš Mičieta" userId="baa411e564e36978" providerId="LiveId" clId="{D8C06357-9B6F-42D2-8868-01FFD57EFF94}" dt="2023-11-20T20:19:45.776" v="1492" actId="21"/>
          <ac:picMkLst>
            <pc:docMk/>
            <pc:sldMk cId="41306666" sldId="263"/>
            <ac:picMk id="3076" creationId="{1CAD329B-C6A6-574D-7C98-4AD7DA8437D3}"/>
          </ac:picMkLst>
        </pc:picChg>
      </pc:sldChg>
      <pc:sldChg chg="new del">
        <pc:chgData name="Matúš Mičieta" userId="baa411e564e36978" providerId="LiveId" clId="{D8C06357-9B6F-42D2-8868-01FFD57EFF94}" dt="2023-11-19T18:41:15.187" v="974" actId="47"/>
        <pc:sldMkLst>
          <pc:docMk/>
          <pc:sldMk cId="413090530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FDC17-56EC-481D-B2B4-AE432C60BE7E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AEDA-F509-411A-8F0B-D0203C6A75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8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Výhody: </a:t>
            </a:r>
          </a:p>
          <a:p>
            <a:r>
              <a:rPr lang="sk-SK" dirty="0"/>
              <a:t> - v podobe peňažného zisku napr. reklamy na zázračné produkty, kt. sľubujú zaručený výsledok, ale často ide o neoverené tvrdenia</a:t>
            </a:r>
          </a:p>
          <a:p>
            <a:endParaRPr lang="sk-SK" dirty="0"/>
          </a:p>
          <a:p>
            <a:r>
              <a:rPr lang="sk-SK" dirty="0"/>
              <a:t>Často sú súčasťou informačného boja.</a:t>
            </a:r>
          </a:p>
          <a:p>
            <a:r>
              <a:rPr lang="sk-SK" dirty="0"/>
              <a:t> Ich hlavným zámerom je príjemcov manipulovať alebo aspoň ich ovplyvniť.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AEDA-F509-411A-8F0B-D0203C6A757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2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Prispôsobený obsah sociálnych sietí: na základe predchádzajúcich vyhľadávaní – ponúka len obmedzený okruh informácií</a:t>
            </a:r>
          </a:p>
          <a:p>
            <a:endParaRPr lang="sk-SK" dirty="0"/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satira alebo paródia („žiadny úmysel spôsobiť ujmu, ale má potenciál oklamať“)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falošné spojenie („keď nadpisy, vizuály alebo titulky odporujú obsahu“)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zavádzajúci obsah („zavádzajúce použitie informácií na zasadenie témy alebo jednotlivca do vedome skresleného rámca“)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falošný kontext („keď je skutočný obsah spojený s falošnými kontextovými informáciami“)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 uvádzaný pod falošným menom („keď sú pravdivé zdroje zosobnené prostredníctvom falošných, vymyslených zdrojov")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manipulovaný obsah („keď sú skutočné informácie alebo snímky manipulované s cieľom oklamať“, ako pri „upravenej“ fotografii)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sk-SK" sz="18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vymyslený obsah („nový obsah je stopercentne nepravdivý, určený na podvádzanie a poškodzovanie“)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AEDA-F509-411A-8F0B-D0203C6A757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45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Poplašné správy: cieľom je vzbudiť strach a donútiť príjemcu k reakcii – zdieľanie</a:t>
            </a:r>
          </a:p>
          <a:p>
            <a:r>
              <a:rPr lang="sk-SK" dirty="0"/>
              <a:t>Zábavné hoaxy : cieľom je pobaviť, nie každý to musí pochopiť: </a:t>
            </a:r>
          </a:p>
          <a:p>
            <a:r>
              <a:rPr lang="sk-SK" dirty="0"/>
              <a:t>Reťazové listy: pošli to napr. 10 ľuďom, tento človek tak neurobil a zomrela mu dcéra, ...</a:t>
            </a:r>
          </a:p>
          <a:p>
            <a:r>
              <a:rPr lang="sk-SK" dirty="0"/>
              <a:t>Vymyslené petície a výzvy: kedysi platné, dnes len kolujú internetom</a:t>
            </a:r>
          </a:p>
          <a:p>
            <a:r>
              <a:rPr lang="sk-SK" dirty="0"/>
              <a:t>Prosby o pomoc: - neaktuálne, len kolujú internetom</a:t>
            </a:r>
          </a:p>
          <a:p>
            <a:r>
              <a:rPr lang="sk-SK" dirty="0"/>
              <a:t>	- podvrhy</a:t>
            </a:r>
          </a:p>
          <a:p>
            <a:r>
              <a:rPr lang="sk-SK" dirty="0"/>
              <a:t>Politické hoaxy: napr. politik rozšíri hoaxy o svojom oponentovi, ...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AEDA-F509-411A-8F0B-D0203C6A757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17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A0D0F-6516-CD16-A485-959644BA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72D9BA-2E42-7F24-2C25-67E4C2418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5683C8-E7E2-ED4D-0489-58090A37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D38099-8A6A-3395-7091-6581CF8F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A1E8AA-0CC5-FDDB-7E66-BDC3451C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1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677DE-237A-4D0D-A1A1-A1ACC2FD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E68DB19-D244-EA04-7690-4EAEFCA7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113F55-5142-B8A1-DDEF-C8013CBA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9AB084-AED6-EA09-480D-0AD002CE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EBC609-52E3-319B-3F46-F0112327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98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56D1C35-179B-FDEA-618C-040D88EF5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488345C-7BDE-89BD-C51D-E4F17F2D0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94AB3F-8D8D-0663-1A5C-90B80695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B574B2-E896-A7F0-9757-F53A083F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7BCC13-49D5-468F-A01B-0541C622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5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EF23D-7EFB-C28A-70F2-9C3943A8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DA267D-E2CD-DC43-1967-1EED1E91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4EE22A0-FD89-A56A-CFA5-689C2C02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DAC2AF-AC9A-3D06-2334-DB2C8586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FE4582-89E2-2721-8486-3B0AEF8D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8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573B4-205E-B06D-B331-3F6534AF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19721F-7CAE-3A9D-071A-0E8E25DE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F36E88A-6EE8-E644-B5E7-BB911FB3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6CD1CB-2D3A-6F47-4C6D-1A2BE1E9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04A5D9-1C62-E401-3266-DDB3EF85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10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1B068-6AFC-A3D0-02CE-61C0E2D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55C326-965E-6EE5-4840-F83B224A0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0932F2B-125D-948D-89F7-4AAB694F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1FC8A5-2A51-772B-92D3-960F6CE7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E19094-7D76-2132-06ED-794D11F9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A077C0C-AC13-3069-0B2E-FD93CACD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548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79187-BAD4-B9E9-9BBB-D11E299F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CE8E46-C59D-7781-3211-AB3B5DD1E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369D06-5053-BC15-9AE9-ED33FCC4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2F7A1C-07FE-F7AB-0649-68689DB8F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5E3A4DC-5399-0B5F-ECD0-F2647A9C9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3CE0291-550A-A0F8-DC8E-7480D7CA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06AAD74-04C3-5F30-6403-190C0A03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97DA935-7001-6F2A-8F8B-53A04FAD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15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CBC8-EFA4-7DB2-A313-9F9F6FD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8D52F0D-8860-FAC5-711B-03998A30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659228-EC14-4D71-5E76-68B12E90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5A3761E-C8C1-F34F-A659-A0F7DB41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1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259253B-2E0D-51DC-6008-EED92EDE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7E31321-7A98-BA15-FF55-8BBA485E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445E87C-5EFE-02BC-0A96-156DC5FA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16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509AF-F8E3-7A0B-85F3-EBAF0388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F6E49F-955F-9580-D63B-0148A08D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A89D7-9CFB-64D1-E65A-96FFB0817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0B43644-90A8-7FAC-DF8D-C7D14EE8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93D9D8E-DC4F-91C0-C87B-6F8DAFC3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984FC12-5351-02DA-A011-649F801B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62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68E6D-BA80-4ACE-62DF-1C0F3F23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C199E7A-AC2C-8C87-CE97-5880C1ABE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E8103C-F513-05C0-240F-65EE8A65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23A9D4E-731D-CB12-3257-BF857FD9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71F217E-55BE-42EB-350C-1647CEC8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578AF55-206A-959E-0D4D-85D24965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8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A7DA86B-5E8C-296D-8FD6-C13B6753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9E0C46-2742-9EEA-6324-996A12AD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D177A0D-9B73-BDD9-5A25-5D2D68221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10A6-23A3-46AB-9104-DA786CA4EF30}" type="datetimeFigureOut">
              <a:rPr lang="sk-SK" smtClean="0"/>
              <a:t>23. 11. 2023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CF04CF-A89B-E5F1-C41C-9DB813AC5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1A2C33-28DE-ED88-7E71-8E4530AA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83DC3-6E4B-4A4A-A549-622D62175D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8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axPZ/photos/9760988465513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st.com/sk/besafeonline/blog/co-je-to-hoax-a-preco-sa-posiela" TargetMode="External"/><Relationship Id="rId2" Type="http://schemas.openxmlformats.org/officeDocument/2006/relationships/hyperlink" Target="https://visibility.sk/blog/slovnik/hoax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-bezpeci.cz/index.php/rizikove-jevy-spojene-s-online-komunikaci/hoax-fake-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CF436-91D6-3151-012E-D5FED4F80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hoaxy a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fake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news</a:t>
            </a:r>
            <a:endParaRPr lang="sk-SK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59D04C-1E0F-0483-F8A8-A69DB14C2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Matúš Mičieta, 2.C</a:t>
            </a:r>
          </a:p>
        </p:txBody>
      </p:sp>
    </p:spTree>
    <p:extLst>
      <p:ext uri="{BB962C8B-B14F-4D97-AF65-F5344CB8AC3E}">
        <p14:creationId xmlns:p14="http://schemas.microsoft.com/office/powerpoint/2010/main" val="196687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3E0B7-D722-1E72-2B35-F1054988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fake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news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– falošné správy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63988B-6647-DF19-80A8-8E5E6C41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zámerné napodobenie formátu spravodajstva/žurnalistiky</a:t>
            </a: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zavádzajúca, nepravdivá informácia</a:t>
            </a: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cieľ: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získanie výhody pre pôvodcu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poškodiť reputáciu:</a:t>
            </a:r>
          </a:p>
          <a:p>
            <a:pPr lvl="2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fyzickej osoby</a:t>
            </a:r>
          </a:p>
          <a:p>
            <a:pPr lvl="2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právnickej osoby</a:t>
            </a:r>
          </a:p>
          <a:p>
            <a:pPr marL="0" indent="0">
              <a:buNone/>
            </a:pPr>
            <a:endParaRPr lang="sk-SK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manipulovať, ovplyvniť príjemcov</a:t>
            </a: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7FAEA-EB0D-F8CE-B327-C5DB47F4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0C528F-F68B-8D71-CE98-81B33F09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0"/>
            <a:ext cx="378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52BA68-B2DF-30C9-58BB-FD764B18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4262415-E04B-FB2C-2145-7F1596EC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0"/>
            <a:ext cx="5068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BCE8-3FC2-CA40-C51E-C2B005FF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fake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news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– falošné správy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3468D4-F768-8A89-FC7E-F20DEFE5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typy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fake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 news: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satira/paródia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falošné spojenie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falošný kontext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zavádzajúci obsah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manipulovaný obsah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vymyslený obsah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obsah pod falošným menom</a:t>
            </a:r>
          </a:p>
          <a:p>
            <a:pPr marL="0" indent="0">
              <a:buNone/>
            </a:pP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</a:t>
            </a:r>
            <a:r>
              <a:rPr lang="sk-SK">
                <a:effectLst>
                  <a:glow rad="127000">
                    <a:schemeClr val="bg1"/>
                  </a:glow>
                </a:effectLst>
              </a:rPr>
              <a:t>atria </a:t>
            </a: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k nim: 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senzačné alebo zavádzajúce titulky</a:t>
            </a:r>
          </a:p>
          <a:p>
            <a:pPr lvl="1"/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clickbait</a:t>
            </a:r>
            <a:endParaRPr lang="sk-SK" dirty="0">
              <a:effectLst>
                <a:glow rad="127000">
                  <a:schemeClr val="bg1"/>
                </a:glow>
              </a:effectLst>
            </a:endParaRP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prispôsobený obsah sociálnych sietí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We say no to Fake News">
            <a:extLst>
              <a:ext uri="{FF2B5EF4-FFF2-40B4-BE49-F238E27FC236}">
                <a16:creationId xmlns:a16="http://schemas.microsoft.com/office/drawing/2014/main" id="{09A81D16-F320-A4D4-5E63-2A6AB565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3" y="1027906"/>
            <a:ext cx="229193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we can fight climate change misinformation - Environmental Defense Fund">
            <a:extLst>
              <a:ext uri="{FF2B5EF4-FFF2-40B4-BE49-F238E27FC236}">
                <a16:creationId xmlns:a16="http://schemas.microsoft.com/office/drawing/2014/main" id="{EB238AFA-DD9C-220D-08D9-A0ABF9AD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11" y="1027906"/>
            <a:ext cx="229193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Fake News symbol on white background. Stock Vector | Adobe Stock">
            <a:extLst>
              <a:ext uri="{FF2B5EF4-FFF2-40B4-BE49-F238E27FC236}">
                <a16:creationId xmlns:a16="http://schemas.microsoft.com/office/drawing/2014/main" id="{5478A65E-EC0C-7F3B-2E25-7BC8A048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3" y="3319844"/>
            <a:ext cx="229193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d News for Fake News: Rice Research Helps Combat Social Media  Misinformation | News | Communications of the ACM">
            <a:extLst>
              <a:ext uri="{FF2B5EF4-FFF2-40B4-BE49-F238E27FC236}">
                <a16:creationId xmlns:a16="http://schemas.microsoft.com/office/drawing/2014/main" id="{B01C5B21-CE79-E35E-E5B5-E49C7CA5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11" y="3319844"/>
            <a:ext cx="229193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C9F54-EC70-DF94-D243-2AC6BD59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hoaxy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7484F2-7DCF-265E-C1D4-DE049383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nepravdivé informácie</a:t>
            </a: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nabádajú na ďalšie šírenie</a:t>
            </a: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poplašná, falošná správa</a:t>
            </a:r>
          </a:p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znaky: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popieranie, že sú hoaxami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nemajú autora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obsahujú výzvu na šírenie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obsahujú množstvo ! a ?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odkazy na iluzórne autority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zlá gramatika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používanie veľkých písmen</a:t>
            </a:r>
          </a:p>
          <a:p>
            <a:endParaRPr lang="sk-SK" dirty="0"/>
          </a:p>
        </p:txBody>
      </p:sp>
      <p:pic>
        <p:nvPicPr>
          <p:cNvPr id="5" name="Obrázok 4" descr="martinelli">
            <a:extLst>
              <a:ext uri="{FF2B5EF4-FFF2-40B4-BE49-F238E27FC236}">
                <a16:creationId xmlns:a16="http://schemas.microsoft.com/office/drawing/2014/main" id="{27EB39B0-EB27-3700-623D-9BCF96432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56" y="0"/>
            <a:ext cx="4651044" cy="6849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17F3C-3B7A-CB9C-BF2B-F0ADB86343A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27000">
              <a:schemeClr val="bg1"/>
            </a:glow>
          </a:effectLst>
        </p:spPr>
        <p:txBody>
          <a:bodyPr/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hoaxy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3D24D8-F0FA-F36D-A845-856701CE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Typy: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poplašné správy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zábavné hoaxy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reťazové listy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prosby o pomoc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nebezpečné rady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vymyslené petície a výzvy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politické hoaxy</a:t>
            </a:r>
          </a:p>
          <a:p>
            <a:pPr lvl="1"/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rôzne podvody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Zástupný objekt pre obsah 3">
            <a:hlinkClick r:id="rId3"/>
            <a:extLst>
              <a:ext uri="{FF2B5EF4-FFF2-40B4-BE49-F238E27FC236}">
                <a16:creationId xmlns:a16="http://schemas.microsoft.com/office/drawing/2014/main" id="{4F91CA3D-31E3-705A-767C-B233F2109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6" y="0"/>
            <a:ext cx="5714136" cy="686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8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DCA1B-64DB-9AC9-EC7A-FC527568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effectLst>
                  <a:glow rad="127000">
                    <a:schemeClr val="bg1"/>
                  </a:glow>
                </a:effectLst>
                <a:latin typeface="+mn-lt"/>
                <a:ea typeface="Times New Roman" panose="02020603050405020304" pitchFamily="18" charset="0"/>
              </a:rPr>
              <a:t>Pozor, Facebook bude platený! Jediná možnosť, ako tomu zabrániť, je preposlať túto správu 23452527245 ľudom do 10 sekúnd, inak ťa zožerie ružový dinosaurus!</a:t>
            </a:r>
            <a:br>
              <a:rPr lang="sk-SK" sz="2000" dirty="0">
                <a:effectLst>
                  <a:glow rad="127000">
                    <a:schemeClr val="bg1"/>
                  </a:glow>
                </a:effectLst>
                <a:latin typeface="+mn-lt"/>
                <a:ea typeface="Times New Roman" panose="02020603050405020304" pitchFamily="18" charset="0"/>
              </a:rPr>
            </a:br>
            <a:endParaRPr lang="sk-SK" sz="2000" dirty="0">
              <a:effectLst>
                <a:glow rad="127000">
                  <a:schemeClr val="bg1"/>
                </a:glow>
              </a:effectLst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67913-8F41-260C-C318-F13352E4D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14" y="0"/>
            <a:ext cx="4987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7FDF5F-E3DD-6D56-6C39-6499E1EB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4" y="6276"/>
            <a:ext cx="8241476" cy="68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C4CA1-0AA3-DB30-D25A-C8528D37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" y="0"/>
            <a:ext cx="10343409" cy="69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75D662E-BDA9-0011-D31A-AF7BA6E0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17" y="-7372"/>
            <a:ext cx="6986154" cy="68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F898E-13B5-BDEF-35EA-FB64FE81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95" y="-7372"/>
            <a:ext cx="8247818" cy="69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ACE4637-AF58-966C-1F55-129777BF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5" y="-19551"/>
            <a:ext cx="510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8B6239-C5DD-D1D5-F416-9A9A304A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2" y="46474"/>
            <a:ext cx="591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0388940-4B68-D778-7C07-541A27FE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44" y="19551"/>
            <a:ext cx="817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86936-632E-1E71-1527-6BCBB79BDA5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27000">
              <a:schemeClr val="bg1"/>
            </a:glow>
          </a:effectLst>
        </p:spPr>
        <p:txBody>
          <a:bodyPr/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9531B8-E8D9-E6BD-4595-0C97CEE00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25093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>
                  <a:glow rad="127000">
                    <a:schemeClr val="bg1"/>
                  </a:glow>
                </a:effectLst>
              </a:rPr>
              <a:t>Zdroje: </a:t>
            </a:r>
            <a:r>
              <a:rPr lang="sk-SK" dirty="0" err="1">
                <a:effectLst>
                  <a:glow rad="127000">
                    <a:schemeClr val="bg1"/>
                  </a:glow>
                </a:effectLst>
              </a:rPr>
              <a:t>wikipedia</a:t>
            </a:r>
            <a:endParaRPr lang="sk-SK" dirty="0">
              <a:effectLst>
                <a:glow rad="127000">
                  <a:schemeClr val="bg1"/>
                </a:glow>
              </a:effectLst>
            </a:endParaRPr>
          </a:p>
          <a:p>
            <a:r>
              <a:rPr lang="sk-SK" sz="16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https://visibility.sk/blog/slovnik/hoax/</a:t>
            </a:r>
            <a:endParaRPr lang="sk-SK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6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https://www.avast.com/sk/besafeonline/blog/co-je-to-hoax-a-preco-sa-posiela</a:t>
            </a:r>
            <a:endParaRPr lang="sk-SK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https://reginavychod.rtvs.sk/rubriky/myslim-teda-som/246378/fake-news-a-hoaxy-aky-je-medzi-nimi-rozdiel</a:t>
            </a:r>
          </a:p>
          <a:p>
            <a:r>
              <a:rPr lang="sk-SK" sz="1600" dirty="0">
                <a:hlinkClick r:id="rId4"/>
              </a:rPr>
              <a:t>https://e-bezpeci.cz/index.php/rizikove-jevy-spojene-s-online-komunikaci/hoax-fake-news</a:t>
            </a:r>
            <a:endParaRPr lang="sk-SK" sz="1600" dirty="0"/>
          </a:p>
          <a:p>
            <a:r>
              <a:rPr lang="sk-SK" sz="1600" dirty="0"/>
              <a:t>Hoaxy a podvody – Polícia SR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42965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495</Words>
  <Application>Microsoft Office PowerPoint</Application>
  <PresentationFormat>Širokouhlá</PresentationFormat>
  <Paragraphs>80</Paragraphs>
  <Slides>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hoaxy a fake news</vt:lpstr>
      <vt:lpstr>fake news – falošné správy</vt:lpstr>
      <vt:lpstr>fake news – falošné správy</vt:lpstr>
      <vt:lpstr>hoaxy</vt:lpstr>
      <vt:lpstr>hoaxy</vt:lpstr>
      <vt:lpstr>Pozor, Facebook bude platený! Jediná možnosť, ako tomu zabrániť, je preposlať túto správu 23452527245 ľudom do 10 sekúnd, inak ťa zožerie ružový dinosaurus!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Hoaxy a fake news</dc:title>
  <dc:creator>Matúš Mičieta</dc:creator>
  <cp:lastModifiedBy>Matúš Mičieta</cp:lastModifiedBy>
  <cp:revision>3</cp:revision>
  <dcterms:created xsi:type="dcterms:W3CDTF">2023-11-19T17:19:51Z</dcterms:created>
  <dcterms:modified xsi:type="dcterms:W3CDTF">2023-11-23T19:27:31Z</dcterms:modified>
</cp:coreProperties>
</file>