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384240-A1DB-0DA5-876A-1F180B44D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DEC7F9F-E6C5-9E20-1366-0545FE7BF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53FAFB1-C9F2-0148-8F2B-801F78484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40CF-F636-4427-9077-43E4A4ACC619}" type="datetimeFigureOut">
              <a:rPr lang="sk-SK" smtClean="0"/>
              <a:t>26. 1. 2023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63DB8DE-E5BB-7085-B332-0F1E1F3F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D8FDEE9-936D-DDE1-FFA1-381E614B2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45DE-C5AA-4C8F-8DAA-63F6BE577F4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136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E19A97-6494-90D3-3F0D-5BD1231B0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BE54F395-6A8C-0A67-CFA1-D58A07134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AC9639E-136A-8CCA-9FA7-EDA5D8AE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40CF-F636-4427-9077-43E4A4ACC619}" type="datetimeFigureOut">
              <a:rPr lang="sk-SK" smtClean="0"/>
              <a:t>26. 1. 2023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1A059E8-5B38-B468-39D9-4F30B8BD6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7EA81C7-63C3-217C-CE9E-2F0C966EC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45DE-C5AA-4C8F-8DAA-63F6BE577F4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663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916F6757-9066-350D-BA28-75B003581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32E6602A-AC5D-EACD-5F6E-1B2E67046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56FC093-4AA0-9F7E-9AD1-48BB49B94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40CF-F636-4427-9077-43E4A4ACC619}" type="datetimeFigureOut">
              <a:rPr lang="sk-SK" smtClean="0"/>
              <a:t>26. 1. 2023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410D411-9FC1-2FB7-01A2-F7E11DDC6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A3BFA0C-DA25-168D-D5C5-1E4C77A75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45DE-C5AA-4C8F-8DAA-63F6BE577F4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3131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10341-F10A-2AF0-428C-9AB0BFBB9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21938D7-30A8-7504-46D7-2A0DA92A6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0758523-E626-9C67-1CE2-DA3478622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40CF-F636-4427-9077-43E4A4ACC619}" type="datetimeFigureOut">
              <a:rPr lang="sk-SK" smtClean="0"/>
              <a:t>26. 1. 2023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B4CB3B4-B911-3B54-559B-89BC8E47D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17ACA30-6495-6386-1962-7B2A6EE2F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45DE-C5AA-4C8F-8DAA-63F6BE577F4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8256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8A8F9A-9615-8963-B473-80845BFDF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43C460-A875-3D8E-A69A-D926ED5AE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4E9D9DA-F4F1-9619-6AE8-A79CB6BCB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40CF-F636-4427-9077-43E4A4ACC619}" type="datetimeFigureOut">
              <a:rPr lang="sk-SK" smtClean="0"/>
              <a:t>26. 1. 2023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8A77584-8A68-2C61-1DBC-3D640E5B4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28A322A-B2C5-DA5E-F8ED-3DD39A57B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45DE-C5AA-4C8F-8DAA-63F6BE577F4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867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A6C9E4-E2B6-54EF-AC20-405BB9E44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0CBF7DA-2734-1106-08F3-D1BF4D623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BFCB8A1D-5A69-614D-0E1D-8F864DBEFE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F3B379B-86AB-0CE2-2960-088A8022A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40CF-F636-4427-9077-43E4A4ACC619}" type="datetimeFigureOut">
              <a:rPr lang="sk-SK" smtClean="0"/>
              <a:t>26. 1. 2023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11B1456-76B0-4DC6-3F00-77D4E5906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64A5DAD-10CA-16A3-53E0-49B41030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45DE-C5AA-4C8F-8DAA-63F6BE577F4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055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453240-4A7A-8FA6-0028-E75E652F0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A8F6F33-56D1-C82B-D31D-8EF7DF769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940AE48-7B11-2604-75D0-AF97EFEF6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A0AB2A1-18D9-4DD0-31A4-FDE2A46BA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E1CD774E-1976-1F6B-F9D0-827FDD3A63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161FC011-C466-A1BB-D70B-1C0633AC0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40CF-F636-4427-9077-43E4A4ACC619}" type="datetimeFigureOut">
              <a:rPr lang="sk-SK" smtClean="0"/>
              <a:t>26. 1. 2023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0CDBD09-965E-BBF5-86BD-C5C71F791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6AC2C752-BDD7-CB50-B87D-807E69F0A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45DE-C5AA-4C8F-8DAA-63F6BE577F4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506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33F0F3-0DC4-EBDC-8889-5015B8BC4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FA5E2FF-C825-3C57-510A-54D55094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40CF-F636-4427-9077-43E4A4ACC619}" type="datetimeFigureOut">
              <a:rPr lang="sk-SK" smtClean="0"/>
              <a:t>26. 1. 2023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D0028D15-0E15-C976-D34F-468B1F8E5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DD44881-7D9B-A3F7-BCB3-492908B51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45DE-C5AA-4C8F-8DAA-63F6BE577F4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292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18783B98-E135-E9E1-4E9B-A0FED601C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40CF-F636-4427-9077-43E4A4ACC619}" type="datetimeFigureOut">
              <a:rPr lang="sk-SK" smtClean="0"/>
              <a:t>26. 1. 2023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6717B2F9-67C6-D2BA-1177-B1410277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842C608-0B6A-B622-AFBF-1C0AF3A76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45DE-C5AA-4C8F-8DAA-63F6BE577F4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7402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A1160-8DEB-0235-B489-715290F0A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A54ED78-126C-6335-9F4A-214152198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BD3805B-065D-FA61-A95A-A8224E0A8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844FBF7-0DCC-BAA1-D054-FF20C6DC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40CF-F636-4427-9077-43E4A4ACC619}" type="datetimeFigureOut">
              <a:rPr lang="sk-SK" smtClean="0"/>
              <a:t>26. 1. 2023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16E46ED-DDA1-41F6-AB82-9482200A1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D0B38DF-0FAE-7BBF-DFD0-E161CEDE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45DE-C5AA-4C8F-8DAA-63F6BE577F4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8560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604E8D-B28D-8C1D-EFD1-DF47EE7CE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34CF63C4-7102-B10F-3E79-0F9D353F81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F99BF2-15D8-92AD-EA18-3E4A0B3AD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9E7F232-B3C3-CF09-0EA1-8357E131D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40CF-F636-4427-9077-43E4A4ACC619}" type="datetimeFigureOut">
              <a:rPr lang="sk-SK" smtClean="0"/>
              <a:t>26. 1. 2023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1C8A637-25B0-9ABA-9E86-6E703EE96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1A47E7C-CFA8-39AA-3AE0-0ED2C689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45DE-C5AA-4C8F-8DAA-63F6BE577F4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5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xhere.com/en/photo/156230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7F270DD5-FD87-E84D-BCCF-3AACBFFE9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2777A51-FCDB-D42F-DBCF-29AE7D218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0B61DC8-C502-C837-EDB7-759F78ABB5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B40CF-F636-4427-9077-43E4A4ACC619}" type="datetimeFigureOut">
              <a:rPr lang="sk-SK" smtClean="0"/>
              <a:t>26. 1. 2023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E70B75A-C677-2C45-5B12-591A8BDFE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5780099-0183-BD94-1549-997199DA7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845DE-C5AA-4C8F-8DAA-63F6BE577F4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317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FADD72-5834-A171-4B9F-58B08B4367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Kôrovce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FFBCD5-89E5-9E38-93EB-D46E24C6CF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Matúš Mičieta, 1.C</a:t>
            </a:r>
          </a:p>
        </p:txBody>
      </p:sp>
    </p:spTree>
    <p:extLst>
      <p:ext uri="{BB962C8B-B14F-4D97-AF65-F5344CB8AC3E}">
        <p14:creationId xmlns:p14="http://schemas.microsoft.com/office/powerpoint/2010/main" val="1668801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C6A248-CFD8-D20B-8B41-C17A03939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Langusta ozdobná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9F1301D-BE3C-6B89-D555-107DC657B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b="0" i="0" dirty="0">
                <a:solidFill>
                  <a:srgbClr val="000000"/>
                </a:solidFill>
                <a:effectLst/>
              </a:rPr>
              <a:t>Panulirus versicolor</a:t>
            </a:r>
            <a:endParaRPr lang="sk-SK" dirty="0">
              <a:solidFill>
                <a:srgbClr val="000000"/>
              </a:solidFill>
            </a:endParaRPr>
          </a:p>
          <a:p>
            <a:r>
              <a:rPr lang="sk-SK" dirty="0">
                <a:solidFill>
                  <a:srgbClr val="000000"/>
                </a:solidFill>
              </a:rPr>
              <a:t>biotop: červené more, Tichý oceán, Indický oceán, Východné pobrežie Afriky, Japonsko...</a:t>
            </a:r>
          </a:p>
          <a:p>
            <a:r>
              <a:rPr lang="sk-SK" dirty="0">
                <a:solidFill>
                  <a:srgbClr val="000000"/>
                </a:solidFill>
              </a:rPr>
              <a:t>Langusty nemajú klepetá ale majú silné tykadlá</a:t>
            </a:r>
          </a:p>
          <a:p>
            <a:r>
              <a:rPr lang="sk-SK" dirty="0">
                <a:solidFill>
                  <a:srgbClr val="000000"/>
                </a:solidFill>
              </a:rPr>
              <a:t>V akváriách sa nerozmnožuje</a:t>
            </a:r>
          </a:p>
          <a:p>
            <a:r>
              <a:rPr lang="sk-SK" dirty="0">
                <a:solidFill>
                  <a:srgbClr val="000000"/>
                </a:solidFill>
              </a:rPr>
              <a:t>Podľa magnetického poľa zeme dokáže určiť svoju polohu</a:t>
            </a:r>
          </a:p>
          <a:p>
            <a:r>
              <a:rPr lang="sk-SK" dirty="0">
                <a:solidFill>
                  <a:srgbClr val="000000"/>
                </a:solidFill>
              </a:rPr>
              <a:t>Všežravec, loví menšie živočíchy</a:t>
            </a:r>
          </a:p>
          <a:p>
            <a:r>
              <a:rPr lang="sk-SK" dirty="0">
                <a:solidFill>
                  <a:srgbClr val="000000"/>
                </a:solidFill>
              </a:rPr>
              <a:t>Indikátor čistých vôd</a:t>
            </a:r>
          </a:p>
          <a:p>
            <a:r>
              <a:rPr lang="sk-SK" dirty="0">
                <a:solidFill>
                  <a:srgbClr val="000000"/>
                </a:solidFill>
              </a:rPr>
              <a:t>Vydáva podobný zvuk ako cikáda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BF799305-04C7-6DF4-853A-22A7E6416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4512" y="3123642"/>
            <a:ext cx="2358887" cy="353833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A5FC36CB-861F-2762-5614-16450549B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883" y="4502426"/>
            <a:ext cx="2508030" cy="2159546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8C374C4F-7551-0AEA-57EC-14742E6AC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9442" y="41669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01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48F579-9D71-2EF2-899E-8BB822A25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E164C062-90E8-386A-A7C1-C320E6856C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33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29FE78-9B33-E329-768C-56EAFEF13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Krab pustovník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FA3E93D-8397-E938-D056-25923571A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Približne 500 druhov, väčšina sú vodné druhy</a:t>
            </a:r>
          </a:p>
          <a:p>
            <a:r>
              <a:rPr lang="sk-SK" dirty="0"/>
              <a:t>Ako úkryt používajú ulity prázdne ulity od mäkkýšov, ktoré počas svojho života striedajú</a:t>
            </a:r>
          </a:p>
          <a:p>
            <a:r>
              <a:rPr lang="sk-SK" dirty="0"/>
              <a:t>10 nôh: 2 sú klepetá, pravé je väčšie ako ľavé</a:t>
            </a:r>
          </a:p>
          <a:p>
            <a:pPr marL="1431925" indent="0">
              <a:buNone/>
            </a:pPr>
            <a:r>
              <a:rPr lang="sk-SK" dirty="0"/>
              <a:t>4 používa na chodenie</a:t>
            </a:r>
          </a:p>
          <a:p>
            <a:pPr marL="1431925" indent="0">
              <a:buNone/>
            </a:pPr>
            <a:r>
              <a:rPr lang="sk-SK" dirty="0"/>
              <a:t>ďalšie 4 sú spolu s mäkkým telom skryté v ulite</a:t>
            </a:r>
          </a:p>
          <a:p>
            <a:r>
              <a:rPr lang="sk-SK" dirty="0"/>
              <a:t>Živí sa rôznymi slimákmi, mušľami, červami, larvami,...</a:t>
            </a:r>
          </a:p>
          <a:p>
            <a:r>
              <a:rPr lang="sk-SK" dirty="0"/>
              <a:t>Môže žiť hlboko v mori alebo v skalných štrbinách na pobreží	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A213BEB7-31E0-F4B4-BFD5-4CD42D3DD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368" y="365125"/>
            <a:ext cx="3214067" cy="1874227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DA5077AB-6944-194C-1E18-55ED563E8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154" y="337359"/>
            <a:ext cx="2033691" cy="1353329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2DF576F6-BAF9-A0EA-FDD3-4018581C3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678448"/>
            <a:ext cx="1342197" cy="1005352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B6D1168C-B478-14F3-1CF1-F617D775B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834" y="2969678"/>
            <a:ext cx="2017478" cy="1325563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1EEADFA8-2D16-B6A4-EEDF-99776271D1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1384" y="4133898"/>
            <a:ext cx="1756121" cy="128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82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B4794B-77BE-33BC-E945-C9D8CADC6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" name="Zástupný objekt pre obsah 9">
            <a:extLst>
              <a:ext uri="{FF2B5EF4-FFF2-40B4-BE49-F238E27FC236}">
                <a16:creationId xmlns:a16="http://schemas.microsoft.com/office/drawing/2014/main" id="{DD6ECA12-C104-87C3-8C3B-5F7B8E3E5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61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F7381F-6747-0809-FE51-FDE778808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Kreveta biela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7D56725-3975-6AEE-1E77-CDB7F0361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Litopenaeus vannamei</a:t>
            </a:r>
          </a:p>
          <a:p>
            <a:r>
              <a:rPr lang="sk-SK" dirty="0"/>
              <a:t>5 párov nôh</a:t>
            </a:r>
          </a:p>
          <a:p>
            <a:r>
              <a:rPr lang="sk-SK" dirty="0"/>
              <a:t>2 citlivé dlhé tykadlá, pri nočnom love s nimi hľadajú korisť</a:t>
            </a:r>
          </a:p>
          <a:p>
            <a:r>
              <a:rPr lang="sk-SK" dirty="0"/>
              <a:t>Klepetá sú menej nápadné, ako je tomu u ostatných kôrovcov</a:t>
            </a:r>
          </a:p>
          <a:p>
            <a:r>
              <a:rPr lang="sk-SK" dirty="0"/>
              <a:t>Majú krátke telo, na ktoré nadväzuje dlhý chvostík</a:t>
            </a:r>
          </a:p>
          <a:p>
            <a:r>
              <a:rPr lang="sk-SK" dirty="0"/>
              <a:t>Dorastajú do dĺžky 23 cm</a:t>
            </a:r>
          </a:p>
          <a:p>
            <a:r>
              <a:rPr lang="sk-SK" dirty="0"/>
              <a:t>Používajú sa na varenie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3D37F75C-01F1-1B05-59B8-8799685E3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510" y="4338431"/>
            <a:ext cx="4307785" cy="241236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219455B4-F723-8754-E183-69ABA6C1D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9237" y="37644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76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325EC5-6C31-A3B5-31C1-56B79FC1D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78EE9F4C-8AD3-EDB9-6430-78CF279917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71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758A2C-8659-DFA7-259A-D58646881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 za pozornosť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2A70CB-94AD-4EB3-FD26-DA1F3DBB4B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Zdroj: internet</a:t>
            </a:r>
          </a:p>
        </p:txBody>
      </p:sp>
    </p:spTree>
    <p:extLst>
      <p:ext uri="{BB962C8B-B14F-4D97-AF65-F5344CB8AC3E}">
        <p14:creationId xmlns:p14="http://schemas.microsoft.com/office/powerpoint/2010/main" val="341627718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187</Words>
  <Application>Microsoft Office PowerPoint</Application>
  <PresentationFormat>Širokouhlá</PresentationFormat>
  <Paragraphs>29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Motív Office</vt:lpstr>
      <vt:lpstr>Kôrovce</vt:lpstr>
      <vt:lpstr>Langusta ozdobná</vt:lpstr>
      <vt:lpstr>Prezentácia programu PowerPoint</vt:lpstr>
      <vt:lpstr>Krab pustovník</vt:lpstr>
      <vt:lpstr>Prezentácia programu PowerPoint</vt:lpstr>
      <vt:lpstr>Kreveta biela</vt:lpstr>
      <vt:lpstr>Prezentácia programu PowerPoint</vt:lpstr>
      <vt:lpstr>Ďakujem za pozornosť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Kôrovce</dc:title>
  <dc:creator>Matúš Mičieta</dc:creator>
  <cp:lastModifiedBy>Matúš Mičieta</cp:lastModifiedBy>
  <cp:revision>2</cp:revision>
  <dcterms:created xsi:type="dcterms:W3CDTF">2023-01-25T20:02:43Z</dcterms:created>
  <dcterms:modified xsi:type="dcterms:W3CDTF">2023-01-26T21:29:20Z</dcterms:modified>
</cp:coreProperties>
</file>