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63" r:id="rId7"/>
    <p:sldId id="265" r:id="rId8"/>
    <p:sldId id="267" r:id="rId9"/>
    <p:sldId id="268" r:id="rId10"/>
    <p:sldId id="270" r:id="rId11"/>
    <p:sldId id="261" r:id="rId12"/>
    <p:sldId id="271" r:id="rId13"/>
    <p:sldId id="272" r:id="rId14"/>
    <p:sldId id="276" r:id="rId15"/>
    <p:sldId id="260" r:id="rId16"/>
    <p:sldId id="273" r:id="rId17"/>
    <p:sldId id="262" r:id="rId18"/>
    <p:sldId id="274" r:id="rId19"/>
    <p:sldId id="280" r:id="rId20"/>
    <p:sldId id="264" r:id="rId21"/>
    <p:sldId id="275" r:id="rId22"/>
    <p:sldId id="278" r:id="rId23"/>
    <p:sldId id="277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B77C4-32DD-CA39-29FF-613E8F5EB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527EF9-EE14-5F12-F8AF-29E707225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EA885DC-6443-49D6-A8EE-75055DF8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2B8EEB6-59B1-3483-FDAF-A39CCB5C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0DEBDC-944D-E4F9-D899-79D4EC6D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50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2EB4-A711-A848-D262-8DCCC3EC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ADFEA30-AD7C-24BB-6708-7318506A1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0FB788-DFED-5DD7-AFF6-B9235102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94DF42-C017-3F44-FF3B-E1186C56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A77E722-B9A4-6079-175D-97D7FCCC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54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B29737D-35B6-BCD3-385C-9B5AE9CB1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F565301-C053-3524-17B3-9B26A9A2B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799A41-0D5B-0B62-7026-0EEF2672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995DAA3-1205-262D-5872-B0AF76F1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2A47842-EDBF-AB3D-8163-C69832E1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251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C749C-394B-44EC-3574-EBEE9B30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14120F-851B-1731-5087-0611EF204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2F7AA44-2756-46A1-88A0-43FCF7C2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2426631-FF79-ABE7-73FB-EEB489DB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08E71DD-B35E-93CD-02DB-DE81F6D6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608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8265B-49B2-4BAF-1EF2-F0A0536B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66C4FB-B81F-4B65-13B0-3D8D5202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9785B1-32E4-68AE-E24E-56AAD4E5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43A7F63-0EB8-9206-D84C-5A5554E4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749D900-55CE-899B-92AF-E0DF6706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368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207E-8462-90B5-0F1D-C085E3C1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352169-E839-E885-BDC8-8B7E222E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8592309-684F-E8C7-6182-CD557DE26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F1834F8-91E3-9A55-0143-5EC1EB07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C869E4A-187E-C350-944C-DC9A8F2E1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5BC267D-B25C-8B5D-7F8D-F8692C8E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998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47BF0-8660-970A-0C9E-EA6E9353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2ED649-7A4F-BBF0-0667-B6132460E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0726B74-9B7E-2DC1-9687-7EE2EF9FB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209168-1BBE-6593-6A0B-0CD09CBB8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5D80073-359B-9B7B-0A03-DEA5B294E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43AE2B0-6C43-3E32-DC4C-8CFDE36D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14E0A39B-4E49-384B-D0D2-DF8CDACF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06905B3-2B92-3C89-D7D6-17D41E64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637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8F3B6-5056-968F-3755-2DE37805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70D2AA5-4E2D-BCDE-EF82-BE0B4ABA6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C93C620-4720-2265-5325-8417EFF0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D399AA6-C149-C44E-4260-086BC89E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49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F19D067-59DF-B809-5E9E-FFEBF307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7944D4B-2F13-CA82-C4E7-A5F7A32B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F58658E-460D-03D0-6555-CC96622C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02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73A86-D826-6059-72AF-63435AD7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2F0175-6C9D-8E3F-E0C9-D6509230E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666DEB-28A2-F01E-C23C-FC9C75761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C217BBE-069E-0351-0565-9FD43FA8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FC0B564-8854-0F30-FE61-92DB4DA8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7DA9E39-E8C0-4EE6-3526-FEAFFA37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384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E4C68-FD7C-1D65-9F9B-48B5162F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C9B926E-A923-E743-4A2F-6B36C68AC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AEAB0C-FB94-008F-B433-A83A1D81F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4629718-E1F8-C263-52D3-DC9A196C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F9C7A3D-EEC7-687E-79E7-E9BE8674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4682B77-D69F-DF07-AD89-1794AF63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721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BFF1355-0D1E-A92E-F092-643B710E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DADBC6-AFC0-5A26-B6B0-AED3B2F7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DF4263-EDE9-5CA3-C90D-4BF923A77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C0644-9F5A-4BC2-9F69-363A8C47DE9E}" type="datetimeFigureOut">
              <a:rPr lang="sk-SK" smtClean="0"/>
              <a:t>13. 5. 2025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CB79761-BC64-3E2A-6C90-1E4FCDC6F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669EE25-1D62-EBA2-7AA2-D9A527290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6D8F-2888-4F28-9D8E-384BAE619A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412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hm.at/en/research/collections/coin-cabinet" TargetMode="External"/><Relationship Id="rId3" Type="http://schemas.openxmlformats.org/officeDocument/2006/relationships/hyperlink" Target="https://mojerakusko.sk/vieden/palac-hofburg/" TargetMode="External"/><Relationship Id="rId7" Type="http://schemas.openxmlformats.org/officeDocument/2006/relationships/hyperlink" Target="https://www.austria.info/en-us/recommendations/discover-austria/highlights-of-kunsthistorisches-museum/" TargetMode="External"/><Relationship Id="rId2" Type="http://schemas.openxmlformats.org/officeDocument/2006/relationships/hyperlink" Target="https://schauvorbei.at/sk/ausflugsziele/die-wiener-staatsop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Kunsthistorisches_Museum" TargetMode="External"/><Relationship Id="rId11" Type="http://schemas.openxmlformats.org/officeDocument/2006/relationships/hyperlink" Target="https://operaslovakia.sk/viedenska-statna-opera-nas-najblizsi-sused-ma-150-rokov/" TargetMode="External"/><Relationship Id="rId5" Type="http://schemas.openxmlformats.org/officeDocument/2006/relationships/hyperlink" Target="https://www.hotelamstephansplatz.at/en/magazin/detail/86/facts-about-st-stephen-s-cathedral.html" TargetMode="External"/><Relationship Id="rId10" Type="http://schemas.openxmlformats.org/officeDocument/2006/relationships/hyperlink" Target="https://www.city-walks.info/Vienna/Burggarten.html" TargetMode="External"/><Relationship Id="rId4" Type="http://schemas.openxmlformats.org/officeDocument/2006/relationships/hyperlink" Target="https://sk.wikipedia.org/wiki/Z%C3%A1mok_Sch%C3%B6nbrunn" TargetMode="External"/><Relationship Id="rId9" Type="http://schemas.openxmlformats.org/officeDocument/2006/relationships/hyperlink" Target="https://cs.wikipedia.org/wiki/Hofbur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555ADC5-F79C-6957-300B-1576DBB3B8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Oliver </a:t>
            </a:r>
            <a:r>
              <a:rPr lang="sk-SK" dirty="0" err="1" smtClean="0"/>
              <a:t>Pillár</a:t>
            </a:r>
            <a:r>
              <a:rPr lang="sk-SK" dirty="0"/>
              <a:t>,</a:t>
            </a:r>
            <a:r>
              <a:rPr lang="sk-SK" dirty="0" smtClean="0"/>
              <a:t> </a:t>
            </a:r>
            <a:r>
              <a:rPr lang="sk-SK" dirty="0"/>
              <a:t>Matúš </a:t>
            </a:r>
            <a:r>
              <a:rPr lang="sk-SK" dirty="0" err="1" smtClean="0"/>
              <a:t>Mičieta</a:t>
            </a:r>
            <a:r>
              <a:rPr lang="sk-SK" dirty="0" smtClean="0"/>
              <a:t> </a:t>
            </a:r>
            <a:r>
              <a:rPr lang="sk-SK" dirty="0" err="1" smtClean="0"/>
              <a:t>und</a:t>
            </a:r>
            <a:r>
              <a:rPr lang="sk-SK" dirty="0" smtClean="0"/>
              <a:t> Timotej </a:t>
            </a:r>
            <a:r>
              <a:rPr lang="sk-SK" smtClean="0"/>
              <a:t>Antol, </a:t>
            </a:r>
            <a:r>
              <a:rPr lang="sk-SK" dirty="0"/>
              <a:t>3. C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7E0CB25-204B-BE76-2D12-89B750FF4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Ausflug</a:t>
            </a:r>
            <a:r>
              <a:rPr lang="sk-SK" dirty="0"/>
              <a:t> nach </a:t>
            </a:r>
            <a:r>
              <a:rPr lang="sk-SK" dirty="0" err="1"/>
              <a:t>Wien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16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02FBF-5BAE-BCC5-1985-6069DFAB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BA6047BE-54CA-149B-9BB6-6B1517F2B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266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908A1281-88F9-9D48-608B-9F7866179BEC}"/>
              </a:ext>
            </a:extLst>
          </p:cNvPr>
          <p:cNvSpPr txBox="1"/>
          <p:nvPr/>
        </p:nvSpPr>
        <p:spPr>
          <a:xfrm>
            <a:off x="10495722" y="2007704"/>
            <a:ext cx="1610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Römischen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Reich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antiken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Griechenland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0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42559B-3D4E-7CCB-CEBA-BDB793E9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3364"/>
          </a:xfrm>
        </p:spPr>
        <p:txBody>
          <a:bodyPr/>
          <a:lstStyle/>
          <a:p>
            <a:pPr algn="ctr"/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Hofburg</a:t>
            </a:r>
            <a:endParaRPr lang="sk-SK" dirty="0"/>
          </a:p>
        </p:txBody>
      </p:sp>
      <p:pic>
        <p:nvPicPr>
          <p:cNvPr id="10242" name="Picture 2" descr="Hofburg Palace, Vienna | Book Tickets, Tours &amp; More">
            <a:extLst>
              <a:ext uri="{FF2B5EF4-FFF2-40B4-BE49-F238E27FC236}">
                <a16:creationId xmlns:a16="http://schemas.microsoft.com/office/drawing/2014/main" id="{C4929606-4A90-287F-E964-E60C502D2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4338"/>
            <a:ext cx="8902977" cy="593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6EB5344-D9E5-D9DB-1FCA-B195F31D4DFF}"/>
              </a:ext>
            </a:extLst>
          </p:cNvPr>
          <p:cNvSpPr txBox="1"/>
          <p:nvPr/>
        </p:nvSpPr>
        <p:spPr>
          <a:xfrm>
            <a:off x="9018933" y="1500809"/>
            <a:ext cx="3053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13. </a:t>
            </a:r>
            <a:r>
              <a:rPr lang="sk-SK" dirty="0" err="1"/>
              <a:t>Jahrhundert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komplex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Palastkomplex</a:t>
            </a:r>
            <a:endParaRPr lang="sk-S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700 </a:t>
            </a:r>
            <a:r>
              <a:rPr lang="sk-S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Jahre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Präsident</a:t>
            </a:r>
            <a:endParaRPr lang="sk-S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Spanische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Hofreitschule</a:t>
            </a:r>
            <a:endParaRPr lang="sk-S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8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06C65-5DEE-7725-1871-868D67C2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9147"/>
            <a:ext cx="10515600" cy="1147762"/>
          </a:xfrm>
        </p:spPr>
        <p:txBody>
          <a:bodyPr/>
          <a:lstStyle/>
          <a:p>
            <a:r>
              <a:rPr lang="sk-SK" dirty="0" err="1"/>
              <a:t>Spanische</a:t>
            </a:r>
            <a:r>
              <a:rPr lang="sk-SK" dirty="0"/>
              <a:t> </a:t>
            </a:r>
            <a:r>
              <a:rPr lang="sk-SK" dirty="0" err="1"/>
              <a:t>Hofreitschule</a:t>
            </a:r>
            <a:r>
              <a:rPr lang="sk-SK" dirty="0"/>
              <a:t> in der </a:t>
            </a:r>
            <a:r>
              <a:rPr lang="sk-SK" dirty="0" err="1"/>
              <a:t>Hofburg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804864-D87E-35B5-FFBE-0F273C83B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Spanische Hofreitschule in Wien » Freier Eintritt | Vienna Pass - Vienna  PASS">
            <a:extLst>
              <a:ext uri="{FF2B5EF4-FFF2-40B4-BE49-F238E27FC236}">
                <a16:creationId xmlns:a16="http://schemas.microsoft.com/office/drawing/2014/main" id="{878D43D9-608B-F72E-0D66-3B55A3CF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6" y="771910"/>
            <a:ext cx="10813774" cy="601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637B5-4106-2AA7-4EA7-398CB79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10C5EC-08C2-6273-EBEC-C8C8C26E2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 descr="Die Spanische Hofreitschule - VONsociety">
            <a:extLst>
              <a:ext uri="{FF2B5EF4-FFF2-40B4-BE49-F238E27FC236}">
                <a16:creationId xmlns:a16="http://schemas.microsoft.com/office/drawing/2014/main" id="{B2235334-A3C6-1217-B728-4BD1FA19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" y="0"/>
            <a:ext cx="11042374" cy="683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44B05-773A-2DF4-34E2-95652EF9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5"/>
            <a:ext cx="11353800" cy="1325563"/>
          </a:xfrm>
        </p:spPr>
        <p:txBody>
          <a:bodyPr/>
          <a:lstStyle/>
          <a:p>
            <a:pPr algn="r"/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Burggarten</a:t>
            </a:r>
            <a:r>
              <a:rPr lang="sk-SK" dirty="0"/>
              <a:t> </a:t>
            </a:r>
            <a:r>
              <a:rPr lang="sk-SK" dirty="0" err="1"/>
              <a:t>mit</a:t>
            </a:r>
            <a:r>
              <a:rPr lang="sk-SK" dirty="0"/>
              <a:t> </a:t>
            </a:r>
            <a:r>
              <a:rPr lang="sk-SK" dirty="0" err="1"/>
              <a:t>einer</a:t>
            </a:r>
            <a:r>
              <a:rPr lang="sk-SK" dirty="0"/>
              <a:t> Mozart-Statue</a:t>
            </a:r>
          </a:p>
        </p:txBody>
      </p:sp>
      <p:pic>
        <p:nvPicPr>
          <p:cNvPr id="18434" name="Picture 2" descr="Mozart Monument, Vienna - Wikipedia">
            <a:extLst>
              <a:ext uri="{FF2B5EF4-FFF2-40B4-BE49-F238E27FC236}">
                <a16:creationId xmlns:a16="http://schemas.microsoft.com/office/drawing/2014/main" id="{2C46371A-7738-59CB-7D66-0A3DA197CC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76" y="2403742"/>
            <a:ext cx="65262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Burggarten - Top sights in Vienna">
            <a:extLst>
              <a:ext uri="{FF2B5EF4-FFF2-40B4-BE49-F238E27FC236}">
                <a16:creationId xmlns:a16="http://schemas.microsoft.com/office/drawing/2014/main" id="{FB99A0CF-01D3-8886-77BE-980622677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963"/>
            <a:ext cx="4929809" cy="574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F8AE02D5-B512-8B10-B5C2-47AFC1A39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05EC4-5617-584C-3F35-4FAC08EA4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18256"/>
            <a:ext cx="10515600" cy="925962"/>
          </a:xfrm>
        </p:spPr>
        <p:txBody>
          <a:bodyPr/>
          <a:lstStyle/>
          <a:p>
            <a:pPr algn="ctr"/>
            <a:r>
              <a:rPr lang="sk-SK" dirty="0"/>
              <a:t>Wiener </a:t>
            </a:r>
            <a:r>
              <a:rPr lang="sk-SK" dirty="0" err="1"/>
              <a:t>Staatsoper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A631DA-04FE-B1C7-B846-7205E4705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2292" name="Picture 4" descr="Wiener Staatsoper – Wikipedia">
            <a:extLst>
              <a:ext uri="{FF2B5EF4-FFF2-40B4-BE49-F238E27FC236}">
                <a16:creationId xmlns:a16="http://schemas.microsoft.com/office/drawing/2014/main" id="{A31CB536-1808-ACF9-9CD3-DA50163C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071"/>
            <a:ext cx="10545417" cy="603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4BFD084-115E-C765-02DE-9755999231F5}"/>
              </a:ext>
            </a:extLst>
          </p:cNvPr>
          <p:cNvSpPr txBox="1"/>
          <p:nvPr/>
        </p:nvSpPr>
        <p:spPr>
          <a:xfrm>
            <a:off x="10545417" y="1311965"/>
            <a:ext cx="1646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1861 – 1869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12.3.1945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5.11.1955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80 </a:t>
            </a:r>
            <a:r>
              <a:rPr lang="sk-SK" dirty="0" err="1"/>
              <a:t>minuten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1700, 567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23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38F15-38E9-B6D4-EDA4-4185D5CC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18CBE5-A490-B089-4153-D8EBCC1C0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3063DDA-56F5-7038-095F-D793F476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BA6EB-B29A-D597-FB97-0456D6E3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3791"/>
          </a:xfrm>
        </p:spPr>
        <p:txBody>
          <a:bodyPr/>
          <a:lstStyle/>
          <a:p>
            <a:pPr algn="ctr"/>
            <a:r>
              <a:rPr lang="sk-SK" dirty="0" err="1"/>
              <a:t>Domkirche</a:t>
            </a:r>
            <a:r>
              <a:rPr lang="sk-SK" dirty="0"/>
              <a:t> St. </a:t>
            </a:r>
            <a:r>
              <a:rPr lang="sk-SK" dirty="0" err="1"/>
              <a:t>Stephan</a:t>
            </a:r>
            <a:endParaRPr lang="sk-SK" dirty="0"/>
          </a:p>
        </p:txBody>
      </p:sp>
      <p:pic>
        <p:nvPicPr>
          <p:cNvPr id="15362" name="Picture 2" descr="St. Stephen'S Cathedral - Genspark">
            <a:extLst>
              <a:ext uri="{FF2B5EF4-FFF2-40B4-BE49-F238E27FC236}">
                <a16:creationId xmlns:a16="http://schemas.microsoft.com/office/drawing/2014/main" id="{BA019E9D-4A68-BF32-4FA4-8B91CE4DA0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166"/>
            <a:ext cx="7702826" cy="601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760B800-A73A-C2FC-D811-E3F6A6B609B0}"/>
              </a:ext>
            </a:extLst>
          </p:cNvPr>
          <p:cNvSpPr txBox="1"/>
          <p:nvPr/>
        </p:nvSpPr>
        <p:spPr>
          <a:xfrm>
            <a:off x="8517835" y="1411356"/>
            <a:ext cx="2633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136 </a:t>
            </a:r>
            <a:r>
              <a:rPr lang="sk-SK" dirty="0" err="1"/>
              <a:t>Metern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22 </a:t>
            </a:r>
            <a:r>
              <a:rPr lang="sk-SK" dirty="0" err="1"/>
              <a:t>Glocken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Pummerin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1781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420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715A2-A0C5-E661-5BDB-46E98B44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045AA3-080A-C1FE-0A63-B2B0E1947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356" y="1825625"/>
            <a:ext cx="1941443" cy="4351338"/>
          </a:xfrm>
        </p:spPr>
        <p:txBody>
          <a:bodyPr>
            <a:normAutofit/>
          </a:bodyPr>
          <a:lstStyle/>
          <a:p>
            <a:r>
              <a:rPr lang="sk-SK" sz="1800" dirty="0"/>
              <a:t>230 000 </a:t>
            </a:r>
            <a:r>
              <a:rPr lang="sk-SK" sz="1800" dirty="0" err="1"/>
              <a:t>Ziegel</a:t>
            </a:r>
            <a:endParaRPr lang="sk-SK" sz="1800" dirty="0"/>
          </a:p>
        </p:txBody>
      </p:sp>
      <p:pic>
        <p:nvPicPr>
          <p:cNvPr id="16386" name="Picture 2" descr="St Stephen's Cathedral Vienna - EN">
            <a:extLst>
              <a:ext uri="{FF2B5EF4-FFF2-40B4-BE49-F238E27FC236}">
                <a16:creationId xmlns:a16="http://schemas.microsoft.com/office/drawing/2014/main" id="{D58AC43A-D108-DAA8-2C57-6A3BA3B27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3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48DD5-FC65-EB93-08FA-1786E9CB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The Weekend Hotel | €10pp Deposits">
            <a:extLst>
              <a:ext uri="{FF2B5EF4-FFF2-40B4-BE49-F238E27FC236}">
                <a16:creationId xmlns:a16="http://schemas.microsoft.com/office/drawing/2014/main" id="{8F63E6B3-C791-E46A-8EA2-7991AD78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A7FB6E6-C0EA-007B-894F-152EEE182F17}"/>
              </a:ext>
            </a:extLst>
          </p:cNvPr>
          <p:cNvSpPr txBox="1"/>
          <p:nvPr/>
        </p:nvSpPr>
        <p:spPr>
          <a:xfrm rot="10800000" flipH="1" flipV="1">
            <a:off x="10290175" y="2413338"/>
            <a:ext cx="15645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sk-SK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cs typeface="Arial" panose="020B0604020202020204" pitchFamily="34" charset="0"/>
              </a:rPr>
              <a:t>Anschließend kehren wir zum Hotel zurück.</a:t>
            </a:r>
            <a:endParaRPr kumimoji="0" lang="de-DE" altLang="sk-SK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sk-SK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de-DE" altLang="sk-SK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cs typeface="Arial" panose="020B0604020202020204" pitchFamily="34" charset="0"/>
              </a:rPr>
            </a:br>
            <a:endParaRPr kumimoji="0" lang="de-DE" altLang="sk-SK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66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6FC9B-3F4B-11AD-247F-2500FD5B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8818" cy="1325563"/>
          </a:xfrm>
        </p:spPr>
        <p:txBody>
          <a:bodyPr/>
          <a:lstStyle/>
          <a:p>
            <a:pPr algn="r"/>
            <a:r>
              <a:rPr lang="sk-SK" dirty="0" err="1"/>
              <a:t>Wien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D93D63-689C-77D0-AAC9-E0F40F60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5412" y="1825624"/>
            <a:ext cx="1906587" cy="5032375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2054" name="Picture 6" descr="Viedeň - výlet, pamiatky, zaujímavosti - KD.sk">
            <a:extLst>
              <a:ext uri="{FF2B5EF4-FFF2-40B4-BE49-F238E27FC236}">
                <a16:creationId xmlns:a16="http://schemas.microsoft.com/office/drawing/2014/main" id="{3150DDC3-99C7-8039-FCE7-71F91F40E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5E12BD-E0DB-E6A4-DD26-C10CF22D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3061"/>
          </a:xfrm>
        </p:spPr>
        <p:txBody>
          <a:bodyPr/>
          <a:lstStyle/>
          <a:p>
            <a:pPr algn="ctr"/>
            <a:r>
              <a:rPr lang="sk-SK" dirty="0"/>
              <a:t>Das </a:t>
            </a:r>
            <a:r>
              <a:rPr lang="sk-SK" dirty="0" err="1"/>
              <a:t>Schönbrunn</a:t>
            </a:r>
            <a:r>
              <a:rPr lang="sk-SK" dirty="0"/>
              <a:t> </a:t>
            </a:r>
            <a:r>
              <a:rPr lang="sk-SK" dirty="0" err="1"/>
              <a:t>Schloss</a:t>
            </a:r>
            <a:endParaRPr lang="sk-SK" dirty="0"/>
          </a:p>
        </p:txBody>
      </p:sp>
      <p:pic>
        <p:nvPicPr>
          <p:cNvPr id="17410" name="Picture 2" descr="Imperiales Erbe authentisch erleben | Schloss Schönbrunn">
            <a:extLst>
              <a:ext uri="{FF2B5EF4-FFF2-40B4-BE49-F238E27FC236}">
                <a16:creationId xmlns:a16="http://schemas.microsoft.com/office/drawing/2014/main" id="{0A4A0500-8642-8AA3-F63E-473CA3F7FB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061"/>
            <a:ext cx="8622748" cy="48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8B70E35-4A02-3940-90CC-342A6DFFE8A1}"/>
              </a:ext>
            </a:extLst>
          </p:cNvPr>
          <p:cNvSpPr txBox="1"/>
          <p:nvPr/>
        </p:nvSpPr>
        <p:spPr>
          <a:xfrm>
            <a:off x="8925339" y="1709530"/>
            <a:ext cx="2554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1642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Sommerrezidenz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1996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Schönbrunn</a:t>
            </a:r>
            <a:r>
              <a:rPr lang="sk-SK" dirty="0"/>
              <a:t> ZOO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33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14AE1-0BCA-7162-5F5A-D7D26234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4583"/>
          </a:xfrm>
        </p:spPr>
        <p:txBody>
          <a:bodyPr/>
          <a:lstStyle/>
          <a:p>
            <a:pPr algn="ctr"/>
            <a:r>
              <a:rPr lang="sk-SK" dirty="0"/>
              <a:t>Der </a:t>
            </a:r>
            <a:r>
              <a:rPr lang="sk-SK" dirty="0" err="1"/>
              <a:t>Schönbrunn</a:t>
            </a:r>
            <a:r>
              <a:rPr lang="sk-SK" dirty="0"/>
              <a:t> ZOO</a:t>
            </a:r>
          </a:p>
        </p:txBody>
      </p:sp>
      <p:pic>
        <p:nvPicPr>
          <p:cNvPr id="19458" name="Picture 2" descr="A trip to Schönbrunn Zoo – Vienna Zoo">
            <a:extLst>
              <a:ext uri="{FF2B5EF4-FFF2-40B4-BE49-F238E27FC236}">
                <a16:creationId xmlns:a16="http://schemas.microsoft.com/office/drawing/2014/main" id="{A24F2524-7FBB-B3B9-712F-7A92080AAD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583"/>
            <a:ext cx="8517629" cy="59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8717421-8ED4-0792-EE9F-88A8B83734C9}"/>
              </a:ext>
            </a:extLst>
          </p:cNvPr>
          <p:cNvSpPr txBox="1"/>
          <p:nvPr/>
        </p:nvSpPr>
        <p:spPr>
          <a:xfrm>
            <a:off x="9213574" y="1490870"/>
            <a:ext cx="2415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der </a:t>
            </a:r>
            <a:r>
              <a:rPr lang="sk-SK" dirty="0" err="1"/>
              <a:t>älteste</a:t>
            </a:r>
            <a:r>
              <a:rPr lang="sk-SK" dirty="0"/>
              <a:t> ZOO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600 </a:t>
            </a:r>
            <a:r>
              <a:rPr lang="sk-SK" dirty="0" err="1"/>
              <a:t>Tierarten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045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7F123-5C21-C145-478E-A49B343A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Quellen</a:t>
            </a:r>
            <a:r>
              <a:rPr lang="sk-SK" dirty="0"/>
              <a:t>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518293-8C15-0152-A90C-0012C27AD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>
                <a:hlinkClick r:id="rId2"/>
              </a:rPr>
              <a:t>https://schauvorbei.at/sk/ausflugsziele/die-wiener-staatsoper/</a:t>
            </a:r>
            <a:endParaRPr lang="sk-SK" dirty="0"/>
          </a:p>
          <a:p>
            <a:r>
              <a:rPr lang="sk-SK" dirty="0">
                <a:hlinkClick r:id="rId3"/>
              </a:rPr>
              <a:t>https://mojerakusko.sk/vieden/palac-hofburg/</a:t>
            </a:r>
            <a:endParaRPr lang="sk-SK" dirty="0"/>
          </a:p>
          <a:p>
            <a:r>
              <a:rPr lang="sk-SK" dirty="0">
                <a:hlinkClick r:id="rId4"/>
              </a:rPr>
              <a:t>https://sk.wikipedia.org/wiki/Z%C3%A1mok_Sch%C3%B6nbrunn</a:t>
            </a:r>
            <a:endParaRPr lang="sk-SK" dirty="0"/>
          </a:p>
          <a:p>
            <a:r>
              <a:rPr lang="sk-SK" dirty="0">
                <a:hlinkClick r:id="rId5"/>
              </a:rPr>
              <a:t>https://www.hotelamstephansplatz.at/en/magazin/detail/86/facts-about-st-stephen-s-cathedral.html</a:t>
            </a:r>
            <a:endParaRPr lang="sk-SK" dirty="0"/>
          </a:p>
          <a:p>
            <a:r>
              <a:rPr lang="sk-SK" dirty="0">
                <a:hlinkClick r:id="rId6"/>
              </a:rPr>
              <a:t>https://en.wikipedia.org/wiki/Kunsthistorisches_Museum</a:t>
            </a:r>
            <a:endParaRPr lang="sk-SK" dirty="0"/>
          </a:p>
          <a:p>
            <a:r>
              <a:rPr lang="sk-SK" dirty="0">
                <a:hlinkClick r:id="rId7"/>
              </a:rPr>
              <a:t>https://www.austria.info/en-us/recommendations/discover-austria/highlights-of-kunsthistorisches-museum/</a:t>
            </a:r>
            <a:endParaRPr lang="sk-SK" dirty="0"/>
          </a:p>
          <a:p>
            <a:r>
              <a:rPr lang="sk-SK" dirty="0">
                <a:hlinkClick r:id="rId8"/>
              </a:rPr>
              <a:t>https://www.khm.at/en/research/collections/coin-cabinet</a:t>
            </a:r>
            <a:endParaRPr lang="sk-SK" dirty="0"/>
          </a:p>
          <a:p>
            <a:r>
              <a:rPr lang="sk-SK" dirty="0">
                <a:hlinkClick r:id="rId9"/>
              </a:rPr>
              <a:t>https://cs.wikipedia.org/wiki/Hofburg</a:t>
            </a:r>
            <a:endParaRPr lang="sk-SK" dirty="0"/>
          </a:p>
          <a:p>
            <a:r>
              <a:rPr lang="sk-SK" dirty="0">
                <a:hlinkClick r:id="rId10"/>
              </a:rPr>
              <a:t>https://www.city-walks.info/Vienna/Burggarten.html</a:t>
            </a:r>
            <a:endParaRPr lang="sk-SK" dirty="0"/>
          </a:p>
          <a:p>
            <a:r>
              <a:rPr lang="sk-SK" dirty="0">
                <a:hlinkClick r:id="rId11"/>
              </a:rPr>
              <a:t>https://operaslovakia.sk/viedenska-statna-opera-nas-najblizsi-sused-ma-150-rokov/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60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36BA17-5ED9-99DB-C1A5-4C78AB111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2176C47-CE47-CD31-1C48-EF2A2FDC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Danke </a:t>
            </a:r>
            <a:r>
              <a:rPr lang="sk-SK" dirty="0" err="1"/>
              <a:t>f</a:t>
            </a:r>
            <a:r>
              <a:rPr lang="sk-SK" i="0" dirty="0" err="1">
                <a:solidFill>
                  <a:srgbClr val="1F1F1F"/>
                </a:solidFill>
                <a:effectLst/>
              </a:rPr>
              <a:t>ür</a:t>
            </a:r>
            <a:r>
              <a:rPr lang="sk-SK" i="0" dirty="0">
                <a:solidFill>
                  <a:srgbClr val="1F1F1F"/>
                </a:solidFill>
                <a:effectLst/>
              </a:rPr>
              <a:t> eure </a:t>
            </a:r>
            <a:r>
              <a:rPr lang="sk-SK" i="0" dirty="0" err="1">
                <a:solidFill>
                  <a:srgbClr val="1F1F1F"/>
                </a:solidFill>
                <a:effectLst/>
              </a:rPr>
              <a:t>Aufmerksamkeit</a:t>
            </a:r>
            <a:r>
              <a:rPr lang="sk-SK" i="0" dirty="0">
                <a:solidFill>
                  <a:srgbClr val="1F1F1F"/>
                </a:solidFill>
                <a:effectLst/>
              </a:rPr>
              <a:t>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39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20CF3-2688-636B-3A18-46FE8353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der </a:t>
            </a:r>
            <a:r>
              <a:rPr lang="sk-SK" dirty="0" err="1"/>
              <a:t>Weg</a:t>
            </a:r>
            <a:r>
              <a:rPr lang="sk-SK" dirty="0"/>
              <a:t> nach </a:t>
            </a:r>
            <a:r>
              <a:rPr lang="sk-SK" dirty="0" err="1"/>
              <a:t>Wien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6F40E61-8CB6-4442-DF0C-AF298E867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" y="2397981"/>
            <a:ext cx="12181990" cy="3714584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2BA7FF8A-00B9-A5C6-9632-839E43AC8F2A}"/>
              </a:ext>
            </a:extLst>
          </p:cNvPr>
          <p:cNvSpPr/>
          <p:nvPr/>
        </p:nvSpPr>
        <p:spPr>
          <a:xfrm>
            <a:off x="1202635" y="1233488"/>
            <a:ext cx="1898374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Abfahrt</a:t>
            </a:r>
            <a:endParaRPr lang="sk-SK" dirty="0"/>
          </a:p>
          <a:p>
            <a:pPr algn="ctr"/>
            <a:r>
              <a:rPr lang="sk-SK" dirty="0"/>
              <a:t>10:00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E2053C5-F6BC-AE87-13DA-32F764980C45}"/>
              </a:ext>
            </a:extLst>
          </p:cNvPr>
          <p:cNvSpPr/>
          <p:nvPr/>
        </p:nvSpPr>
        <p:spPr>
          <a:xfrm>
            <a:off x="9090993" y="1233488"/>
            <a:ext cx="1898374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Ankunft</a:t>
            </a:r>
            <a:endParaRPr lang="sk-SK" dirty="0"/>
          </a:p>
          <a:p>
            <a:pPr algn="ctr"/>
            <a:r>
              <a:rPr lang="sk-SK" dirty="0"/>
              <a:t>19:35</a:t>
            </a:r>
          </a:p>
        </p:txBody>
      </p:sp>
    </p:spTree>
    <p:extLst>
      <p:ext uri="{BB962C8B-B14F-4D97-AF65-F5344CB8AC3E}">
        <p14:creationId xmlns:p14="http://schemas.microsoft.com/office/powerpoint/2010/main" val="18554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FD240-7881-0A58-79E5-AC0F2B50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3729"/>
          </a:xfrm>
        </p:spPr>
        <p:txBody>
          <a:bodyPr/>
          <a:lstStyle/>
          <a:p>
            <a:pPr algn="ctr"/>
            <a:r>
              <a:rPr lang="sk-SK" dirty="0"/>
              <a:t>der </a:t>
            </a:r>
            <a:r>
              <a:rPr lang="sk-SK" dirty="0" err="1"/>
              <a:t>Weg</a:t>
            </a:r>
            <a:r>
              <a:rPr lang="sk-SK" dirty="0"/>
              <a:t> </a:t>
            </a:r>
            <a:r>
              <a:rPr lang="sk-SK" dirty="0" err="1"/>
              <a:t>zum</a:t>
            </a:r>
            <a:r>
              <a:rPr lang="sk-SK" dirty="0"/>
              <a:t> Hotel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20E1D27-E6F1-6E38-CC01-744CC1B03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622"/>
            <a:ext cx="12194313" cy="5074755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C5F902C4-1F67-FCCE-6F5C-5FD2F6401EF5}"/>
              </a:ext>
            </a:extLst>
          </p:cNvPr>
          <p:cNvSpPr/>
          <p:nvPr/>
        </p:nvSpPr>
        <p:spPr>
          <a:xfrm>
            <a:off x="1202635" y="5795537"/>
            <a:ext cx="1898374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Abfahrt</a:t>
            </a:r>
            <a:endParaRPr lang="sk-SK" dirty="0"/>
          </a:p>
          <a:p>
            <a:pPr algn="ctr"/>
            <a:r>
              <a:rPr lang="sk-SK" dirty="0"/>
              <a:t>20:00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7EF2898-3F36-11E5-84E6-3A46FC62A27B}"/>
              </a:ext>
            </a:extLst>
          </p:cNvPr>
          <p:cNvSpPr/>
          <p:nvPr/>
        </p:nvSpPr>
        <p:spPr>
          <a:xfrm>
            <a:off x="9090991" y="5795537"/>
            <a:ext cx="1898374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Ankunft</a:t>
            </a:r>
            <a:endParaRPr lang="sk-SK" dirty="0"/>
          </a:p>
          <a:p>
            <a:pPr algn="ctr"/>
            <a:r>
              <a:rPr lang="sk-SK" dirty="0"/>
              <a:t>20:40</a:t>
            </a:r>
          </a:p>
        </p:txBody>
      </p:sp>
    </p:spTree>
    <p:extLst>
      <p:ext uri="{BB962C8B-B14F-4D97-AF65-F5344CB8AC3E}">
        <p14:creationId xmlns:p14="http://schemas.microsoft.com/office/powerpoint/2010/main" val="35122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D777D-7C02-369D-930A-9919DE6D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7"/>
          </a:xfrm>
        </p:spPr>
        <p:txBody>
          <a:bodyPr/>
          <a:lstStyle/>
          <a:p>
            <a:pPr algn="ctr"/>
            <a:r>
              <a:rPr lang="sk-SK" dirty="0" err="1"/>
              <a:t>Unterkunft</a:t>
            </a:r>
            <a:r>
              <a:rPr lang="sk-SK" dirty="0"/>
              <a:t> – Hotel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Weekend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129F953-5294-3B73-8204-1CAD0D74D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1506" name="Picture 2" descr="The Weekend Hotel, Vienna (updated prices 2025)">
            <a:extLst>
              <a:ext uri="{FF2B5EF4-FFF2-40B4-BE49-F238E27FC236}">
                <a16:creationId xmlns:a16="http://schemas.microsoft.com/office/drawing/2014/main" id="{923C6517-A036-1DFA-1830-2F655DFF3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771"/>
            <a:ext cx="6225209" cy="41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he Weekend Hotel, Vienna (updated prices 2025)">
            <a:extLst>
              <a:ext uri="{FF2B5EF4-FFF2-40B4-BE49-F238E27FC236}">
                <a16:creationId xmlns:a16="http://schemas.microsoft.com/office/drawing/2014/main" id="{CC4A0BFA-496D-8D25-0810-CF8C52DDB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09" y="2878197"/>
            <a:ext cx="5966791" cy="397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0B5A7788-FA2D-0B95-15D8-E62FCAEEDC29}"/>
              </a:ext>
            </a:extLst>
          </p:cNvPr>
          <p:cNvSpPr/>
          <p:nvPr/>
        </p:nvSpPr>
        <p:spPr>
          <a:xfrm>
            <a:off x="1214230" y="5540029"/>
            <a:ext cx="1898374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Abfahrt</a:t>
            </a:r>
            <a:endParaRPr lang="sk-SK" dirty="0"/>
          </a:p>
          <a:p>
            <a:pPr algn="ctr"/>
            <a:r>
              <a:rPr lang="sk-SK" dirty="0"/>
              <a:t>9:00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C74F326-B092-A3ED-7FB0-9A8DE1E34077}"/>
              </a:ext>
            </a:extLst>
          </p:cNvPr>
          <p:cNvSpPr/>
          <p:nvPr/>
        </p:nvSpPr>
        <p:spPr>
          <a:xfrm>
            <a:off x="8259417" y="1282760"/>
            <a:ext cx="1898374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Fr</a:t>
            </a:r>
            <a:r>
              <a:rPr kumimoji="0" lang="de-DE" altLang="sk-SK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ü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hst</a:t>
            </a:r>
            <a:r>
              <a:rPr kumimoji="0" lang="de-DE" altLang="sk-SK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ü</a:t>
            </a:r>
            <a:r>
              <a:rPr lang="sk-SK" altLang="sk-SK" dirty="0" err="1">
                <a:solidFill>
                  <a:schemeClr val="bg1"/>
                </a:solidFill>
              </a:rPr>
              <a:t>ck</a:t>
            </a:r>
            <a:r>
              <a:rPr kumimoji="0" lang="de-DE" altLang="sk-SK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sk-SK" dirty="0"/>
              <a:t>8:00</a:t>
            </a:r>
          </a:p>
        </p:txBody>
      </p:sp>
    </p:spTree>
    <p:extLst>
      <p:ext uri="{BB962C8B-B14F-4D97-AF65-F5344CB8AC3E}">
        <p14:creationId xmlns:p14="http://schemas.microsoft.com/office/powerpoint/2010/main" val="22993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63C44-BC08-88C8-383B-68023607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23121"/>
          </a:xfrm>
        </p:spPr>
        <p:txBody>
          <a:bodyPr/>
          <a:lstStyle/>
          <a:p>
            <a:pPr algn="ctr"/>
            <a:r>
              <a:rPr lang="sk-SK" dirty="0" err="1"/>
              <a:t>Kunsthistorisches</a:t>
            </a:r>
            <a:r>
              <a:rPr lang="sk-SK" dirty="0"/>
              <a:t> </a:t>
            </a:r>
            <a:r>
              <a:rPr lang="sk-SK" dirty="0" err="1"/>
              <a:t>Museum</a:t>
            </a:r>
            <a:endParaRPr lang="sk-SK" dirty="0"/>
          </a:p>
        </p:txBody>
      </p:sp>
      <p:pic>
        <p:nvPicPr>
          <p:cNvPr id="3074" name="Picture 2" descr="Kunsthistorisches Museum Wien (Art History Museum) - vienna.info">
            <a:extLst>
              <a:ext uri="{FF2B5EF4-FFF2-40B4-BE49-F238E27FC236}">
                <a16:creationId xmlns:a16="http://schemas.microsoft.com/office/drawing/2014/main" id="{88466D78-D3D4-715E-9792-BC0074903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835"/>
            <a:ext cx="12192000" cy="604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7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DA553-AFF1-67F4-F4DE-3111FD88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EF76A0-FF07-3403-251B-B2F31FA3A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0130" y="1375776"/>
            <a:ext cx="1871870" cy="4351338"/>
          </a:xfrm>
        </p:spPr>
        <p:txBody>
          <a:bodyPr>
            <a:normAutofit/>
          </a:bodyPr>
          <a:lstStyle/>
          <a:p>
            <a:r>
              <a:rPr lang="sk-SK" sz="1800" dirty="0"/>
              <a:t>21 – 23</a:t>
            </a:r>
            <a:r>
              <a:rPr lang="sk-SK" sz="1800" b="0" i="0" dirty="0">
                <a:solidFill>
                  <a:srgbClr val="1F1F1F"/>
                </a:solidFill>
                <a:effectLst/>
                <a:latin typeface="Google Sans"/>
              </a:rPr>
              <a:t>€</a:t>
            </a:r>
          </a:p>
          <a:p>
            <a:r>
              <a:rPr lang="sk-SK" sz="1800" dirty="0"/>
              <a:t>2100+ </a:t>
            </a:r>
            <a:r>
              <a:rPr lang="sk-SK" sz="1800" dirty="0" err="1"/>
              <a:t>Exponaten</a:t>
            </a:r>
            <a:r>
              <a:rPr lang="sk-SK" sz="1800" dirty="0"/>
              <a:t> </a:t>
            </a:r>
            <a:r>
              <a:rPr lang="sk-SK" sz="1800" dirty="0" err="1"/>
              <a:t>aus</a:t>
            </a:r>
            <a:r>
              <a:rPr lang="sk-SK" sz="1800" dirty="0"/>
              <a:t> </a:t>
            </a:r>
            <a:r>
              <a:rPr lang="sk-SK" sz="1800" dirty="0" err="1"/>
              <a:t>den</a:t>
            </a:r>
            <a:r>
              <a:rPr lang="sk-SK" sz="1800" dirty="0"/>
              <a:t> </a:t>
            </a:r>
            <a:r>
              <a:rPr lang="sk-SK" sz="1800" dirty="0" err="1"/>
              <a:t>Habsburgen</a:t>
            </a:r>
            <a:r>
              <a:rPr lang="sk-SK" sz="1800" dirty="0"/>
              <a:t> </a:t>
            </a:r>
            <a:r>
              <a:rPr lang="sk-SK" sz="1800" dirty="0" err="1"/>
              <a:t>Archiven</a:t>
            </a:r>
            <a:endParaRPr lang="sk-SK" sz="1800" dirty="0"/>
          </a:p>
          <a:p>
            <a:endParaRPr lang="sk-SK" sz="1800" dirty="0"/>
          </a:p>
        </p:txBody>
      </p:sp>
      <p:pic>
        <p:nvPicPr>
          <p:cNvPr id="4098" name="Picture 2" descr="Book Kunsthistorisches Museum Tickets | Combo Tickets">
            <a:extLst>
              <a:ext uri="{FF2B5EF4-FFF2-40B4-BE49-F238E27FC236}">
                <a16:creationId xmlns:a16="http://schemas.microsoft.com/office/drawing/2014/main" id="{150D8367-F9D8-C0C0-B6C8-42F5C9373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"/>
            <a:ext cx="10379374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F69BB-BF51-4B9F-75C1-3E364D36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Münzsammlung</a:t>
            </a:r>
            <a:r>
              <a:rPr lang="sk-SK" dirty="0"/>
              <a:t> im KHM</a:t>
            </a:r>
          </a:p>
        </p:txBody>
      </p:sp>
      <p:pic>
        <p:nvPicPr>
          <p:cNvPr id="5122" name="Picture 2" descr="Roman Republican coins display in Vienna Kunsthistorisches… | Flickr">
            <a:extLst>
              <a:ext uri="{FF2B5EF4-FFF2-40B4-BE49-F238E27FC236}">
                <a16:creationId xmlns:a16="http://schemas.microsoft.com/office/drawing/2014/main" id="{985EF34C-118D-03B1-FABA-D39EC393CE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6" y="1865381"/>
            <a:ext cx="89143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E6E74BA-DB55-B9B6-EA31-869DC3169C1E}"/>
              </a:ext>
            </a:extLst>
          </p:cNvPr>
          <p:cNvSpPr txBox="1"/>
          <p:nvPr/>
        </p:nvSpPr>
        <p:spPr>
          <a:xfrm>
            <a:off x="9939130" y="2375452"/>
            <a:ext cx="1739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600 000+ </a:t>
            </a:r>
            <a:r>
              <a:rPr lang="sk-SK" dirty="0" err="1"/>
              <a:t>Exponaten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nur</a:t>
            </a:r>
            <a:r>
              <a:rPr lang="sk-SK" dirty="0"/>
              <a:t> 2 </a:t>
            </a:r>
            <a:r>
              <a:rPr lang="sk-SK" dirty="0" err="1"/>
              <a:t>kleine</a:t>
            </a:r>
            <a:r>
              <a:rPr lang="sk-SK" dirty="0"/>
              <a:t> </a:t>
            </a:r>
            <a:r>
              <a:rPr lang="sk-SK" dirty="0" err="1"/>
              <a:t>Galerien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77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8C670-8336-FD9F-6EFC-1DE19789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3DDD9257-D3C4-B82A-26B4-143A8B72D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095999" cy="3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objekt pre obsah 5">
            <a:extLst>
              <a:ext uri="{FF2B5EF4-FFF2-40B4-BE49-F238E27FC236}">
                <a16:creationId xmlns:a16="http://schemas.microsoft.com/office/drawing/2014/main" id="{7D01017E-AFD6-827B-0973-AA5C3C319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1860"/>
            <a:ext cx="6095999" cy="3896139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26128CDA-E419-2821-EE18-010A4AB7E6D8}"/>
              </a:ext>
            </a:extLst>
          </p:cNvPr>
          <p:cNvSpPr txBox="1"/>
          <p:nvPr/>
        </p:nvSpPr>
        <p:spPr>
          <a:xfrm>
            <a:off x="646043" y="4244009"/>
            <a:ext cx="330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Sammlungen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antiken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Ägypten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51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197</Words>
  <Application>Microsoft Office PowerPoint</Application>
  <PresentationFormat>Širokouhlá</PresentationFormat>
  <Paragraphs>68</Paragraphs>
  <Slides>23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Google Sans</vt:lpstr>
      <vt:lpstr>Times New Roman</vt:lpstr>
      <vt:lpstr>Motív Office</vt:lpstr>
      <vt:lpstr>Ausflug nach Wien</vt:lpstr>
      <vt:lpstr>Wien</vt:lpstr>
      <vt:lpstr>der Weg nach Wien</vt:lpstr>
      <vt:lpstr>der Weg zum Hotel</vt:lpstr>
      <vt:lpstr>Unterkunft – Hotel The Weekend</vt:lpstr>
      <vt:lpstr>Kunsthistorisches Museum</vt:lpstr>
      <vt:lpstr>Prezentácia programu PowerPoint</vt:lpstr>
      <vt:lpstr>Die Münzsammlung im KHM</vt:lpstr>
      <vt:lpstr>Prezentácia programu PowerPoint</vt:lpstr>
      <vt:lpstr>Prezentácia programu PowerPoint</vt:lpstr>
      <vt:lpstr>Die Hofburg</vt:lpstr>
      <vt:lpstr>Spanische Hofreitschule in der Hofburg</vt:lpstr>
      <vt:lpstr>Prezentácia programu PowerPoint</vt:lpstr>
      <vt:lpstr>Die Burggarten mit einer Mozart-Statue</vt:lpstr>
      <vt:lpstr>Wiener Staatsoper</vt:lpstr>
      <vt:lpstr>Prezentácia programu PowerPoint</vt:lpstr>
      <vt:lpstr>Domkirche St. Stephan</vt:lpstr>
      <vt:lpstr>Prezentácia programu PowerPoint</vt:lpstr>
      <vt:lpstr>Prezentácia programu PowerPoint</vt:lpstr>
      <vt:lpstr>Das Schönbrunn Schloss</vt:lpstr>
      <vt:lpstr>Der Schönbrunn ZOO</vt:lpstr>
      <vt:lpstr>Quellen:</vt:lpstr>
      <vt:lpstr>Danke für eure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Ausflug nach Wien</dc:title>
  <dc:creator>Matúš Mičieta</dc:creator>
  <cp:lastModifiedBy>ucitel1</cp:lastModifiedBy>
  <cp:revision>6</cp:revision>
  <dcterms:created xsi:type="dcterms:W3CDTF">2025-05-11T14:11:51Z</dcterms:created>
  <dcterms:modified xsi:type="dcterms:W3CDTF">2025-05-13T08:44:37Z</dcterms:modified>
</cp:coreProperties>
</file>