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486" autoAdjust="0"/>
  </p:normalViewPr>
  <p:slideViewPr>
    <p:cSldViewPr snapToGrid="0">
      <p:cViewPr varScale="1">
        <p:scale>
          <a:sx n="98" d="100"/>
          <a:sy n="98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079CA-12F0-425A-97BA-F3B090F89152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A324D5-F3F7-4FBC-863A-90B5C39D0388}">
      <dgm:prSet/>
      <dgm:spPr/>
      <dgm:t>
        <a:bodyPr/>
        <a:lstStyle/>
        <a:p>
          <a:r>
            <a:rPr lang="sk-SK"/>
            <a:t>CD vznášadlo funguje na princípe stlačeného vzduchu</a:t>
          </a:r>
          <a:endParaRPr lang="en-US"/>
        </a:p>
      </dgm:t>
    </dgm:pt>
    <dgm:pt modelId="{D40BCFBF-9419-4378-95BE-F7612CF46F68}" type="parTrans" cxnId="{624FC14E-FBC3-4001-9DF7-D59F8C796E85}">
      <dgm:prSet/>
      <dgm:spPr/>
      <dgm:t>
        <a:bodyPr/>
        <a:lstStyle/>
        <a:p>
          <a:endParaRPr lang="en-US"/>
        </a:p>
      </dgm:t>
    </dgm:pt>
    <dgm:pt modelId="{B3480C17-1994-4A09-9F35-96596A0B7D42}" type="sibTrans" cxnId="{624FC14E-FBC3-4001-9DF7-D59F8C796E85}">
      <dgm:prSet/>
      <dgm:spPr/>
      <dgm:t>
        <a:bodyPr/>
        <a:lstStyle/>
        <a:p>
          <a:endParaRPr lang="en-US"/>
        </a:p>
      </dgm:t>
    </dgm:pt>
    <dgm:pt modelId="{B8BF70DB-CE99-4762-AA8D-F63FB0A2611D}">
      <dgm:prSet/>
      <dgm:spPr/>
      <dgm:t>
        <a:bodyPr/>
        <a:lstStyle/>
        <a:p>
          <a:r>
            <a:rPr lang="sk-SK"/>
            <a:t>Keď povytiahneme vrchnáčik na našom vznášadle, začne z balóna unikať vzduch</a:t>
          </a:r>
          <a:endParaRPr lang="en-US"/>
        </a:p>
      </dgm:t>
    </dgm:pt>
    <dgm:pt modelId="{A409E142-41C4-4BB6-80A9-D0556FA49BB4}" type="parTrans" cxnId="{9DF38060-3804-43A4-8409-77A31904F336}">
      <dgm:prSet/>
      <dgm:spPr/>
      <dgm:t>
        <a:bodyPr/>
        <a:lstStyle/>
        <a:p>
          <a:endParaRPr lang="en-US"/>
        </a:p>
      </dgm:t>
    </dgm:pt>
    <dgm:pt modelId="{11C17733-026E-4C16-9710-C741AFC79EC5}" type="sibTrans" cxnId="{9DF38060-3804-43A4-8409-77A31904F336}">
      <dgm:prSet/>
      <dgm:spPr/>
      <dgm:t>
        <a:bodyPr/>
        <a:lstStyle/>
        <a:p>
          <a:endParaRPr lang="en-US"/>
        </a:p>
      </dgm:t>
    </dgm:pt>
    <dgm:pt modelId="{44E5C2C1-D8DE-4B4D-AEA0-4F0892825F2A}">
      <dgm:prSet/>
      <dgm:spPr/>
      <dgm:t>
        <a:bodyPr/>
        <a:lstStyle/>
        <a:p>
          <a:r>
            <a:rPr lang="sk-SK"/>
            <a:t>Vzduch nadnáša CD a tým vytvára nulové trenie medzi CD a podlahou, čo umožňuje vznášadlu vznášať sa</a:t>
          </a:r>
          <a:endParaRPr lang="en-US"/>
        </a:p>
      </dgm:t>
    </dgm:pt>
    <dgm:pt modelId="{EE320195-5A40-4188-B2DA-9967B5828A51}" type="parTrans" cxnId="{E5048696-487C-4EAA-BE72-81C834502E69}">
      <dgm:prSet/>
      <dgm:spPr/>
      <dgm:t>
        <a:bodyPr/>
        <a:lstStyle/>
        <a:p>
          <a:endParaRPr lang="en-US"/>
        </a:p>
      </dgm:t>
    </dgm:pt>
    <dgm:pt modelId="{631A4EB5-1A5E-433C-BAAE-4E1E540CDC44}" type="sibTrans" cxnId="{E5048696-487C-4EAA-BE72-81C834502E69}">
      <dgm:prSet/>
      <dgm:spPr/>
      <dgm:t>
        <a:bodyPr/>
        <a:lstStyle/>
        <a:p>
          <a:endParaRPr lang="en-US"/>
        </a:p>
      </dgm:t>
    </dgm:pt>
    <dgm:pt modelId="{98DF3EE0-2A63-44E0-81C9-E15B6C444818}" type="pres">
      <dgm:prSet presAssocID="{BD0079CA-12F0-425A-97BA-F3B090F89152}" presName="outerComposite" presStyleCnt="0">
        <dgm:presLayoutVars>
          <dgm:chMax val="5"/>
          <dgm:dir/>
          <dgm:resizeHandles val="exact"/>
        </dgm:presLayoutVars>
      </dgm:prSet>
      <dgm:spPr/>
    </dgm:pt>
    <dgm:pt modelId="{C2CDC5E0-13E9-4AF3-AAE8-A975903F23FF}" type="pres">
      <dgm:prSet presAssocID="{BD0079CA-12F0-425A-97BA-F3B090F89152}" presName="dummyMaxCanvas" presStyleCnt="0">
        <dgm:presLayoutVars/>
      </dgm:prSet>
      <dgm:spPr/>
    </dgm:pt>
    <dgm:pt modelId="{A8E6DBD7-3935-4A5A-A7F3-F93BDE1AFC85}" type="pres">
      <dgm:prSet presAssocID="{BD0079CA-12F0-425A-97BA-F3B090F89152}" presName="ThreeNodes_1" presStyleLbl="node1" presStyleIdx="0" presStyleCnt="3">
        <dgm:presLayoutVars>
          <dgm:bulletEnabled val="1"/>
        </dgm:presLayoutVars>
      </dgm:prSet>
      <dgm:spPr/>
    </dgm:pt>
    <dgm:pt modelId="{3FC71C0D-2BC4-46BC-A19F-E430D8B099D6}" type="pres">
      <dgm:prSet presAssocID="{BD0079CA-12F0-425A-97BA-F3B090F89152}" presName="ThreeNodes_2" presStyleLbl="node1" presStyleIdx="1" presStyleCnt="3">
        <dgm:presLayoutVars>
          <dgm:bulletEnabled val="1"/>
        </dgm:presLayoutVars>
      </dgm:prSet>
      <dgm:spPr/>
    </dgm:pt>
    <dgm:pt modelId="{0CF2E68A-6D87-49DD-B926-AE73568ACFDE}" type="pres">
      <dgm:prSet presAssocID="{BD0079CA-12F0-425A-97BA-F3B090F89152}" presName="ThreeNodes_3" presStyleLbl="node1" presStyleIdx="2" presStyleCnt="3">
        <dgm:presLayoutVars>
          <dgm:bulletEnabled val="1"/>
        </dgm:presLayoutVars>
      </dgm:prSet>
      <dgm:spPr/>
    </dgm:pt>
    <dgm:pt modelId="{4B8FE249-D097-44EA-96AA-09CF26F67370}" type="pres">
      <dgm:prSet presAssocID="{BD0079CA-12F0-425A-97BA-F3B090F89152}" presName="ThreeConn_1-2" presStyleLbl="fgAccFollowNode1" presStyleIdx="0" presStyleCnt="2">
        <dgm:presLayoutVars>
          <dgm:bulletEnabled val="1"/>
        </dgm:presLayoutVars>
      </dgm:prSet>
      <dgm:spPr/>
    </dgm:pt>
    <dgm:pt modelId="{B87454C6-9ED9-4698-BE5A-527603E12765}" type="pres">
      <dgm:prSet presAssocID="{BD0079CA-12F0-425A-97BA-F3B090F89152}" presName="ThreeConn_2-3" presStyleLbl="fgAccFollowNode1" presStyleIdx="1" presStyleCnt="2">
        <dgm:presLayoutVars>
          <dgm:bulletEnabled val="1"/>
        </dgm:presLayoutVars>
      </dgm:prSet>
      <dgm:spPr/>
    </dgm:pt>
    <dgm:pt modelId="{934F8FBF-D758-42BD-910A-50353A436142}" type="pres">
      <dgm:prSet presAssocID="{BD0079CA-12F0-425A-97BA-F3B090F89152}" presName="ThreeNodes_1_text" presStyleLbl="node1" presStyleIdx="2" presStyleCnt="3">
        <dgm:presLayoutVars>
          <dgm:bulletEnabled val="1"/>
        </dgm:presLayoutVars>
      </dgm:prSet>
      <dgm:spPr/>
    </dgm:pt>
    <dgm:pt modelId="{BEDCE8E7-6FCF-47A0-8AD5-717231006037}" type="pres">
      <dgm:prSet presAssocID="{BD0079CA-12F0-425A-97BA-F3B090F89152}" presName="ThreeNodes_2_text" presStyleLbl="node1" presStyleIdx="2" presStyleCnt="3">
        <dgm:presLayoutVars>
          <dgm:bulletEnabled val="1"/>
        </dgm:presLayoutVars>
      </dgm:prSet>
      <dgm:spPr/>
    </dgm:pt>
    <dgm:pt modelId="{749DE37D-55BB-4D65-A973-7399B689B498}" type="pres">
      <dgm:prSet presAssocID="{BD0079CA-12F0-425A-97BA-F3B090F8915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065B3B-3B1A-4C06-9CF9-F7E5C390104B}" type="presOf" srcId="{BAA324D5-F3F7-4FBC-863A-90B5C39D0388}" destId="{A8E6DBD7-3935-4A5A-A7F3-F93BDE1AFC85}" srcOrd="0" destOrd="0" presId="urn:microsoft.com/office/officeart/2005/8/layout/vProcess5"/>
    <dgm:cxn modelId="{9DF38060-3804-43A4-8409-77A31904F336}" srcId="{BD0079CA-12F0-425A-97BA-F3B090F89152}" destId="{B8BF70DB-CE99-4762-AA8D-F63FB0A2611D}" srcOrd="1" destOrd="0" parTransId="{A409E142-41C4-4BB6-80A9-D0556FA49BB4}" sibTransId="{11C17733-026E-4C16-9710-C741AFC79EC5}"/>
    <dgm:cxn modelId="{624FC14E-FBC3-4001-9DF7-D59F8C796E85}" srcId="{BD0079CA-12F0-425A-97BA-F3B090F89152}" destId="{BAA324D5-F3F7-4FBC-863A-90B5C39D0388}" srcOrd="0" destOrd="0" parTransId="{D40BCFBF-9419-4378-95BE-F7612CF46F68}" sibTransId="{B3480C17-1994-4A09-9F35-96596A0B7D42}"/>
    <dgm:cxn modelId="{4B40BF74-785D-404D-B399-D6BF1D17A2AB}" type="presOf" srcId="{BAA324D5-F3F7-4FBC-863A-90B5C39D0388}" destId="{934F8FBF-D758-42BD-910A-50353A436142}" srcOrd="1" destOrd="0" presId="urn:microsoft.com/office/officeart/2005/8/layout/vProcess5"/>
    <dgm:cxn modelId="{E3251455-36A7-477E-B098-272FF041DB7C}" type="presOf" srcId="{B8BF70DB-CE99-4762-AA8D-F63FB0A2611D}" destId="{3FC71C0D-2BC4-46BC-A19F-E430D8B099D6}" srcOrd="0" destOrd="0" presId="urn:microsoft.com/office/officeart/2005/8/layout/vProcess5"/>
    <dgm:cxn modelId="{36FA6979-3140-4F94-8946-056084A33462}" type="presOf" srcId="{BD0079CA-12F0-425A-97BA-F3B090F89152}" destId="{98DF3EE0-2A63-44E0-81C9-E15B6C444818}" srcOrd="0" destOrd="0" presId="urn:microsoft.com/office/officeart/2005/8/layout/vProcess5"/>
    <dgm:cxn modelId="{E5048696-487C-4EAA-BE72-81C834502E69}" srcId="{BD0079CA-12F0-425A-97BA-F3B090F89152}" destId="{44E5C2C1-D8DE-4B4D-AEA0-4F0892825F2A}" srcOrd="2" destOrd="0" parTransId="{EE320195-5A40-4188-B2DA-9967B5828A51}" sibTransId="{631A4EB5-1A5E-433C-BAAE-4E1E540CDC44}"/>
    <dgm:cxn modelId="{EEA997A5-F47F-4740-97FE-2543183C425B}" type="presOf" srcId="{44E5C2C1-D8DE-4B4D-AEA0-4F0892825F2A}" destId="{0CF2E68A-6D87-49DD-B926-AE73568ACFDE}" srcOrd="0" destOrd="0" presId="urn:microsoft.com/office/officeart/2005/8/layout/vProcess5"/>
    <dgm:cxn modelId="{F170EDD9-2B99-4F6E-A498-99BF9EACF7C4}" type="presOf" srcId="{B3480C17-1994-4A09-9F35-96596A0B7D42}" destId="{4B8FE249-D097-44EA-96AA-09CF26F67370}" srcOrd="0" destOrd="0" presId="urn:microsoft.com/office/officeart/2005/8/layout/vProcess5"/>
    <dgm:cxn modelId="{1A998BE0-3C3A-416E-BD38-639817E04FD7}" type="presOf" srcId="{44E5C2C1-D8DE-4B4D-AEA0-4F0892825F2A}" destId="{749DE37D-55BB-4D65-A973-7399B689B498}" srcOrd="1" destOrd="0" presId="urn:microsoft.com/office/officeart/2005/8/layout/vProcess5"/>
    <dgm:cxn modelId="{B63E66E3-9C06-421F-ABA1-49BEC59A1E02}" type="presOf" srcId="{11C17733-026E-4C16-9710-C741AFC79EC5}" destId="{B87454C6-9ED9-4698-BE5A-527603E12765}" srcOrd="0" destOrd="0" presId="urn:microsoft.com/office/officeart/2005/8/layout/vProcess5"/>
    <dgm:cxn modelId="{6A8378EE-53A6-43A5-82B4-E39DC727F449}" type="presOf" srcId="{B8BF70DB-CE99-4762-AA8D-F63FB0A2611D}" destId="{BEDCE8E7-6FCF-47A0-8AD5-717231006037}" srcOrd="1" destOrd="0" presId="urn:microsoft.com/office/officeart/2005/8/layout/vProcess5"/>
    <dgm:cxn modelId="{73B9BD69-FB94-4E90-AD88-A5E2D30B74E0}" type="presParOf" srcId="{98DF3EE0-2A63-44E0-81C9-E15B6C444818}" destId="{C2CDC5E0-13E9-4AF3-AAE8-A975903F23FF}" srcOrd="0" destOrd="0" presId="urn:microsoft.com/office/officeart/2005/8/layout/vProcess5"/>
    <dgm:cxn modelId="{5DBA14D4-FE23-45E9-8452-1E8CFD7D3631}" type="presParOf" srcId="{98DF3EE0-2A63-44E0-81C9-E15B6C444818}" destId="{A8E6DBD7-3935-4A5A-A7F3-F93BDE1AFC85}" srcOrd="1" destOrd="0" presId="urn:microsoft.com/office/officeart/2005/8/layout/vProcess5"/>
    <dgm:cxn modelId="{E56D75C3-0503-407F-910A-B92F59DB3770}" type="presParOf" srcId="{98DF3EE0-2A63-44E0-81C9-E15B6C444818}" destId="{3FC71C0D-2BC4-46BC-A19F-E430D8B099D6}" srcOrd="2" destOrd="0" presId="urn:microsoft.com/office/officeart/2005/8/layout/vProcess5"/>
    <dgm:cxn modelId="{46B89454-1E84-4796-A687-2DC6D5004DE5}" type="presParOf" srcId="{98DF3EE0-2A63-44E0-81C9-E15B6C444818}" destId="{0CF2E68A-6D87-49DD-B926-AE73568ACFDE}" srcOrd="3" destOrd="0" presId="urn:microsoft.com/office/officeart/2005/8/layout/vProcess5"/>
    <dgm:cxn modelId="{6694593B-6D9E-404E-AF17-21B2B830E2A2}" type="presParOf" srcId="{98DF3EE0-2A63-44E0-81C9-E15B6C444818}" destId="{4B8FE249-D097-44EA-96AA-09CF26F67370}" srcOrd="4" destOrd="0" presId="urn:microsoft.com/office/officeart/2005/8/layout/vProcess5"/>
    <dgm:cxn modelId="{B65BA409-28D2-4E63-A2D7-537E544EE2B0}" type="presParOf" srcId="{98DF3EE0-2A63-44E0-81C9-E15B6C444818}" destId="{B87454C6-9ED9-4698-BE5A-527603E12765}" srcOrd="5" destOrd="0" presId="urn:microsoft.com/office/officeart/2005/8/layout/vProcess5"/>
    <dgm:cxn modelId="{108D2067-B0B0-403C-93F8-B74D93DBC31C}" type="presParOf" srcId="{98DF3EE0-2A63-44E0-81C9-E15B6C444818}" destId="{934F8FBF-D758-42BD-910A-50353A436142}" srcOrd="6" destOrd="0" presId="urn:microsoft.com/office/officeart/2005/8/layout/vProcess5"/>
    <dgm:cxn modelId="{B4764316-7417-474D-80E1-08E0EBB366CD}" type="presParOf" srcId="{98DF3EE0-2A63-44E0-81C9-E15B6C444818}" destId="{BEDCE8E7-6FCF-47A0-8AD5-717231006037}" srcOrd="7" destOrd="0" presId="urn:microsoft.com/office/officeart/2005/8/layout/vProcess5"/>
    <dgm:cxn modelId="{C843B692-D48B-4C8D-86CE-EF6732F3B5FB}" type="presParOf" srcId="{98DF3EE0-2A63-44E0-81C9-E15B6C444818}" destId="{749DE37D-55BB-4D65-A973-7399B689B49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BD11F-CECE-4D72-9E5F-E8365E31AB65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D5771E8-788B-4455-9312-ACF62B68AF17}">
      <dgm:prSet/>
      <dgm:spPr/>
      <dgm:t>
        <a:bodyPr/>
        <a:lstStyle/>
        <a:p>
          <a:r>
            <a:rPr lang="sk-SK"/>
            <a:t>Na CD nalepíme vrchnák s dierkou</a:t>
          </a:r>
          <a:endParaRPr lang="en-US"/>
        </a:p>
      </dgm:t>
    </dgm:pt>
    <dgm:pt modelId="{E51BABF5-E082-4472-947D-01C8162EF74A}" type="parTrans" cxnId="{2C4AB5CB-2B66-4E7F-8941-C6542097FCFE}">
      <dgm:prSet/>
      <dgm:spPr/>
      <dgm:t>
        <a:bodyPr/>
        <a:lstStyle/>
        <a:p>
          <a:endParaRPr lang="en-US"/>
        </a:p>
      </dgm:t>
    </dgm:pt>
    <dgm:pt modelId="{3E896660-1D8E-422D-A674-F0D1C1AB1586}" type="sibTrans" cxnId="{2C4AB5CB-2B66-4E7F-8941-C6542097FCFE}">
      <dgm:prSet/>
      <dgm:spPr/>
      <dgm:t>
        <a:bodyPr/>
        <a:lstStyle/>
        <a:p>
          <a:endParaRPr lang="en-US"/>
        </a:p>
      </dgm:t>
    </dgm:pt>
    <dgm:pt modelId="{D237340D-EE09-47CB-AEB1-88D50056CA6B}">
      <dgm:prSet/>
      <dgm:spPr/>
      <dgm:t>
        <a:bodyPr/>
        <a:lstStyle/>
        <a:p>
          <a:r>
            <a:rPr lang="sk-SK"/>
            <a:t>Na vrchnák natiahneme nafúknutý balón</a:t>
          </a:r>
          <a:endParaRPr lang="en-US"/>
        </a:p>
      </dgm:t>
    </dgm:pt>
    <dgm:pt modelId="{7BCB2575-C18F-4663-AE50-BE092327D333}" type="parTrans" cxnId="{00BFE636-471E-4A1E-8FA8-21CF7A9C2F71}">
      <dgm:prSet/>
      <dgm:spPr/>
      <dgm:t>
        <a:bodyPr/>
        <a:lstStyle/>
        <a:p>
          <a:endParaRPr lang="en-US"/>
        </a:p>
      </dgm:t>
    </dgm:pt>
    <dgm:pt modelId="{3D0FCC64-6D89-430C-9D05-45A9753EFDD9}" type="sibTrans" cxnId="{00BFE636-471E-4A1E-8FA8-21CF7A9C2F71}">
      <dgm:prSet/>
      <dgm:spPr/>
      <dgm:t>
        <a:bodyPr/>
        <a:lstStyle/>
        <a:p>
          <a:endParaRPr lang="en-US"/>
        </a:p>
      </dgm:t>
    </dgm:pt>
    <dgm:pt modelId="{2A5BB906-E04D-4AA9-84CF-D9177F7BA840}">
      <dgm:prSet/>
      <dgm:spPr/>
      <dgm:t>
        <a:bodyPr/>
        <a:lstStyle/>
        <a:p>
          <a:r>
            <a:rPr lang="sk-SK"/>
            <a:t>Keď sme pripravený, vrchnák povytiahneme</a:t>
          </a:r>
          <a:endParaRPr lang="en-US"/>
        </a:p>
      </dgm:t>
    </dgm:pt>
    <dgm:pt modelId="{9B5E1558-8EE5-49CC-8603-84CAB5465629}" type="parTrans" cxnId="{00DA08BD-2A11-4EAE-96EF-F5C0745486A3}">
      <dgm:prSet/>
      <dgm:spPr/>
      <dgm:t>
        <a:bodyPr/>
        <a:lstStyle/>
        <a:p>
          <a:endParaRPr lang="en-US"/>
        </a:p>
      </dgm:t>
    </dgm:pt>
    <dgm:pt modelId="{4426A88E-CA12-41E8-AFA6-452CDF0F4BCA}" type="sibTrans" cxnId="{00DA08BD-2A11-4EAE-96EF-F5C0745486A3}">
      <dgm:prSet/>
      <dgm:spPr/>
      <dgm:t>
        <a:bodyPr/>
        <a:lstStyle/>
        <a:p>
          <a:endParaRPr lang="en-US"/>
        </a:p>
      </dgm:t>
    </dgm:pt>
    <dgm:pt modelId="{09B2A9BA-36E5-4BA0-BB93-F658500A6487}">
      <dgm:prSet/>
      <dgm:spPr/>
      <dgm:t>
        <a:bodyPr/>
        <a:lstStyle/>
        <a:p>
          <a:r>
            <a:rPr lang="sk-SK"/>
            <a:t>Pokým má balón vzduch, tak sa bude vznášať, no treba ho postrčiť</a:t>
          </a:r>
          <a:endParaRPr lang="en-US"/>
        </a:p>
      </dgm:t>
    </dgm:pt>
    <dgm:pt modelId="{50E0583B-BD12-4C5D-B5C1-6C97C4858AAB}" type="parTrans" cxnId="{7F9BC4FC-35EE-440B-B0B7-1AE0BD4FF3CC}">
      <dgm:prSet/>
      <dgm:spPr/>
      <dgm:t>
        <a:bodyPr/>
        <a:lstStyle/>
        <a:p>
          <a:endParaRPr lang="en-US"/>
        </a:p>
      </dgm:t>
    </dgm:pt>
    <dgm:pt modelId="{AA5C6538-B55D-460C-BFB9-F8684E94F4CE}" type="sibTrans" cxnId="{7F9BC4FC-35EE-440B-B0B7-1AE0BD4FF3CC}">
      <dgm:prSet/>
      <dgm:spPr/>
      <dgm:t>
        <a:bodyPr/>
        <a:lstStyle/>
        <a:p>
          <a:endParaRPr lang="en-US"/>
        </a:p>
      </dgm:t>
    </dgm:pt>
    <dgm:pt modelId="{4EB2A268-D499-43A7-886F-73ACE4895AA8}">
      <dgm:prSet/>
      <dgm:spPr/>
      <dgm:t>
        <a:bodyPr/>
        <a:lstStyle/>
        <a:p>
          <a:r>
            <a:rPr lang="sk-SK"/>
            <a:t>Na CD vznášadlo potrebujeme:</a:t>
          </a:r>
          <a:endParaRPr lang="en-US"/>
        </a:p>
      </dgm:t>
    </dgm:pt>
    <dgm:pt modelId="{B55690FA-3838-43C2-810A-17A74E50A8C1}" type="parTrans" cxnId="{C03F61C5-228B-429C-AD22-049CCBF10B79}">
      <dgm:prSet/>
      <dgm:spPr/>
      <dgm:t>
        <a:bodyPr/>
        <a:lstStyle/>
        <a:p>
          <a:endParaRPr lang="en-US"/>
        </a:p>
      </dgm:t>
    </dgm:pt>
    <dgm:pt modelId="{8016D5AB-4797-43DC-B861-394978DC69ED}" type="sibTrans" cxnId="{C03F61C5-228B-429C-AD22-049CCBF10B79}">
      <dgm:prSet/>
      <dgm:spPr/>
      <dgm:t>
        <a:bodyPr/>
        <a:lstStyle/>
        <a:p>
          <a:endParaRPr lang="en-US"/>
        </a:p>
      </dgm:t>
    </dgm:pt>
    <dgm:pt modelId="{075B33CD-79F5-401C-BEC3-DE82C8382386}">
      <dgm:prSet/>
      <dgm:spPr/>
      <dgm:t>
        <a:bodyPr/>
        <a:lstStyle/>
        <a:p>
          <a:r>
            <a:rPr lang="sk-SK"/>
            <a:t>Balón – okrúhly</a:t>
          </a:r>
          <a:endParaRPr lang="en-US"/>
        </a:p>
      </dgm:t>
    </dgm:pt>
    <dgm:pt modelId="{E0216A2D-2874-4CEA-AC83-7699A7194759}" type="parTrans" cxnId="{DA3D57CF-66FB-451D-A9F8-BE8BA866919A}">
      <dgm:prSet/>
      <dgm:spPr/>
      <dgm:t>
        <a:bodyPr/>
        <a:lstStyle/>
        <a:p>
          <a:endParaRPr lang="en-US"/>
        </a:p>
      </dgm:t>
    </dgm:pt>
    <dgm:pt modelId="{4694E27B-0CEB-450D-8D65-9C1BEBBF0705}" type="sibTrans" cxnId="{DA3D57CF-66FB-451D-A9F8-BE8BA866919A}">
      <dgm:prSet/>
      <dgm:spPr/>
      <dgm:t>
        <a:bodyPr/>
        <a:lstStyle/>
        <a:p>
          <a:endParaRPr lang="en-US"/>
        </a:p>
      </dgm:t>
    </dgm:pt>
    <dgm:pt modelId="{C0C688E8-BD39-4EA6-BFE6-ED6CC70707FB}">
      <dgm:prSet/>
      <dgm:spPr/>
      <dgm:t>
        <a:bodyPr/>
        <a:lstStyle/>
        <a:p>
          <a:r>
            <a:rPr lang="sk-SK"/>
            <a:t>CD – najlepšie nepoškrabané</a:t>
          </a:r>
          <a:endParaRPr lang="en-US"/>
        </a:p>
      </dgm:t>
    </dgm:pt>
    <dgm:pt modelId="{EC590971-EC89-4F20-89CF-E868BEEFA794}" type="parTrans" cxnId="{12F77052-438D-48EB-81D0-A27D1900F9B0}">
      <dgm:prSet/>
      <dgm:spPr/>
      <dgm:t>
        <a:bodyPr/>
        <a:lstStyle/>
        <a:p>
          <a:endParaRPr lang="en-US"/>
        </a:p>
      </dgm:t>
    </dgm:pt>
    <dgm:pt modelId="{C3B3321B-24B3-40F4-8B6D-ED4A87C54FFF}" type="sibTrans" cxnId="{12F77052-438D-48EB-81D0-A27D1900F9B0}">
      <dgm:prSet/>
      <dgm:spPr/>
      <dgm:t>
        <a:bodyPr/>
        <a:lstStyle/>
        <a:p>
          <a:endParaRPr lang="en-US"/>
        </a:p>
      </dgm:t>
    </dgm:pt>
    <dgm:pt modelId="{F013D6EE-7639-42CA-BAD8-0F97607C2AA1}">
      <dgm:prSet/>
      <dgm:spPr/>
      <dgm:t>
        <a:bodyPr/>
        <a:lstStyle/>
        <a:p>
          <a:r>
            <a:rPr lang="sk-SK"/>
            <a:t>Vrchnák od džúsu Jupík alebo od leštidla na podlahy</a:t>
          </a:r>
          <a:endParaRPr lang="en-US"/>
        </a:p>
      </dgm:t>
    </dgm:pt>
    <dgm:pt modelId="{F5B9F505-B009-4040-AAD2-B00C2253CF47}" type="parTrans" cxnId="{AD016850-077D-4BF9-A827-9FC33A22C5CD}">
      <dgm:prSet/>
      <dgm:spPr/>
      <dgm:t>
        <a:bodyPr/>
        <a:lstStyle/>
        <a:p>
          <a:endParaRPr lang="en-US"/>
        </a:p>
      </dgm:t>
    </dgm:pt>
    <dgm:pt modelId="{C275120B-E1C3-4724-AEEB-6A227D02732C}" type="sibTrans" cxnId="{AD016850-077D-4BF9-A827-9FC33A22C5CD}">
      <dgm:prSet/>
      <dgm:spPr/>
      <dgm:t>
        <a:bodyPr/>
        <a:lstStyle/>
        <a:p>
          <a:endParaRPr lang="en-US"/>
        </a:p>
      </dgm:t>
    </dgm:pt>
    <dgm:pt modelId="{FFF45854-DD87-4C5A-9AAC-23D1F8373FE5}">
      <dgm:prSet/>
      <dgm:spPr/>
      <dgm:t>
        <a:bodyPr/>
        <a:lstStyle/>
        <a:p>
          <a:r>
            <a:rPr lang="sk-SK"/>
            <a:t>Sekundové lepidlo</a:t>
          </a:r>
          <a:endParaRPr lang="en-US"/>
        </a:p>
      </dgm:t>
    </dgm:pt>
    <dgm:pt modelId="{B8386B74-AB75-4FD2-8453-5198962D7794}" type="parTrans" cxnId="{A290C03F-679F-4CBB-8062-4C726CFD54BA}">
      <dgm:prSet/>
      <dgm:spPr/>
      <dgm:t>
        <a:bodyPr/>
        <a:lstStyle/>
        <a:p>
          <a:endParaRPr lang="en-US"/>
        </a:p>
      </dgm:t>
    </dgm:pt>
    <dgm:pt modelId="{2CFCD269-24A9-413F-9224-0D11BDE1FAE0}" type="sibTrans" cxnId="{A290C03F-679F-4CBB-8062-4C726CFD54BA}">
      <dgm:prSet/>
      <dgm:spPr/>
      <dgm:t>
        <a:bodyPr/>
        <a:lstStyle/>
        <a:p>
          <a:endParaRPr lang="en-US"/>
        </a:p>
      </dgm:t>
    </dgm:pt>
    <dgm:pt modelId="{BBD64A92-F3E2-4981-9D1B-3F3224FA388A}" type="pres">
      <dgm:prSet presAssocID="{3A6BD11F-CECE-4D72-9E5F-E8365E31AB65}" presName="linear" presStyleCnt="0">
        <dgm:presLayoutVars>
          <dgm:dir/>
          <dgm:animLvl val="lvl"/>
          <dgm:resizeHandles val="exact"/>
        </dgm:presLayoutVars>
      </dgm:prSet>
      <dgm:spPr/>
    </dgm:pt>
    <dgm:pt modelId="{FEEB9CE9-32BF-462C-9849-32B54CDF8788}" type="pres">
      <dgm:prSet presAssocID="{7D5771E8-788B-4455-9312-ACF62B68AF17}" presName="parentLin" presStyleCnt="0"/>
      <dgm:spPr/>
    </dgm:pt>
    <dgm:pt modelId="{96770FB5-565D-4B19-A532-DD460B4BB0C2}" type="pres">
      <dgm:prSet presAssocID="{7D5771E8-788B-4455-9312-ACF62B68AF17}" presName="parentLeftMargin" presStyleLbl="node1" presStyleIdx="0" presStyleCnt="5"/>
      <dgm:spPr/>
    </dgm:pt>
    <dgm:pt modelId="{7EC18871-6B25-4855-9E72-8E9966C722D5}" type="pres">
      <dgm:prSet presAssocID="{7D5771E8-788B-4455-9312-ACF62B68AF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398D00C-AF17-4E3F-A680-0CDA33B5E77C}" type="pres">
      <dgm:prSet presAssocID="{7D5771E8-788B-4455-9312-ACF62B68AF17}" presName="negativeSpace" presStyleCnt="0"/>
      <dgm:spPr/>
    </dgm:pt>
    <dgm:pt modelId="{E70D62E1-73B3-41AB-9CEE-71D682425546}" type="pres">
      <dgm:prSet presAssocID="{7D5771E8-788B-4455-9312-ACF62B68AF17}" presName="childText" presStyleLbl="conFgAcc1" presStyleIdx="0" presStyleCnt="5">
        <dgm:presLayoutVars>
          <dgm:bulletEnabled val="1"/>
        </dgm:presLayoutVars>
      </dgm:prSet>
      <dgm:spPr/>
    </dgm:pt>
    <dgm:pt modelId="{4D459C9B-8485-4BC4-89E7-D6ADE928D3D2}" type="pres">
      <dgm:prSet presAssocID="{3E896660-1D8E-422D-A674-F0D1C1AB1586}" presName="spaceBetweenRectangles" presStyleCnt="0"/>
      <dgm:spPr/>
    </dgm:pt>
    <dgm:pt modelId="{2AB28015-BC3E-4129-B3DB-43E01E811CB7}" type="pres">
      <dgm:prSet presAssocID="{D237340D-EE09-47CB-AEB1-88D50056CA6B}" presName="parentLin" presStyleCnt="0"/>
      <dgm:spPr/>
    </dgm:pt>
    <dgm:pt modelId="{834AA96A-5B62-45E5-9062-F1C2261AD8D4}" type="pres">
      <dgm:prSet presAssocID="{D237340D-EE09-47CB-AEB1-88D50056CA6B}" presName="parentLeftMargin" presStyleLbl="node1" presStyleIdx="0" presStyleCnt="5"/>
      <dgm:spPr/>
    </dgm:pt>
    <dgm:pt modelId="{99703E6D-8906-4A8E-91C8-12415024DAE8}" type="pres">
      <dgm:prSet presAssocID="{D237340D-EE09-47CB-AEB1-88D50056CA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99CE829-D538-4A92-9AC0-AC6FD1AEF300}" type="pres">
      <dgm:prSet presAssocID="{D237340D-EE09-47CB-AEB1-88D50056CA6B}" presName="negativeSpace" presStyleCnt="0"/>
      <dgm:spPr/>
    </dgm:pt>
    <dgm:pt modelId="{33DB4D9A-8FEE-46B3-84FB-E80195A44F51}" type="pres">
      <dgm:prSet presAssocID="{D237340D-EE09-47CB-AEB1-88D50056CA6B}" presName="childText" presStyleLbl="conFgAcc1" presStyleIdx="1" presStyleCnt="5">
        <dgm:presLayoutVars>
          <dgm:bulletEnabled val="1"/>
        </dgm:presLayoutVars>
      </dgm:prSet>
      <dgm:spPr/>
    </dgm:pt>
    <dgm:pt modelId="{CC7B7120-BF4E-4871-9EEC-542EC4DC63D9}" type="pres">
      <dgm:prSet presAssocID="{3D0FCC64-6D89-430C-9D05-45A9753EFDD9}" presName="spaceBetweenRectangles" presStyleCnt="0"/>
      <dgm:spPr/>
    </dgm:pt>
    <dgm:pt modelId="{39DCD441-50AE-4D7C-B8F9-54A9DB7401BD}" type="pres">
      <dgm:prSet presAssocID="{2A5BB906-E04D-4AA9-84CF-D9177F7BA840}" presName="parentLin" presStyleCnt="0"/>
      <dgm:spPr/>
    </dgm:pt>
    <dgm:pt modelId="{CAAE0EB7-7CE4-40BA-A56B-B02D31564D57}" type="pres">
      <dgm:prSet presAssocID="{2A5BB906-E04D-4AA9-84CF-D9177F7BA840}" presName="parentLeftMargin" presStyleLbl="node1" presStyleIdx="1" presStyleCnt="5"/>
      <dgm:spPr/>
    </dgm:pt>
    <dgm:pt modelId="{FABA5F76-44F0-45B0-AEA9-E09CF3F3F58C}" type="pres">
      <dgm:prSet presAssocID="{2A5BB906-E04D-4AA9-84CF-D9177F7BA8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43C9A9-DF4C-49DC-B367-DB6CFEBBEA39}" type="pres">
      <dgm:prSet presAssocID="{2A5BB906-E04D-4AA9-84CF-D9177F7BA840}" presName="negativeSpace" presStyleCnt="0"/>
      <dgm:spPr/>
    </dgm:pt>
    <dgm:pt modelId="{A3E46D19-B6F4-4C8A-916F-099003FB5AF6}" type="pres">
      <dgm:prSet presAssocID="{2A5BB906-E04D-4AA9-84CF-D9177F7BA840}" presName="childText" presStyleLbl="conFgAcc1" presStyleIdx="2" presStyleCnt="5">
        <dgm:presLayoutVars>
          <dgm:bulletEnabled val="1"/>
        </dgm:presLayoutVars>
      </dgm:prSet>
      <dgm:spPr/>
    </dgm:pt>
    <dgm:pt modelId="{D66F14C4-734F-42AD-80BD-4FFA6BB00D5C}" type="pres">
      <dgm:prSet presAssocID="{4426A88E-CA12-41E8-AFA6-452CDF0F4BCA}" presName="spaceBetweenRectangles" presStyleCnt="0"/>
      <dgm:spPr/>
    </dgm:pt>
    <dgm:pt modelId="{5F8EB8A3-034B-4B8A-8D3E-28540CB2D88D}" type="pres">
      <dgm:prSet presAssocID="{09B2A9BA-36E5-4BA0-BB93-F658500A6487}" presName="parentLin" presStyleCnt="0"/>
      <dgm:spPr/>
    </dgm:pt>
    <dgm:pt modelId="{0763453F-62DF-4C4C-8141-95C339D93AB1}" type="pres">
      <dgm:prSet presAssocID="{09B2A9BA-36E5-4BA0-BB93-F658500A6487}" presName="parentLeftMargin" presStyleLbl="node1" presStyleIdx="2" presStyleCnt="5"/>
      <dgm:spPr/>
    </dgm:pt>
    <dgm:pt modelId="{73CAD060-5A01-4142-BA7E-761E16E12E42}" type="pres">
      <dgm:prSet presAssocID="{09B2A9BA-36E5-4BA0-BB93-F658500A64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935CBF-890F-490D-87A6-16F523C27149}" type="pres">
      <dgm:prSet presAssocID="{09B2A9BA-36E5-4BA0-BB93-F658500A6487}" presName="negativeSpace" presStyleCnt="0"/>
      <dgm:spPr/>
    </dgm:pt>
    <dgm:pt modelId="{6CF32FDE-0BE8-4A5D-88CC-ED7FA31D9727}" type="pres">
      <dgm:prSet presAssocID="{09B2A9BA-36E5-4BA0-BB93-F658500A6487}" presName="childText" presStyleLbl="conFgAcc1" presStyleIdx="3" presStyleCnt="5">
        <dgm:presLayoutVars>
          <dgm:bulletEnabled val="1"/>
        </dgm:presLayoutVars>
      </dgm:prSet>
      <dgm:spPr/>
    </dgm:pt>
    <dgm:pt modelId="{4CFFEC45-E907-4D05-81EA-2F6C4B801C84}" type="pres">
      <dgm:prSet presAssocID="{AA5C6538-B55D-460C-BFB9-F8684E94F4CE}" presName="spaceBetweenRectangles" presStyleCnt="0"/>
      <dgm:spPr/>
    </dgm:pt>
    <dgm:pt modelId="{B712CCE5-7CD1-4A3F-B124-41417CB7E76A}" type="pres">
      <dgm:prSet presAssocID="{4EB2A268-D499-43A7-886F-73ACE4895AA8}" presName="parentLin" presStyleCnt="0"/>
      <dgm:spPr/>
    </dgm:pt>
    <dgm:pt modelId="{787A61CF-5552-4149-B429-0A8D50C67B72}" type="pres">
      <dgm:prSet presAssocID="{4EB2A268-D499-43A7-886F-73ACE4895AA8}" presName="parentLeftMargin" presStyleLbl="node1" presStyleIdx="3" presStyleCnt="5"/>
      <dgm:spPr/>
    </dgm:pt>
    <dgm:pt modelId="{612C42A1-2A55-4E76-9298-B32A87CB2FF1}" type="pres">
      <dgm:prSet presAssocID="{4EB2A268-D499-43A7-886F-73ACE4895AA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FA0AA70-5883-44E2-8665-CC1D8D4B11C6}" type="pres">
      <dgm:prSet presAssocID="{4EB2A268-D499-43A7-886F-73ACE4895AA8}" presName="negativeSpace" presStyleCnt="0"/>
      <dgm:spPr/>
    </dgm:pt>
    <dgm:pt modelId="{BFE3F81B-6404-4D73-8CEE-0B47771447A1}" type="pres">
      <dgm:prSet presAssocID="{4EB2A268-D499-43A7-886F-73ACE4895AA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DAF80A-3A9B-4042-B662-B4E5A936AA4B}" type="presOf" srcId="{075B33CD-79F5-401C-BEC3-DE82C8382386}" destId="{BFE3F81B-6404-4D73-8CEE-0B47771447A1}" srcOrd="0" destOrd="0" presId="urn:microsoft.com/office/officeart/2005/8/layout/list1"/>
    <dgm:cxn modelId="{E305D61F-F3B0-4006-9C18-74B56888681D}" type="presOf" srcId="{D237340D-EE09-47CB-AEB1-88D50056CA6B}" destId="{99703E6D-8906-4A8E-91C8-12415024DAE8}" srcOrd="1" destOrd="0" presId="urn:microsoft.com/office/officeart/2005/8/layout/list1"/>
    <dgm:cxn modelId="{E6ADF923-8F01-43E0-A745-2F3CAA1FEB60}" type="presOf" srcId="{4EB2A268-D499-43A7-886F-73ACE4895AA8}" destId="{787A61CF-5552-4149-B429-0A8D50C67B72}" srcOrd="0" destOrd="0" presId="urn:microsoft.com/office/officeart/2005/8/layout/list1"/>
    <dgm:cxn modelId="{7C223529-7640-4280-BFAA-9B8DDBD9062B}" type="presOf" srcId="{2A5BB906-E04D-4AA9-84CF-D9177F7BA840}" destId="{CAAE0EB7-7CE4-40BA-A56B-B02D31564D57}" srcOrd="0" destOrd="0" presId="urn:microsoft.com/office/officeart/2005/8/layout/list1"/>
    <dgm:cxn modelId="{56D4A734-8DE8-449C-B3FB-24897BBB4419}" type="presOf" srcId="{7D5771E8-788B-4455-9312-ACF62B68AF17}" destId="{96770FB5-565D-4B19-A532-DD460B4BB0C2}" srcOrd="0" destOrd="0" presId="urn:microsoft.com/office/officeart/2005/8/layout/list1"/>
    <dgm:cxn modelId="{00BFE636-471E-4A1E-8FA8-21CF7A9C2F71}" srcId="{3A6BD11F-CECE-4D72-9E5F-E8365E31AB65}" destId="{D237340D-EE09-47CB-AEB1-88D50056CA6B}" srcOrd="1" destOrd="0" parTransId="{7BCB2575-C18F-4663-AE50-BE092327D333}" sibTransId="{3D0FCC64-6D89-430C-9D05-45A9753EFDD9}"/>
    <dgm:cxn modelId="{BB1E763A-EF80-404D-BBB9-DC572D6829E0}" type="presOf" srcId="{3A6BD11F-CECE-4D72-9E5F-E8365E31AB65}" destId="{BBD64A92-F3E2-4981-9D1B-3F3224FA388A}" srcOrd="0" destOrd="0" presId="urn:microsoft.com/office/officeart/2005/8/layout/list1"/>
    <dgm:cxn modelId="{A290C03F-679F-4CBB-8062-4C726CFD54BA}" srcId="{4EB2A268-D499-43A7-886F-73ACE4895AA8}" destId="{FFF45854-DD87-4C5A-9AAC-23D1F8373FE5}" srcOrd="3" destOrd="0" parTransId="{B8386B74-AB75-4FD2-8453-5198962D7794}" sibTransId="{2CFCD269-24A9-413F-9224-0D11BDE1FAE0}"/>
    <dgm:cxn modelId="{BB593C50-3C8D-4467-BE74-1C86A97F9812}" type="presOf" srcId="{09B2A9BA-36E5-4BA0-BB93-F658500A6487}" destId="{0763453F-62DF-4C4C-8141-95C339D93AB1}" srcOrd="0" destOrd="0" presId="urn:microsoft.com/office/officeart/2005/8/layout/list1"/>
    <dgm:cxn modelId="{AD016850-077D-4BF9-A827-9FC33A22C5CD}" srcId="{4EB2A268-D499-43A7-886F-73ACE4895AA8}" destId="{F013D6EE-7639-42CA-BAD8-0F97607C2AA1}" srcOrd="2" destOrd="0" parTransId="{F5B9F505-B009-4040-AAD2-B00C2253CF47}" sibTransId="{C275120B-E1C3-4724-AEEB-6A227D02732C}"/>
    <dgm:cxn modelId="{12F77052-438D-48EB-81D0-A27D1900F9B0}" srcId="{4EB2A268-D499-43A7-886F-73ACE4895AA8}" destId="{C0C688E8-BD39-4EA6-BFE6-ED6CC70707FB}" srcOrd="1" destOrd="0" parTransId="{EC590971-EC89-4F20-89CF-E868BEEFA794}" sibTransId="{C3B3321B-24B3-40F4-8B6D-ED4A87C54FFF}"/>
    <dgm:cxn modelId="{6E346D87-C4D5-45D4-9F30-4900FB3175F8}" type="presOf" srcId="{7D5771E8-788B-4455-9312-ACF62B68AF17}" destId="{7EC18871-6B25-4855-9E72-8E9966C722D5}" srcOrd="1" destOrd="0" presId="urn:microsoft.com/office/officeart/2005/8/layout/list1"/>
    <dgm:cxn modelId="{F21D678F-B5F5-42E6-B07D-AE2C196DF6AE}" type="presOf" srcId="{D237340D-EE09-47CB-AEB1-88D50056CA6B}" destId="{834AA96A-5B62-45E5-9062-F1C2261AD8D4}" srcOrd="0" destOrd="0" presId="urn:microsoft.com/office/officeart/2005/8/layout/list1"/>
    <dgm:cxn modelId="{E9FB5A97-52CF-469F-8C39-A742287732EC}" type="presOf" srcId="{FFF45854-DD87-4C5A-9AAC-23D1F8373FE5}" destId="{BFE3F81B-6404-4D73-8CEE-0B47771447A1}" srcOrd="0" destOrd="3" presId="urn:microsoft.com/office/officeart/2005/8/layout/list1"/>
    <dgm:cxn modelId="{13888EB1-849D-49CA-9C98-F5D6E28C1D58}" type="presOf" srcId="{4EB2A268-D499-43A7-886F-73ACE4895AA8}" destId="{612C42A1-2A55-4E76-9298-B32A87CB2FF1}" srcOrd="1" destOrd="0" presId="urn:microsoft.com/office/officeart/2005/8/layout/list1"/>
    <dgm:cxn modelId="{44F4E3B4-5C7A-46DF-B71A-795FCBACBD43}" type="presOf" srcId="{F013D6EE-7639-42CA-BAD8-0F97607C2AA1}" destId="{BFE3F81B-6404-4D73-8CEE-0B47771447A1}" srcOrd="0" destOrd="2" presId="urn:microsoft.com/office/officeart/2005/8/layout/list1"/>
    <dgm:cxn modelId="{F61B27B9-8B02-4C49-8D60-2742A59C2FFB}" type="presOf" srcId="{09B2A9BA-36E5-4BA0-BB93-F658500A6487}" destId="{73CAD060-5A01-4142-BA7E-761E16E12E42}" srcOrd="1" destOrd="0" presId="urn:microsoft.com/office/officeart/2005/8/layout/list1"/>
    <dgm:cxn modelId="{00DA08BD-2A11-4EAE-96EF-F5C0745486A3}" srcId="{3A6BD11F-CECE-4D72-9E5F-E8365E31AB65}" destId="{2A5BB906-E04D-4AA9-84CF-D9177F7BA840}" srcOrd="2" destOrd="0" parTransId="{9B5E1558-8EE5-49CC-8603-84CAB5465629}" sibTransId="{4426A88E-CA12-41E8-AFA6-452CDF0F4BCA}"/>
    <dgm:cxn modelId="{C03F61C5-228B-429C-AD22-049CCBF10B79}" srcId="{3A6BD11F-CECE-4D72-9E5F-E8365E31AB65}" destId="{4EB2A268-D499-43A7-886F-73ACE4895AA8}" srcOrd="4" destOrd="0" parTransId="{B55690FA-3838-43C2-810A-17A74E50A8C1}" sibTransId="{8016D5AB-4797-43DC-B861-394978DC69ED}"/>
    <dgm:cxn modelId="{2C4AB5CB-2B66-4E7F-8941-C6542097FCFE}" srcId="{3A6BD11F-CECE-4D72-9E5F-E8365E31AB65}" destId="{7D5771E8-788B-4455-9312-ACF62B68AF17}" srcOrd="0" destOrd="0" parTransId="{E51BABF5-E082-4472-947D-01C8162EF74A}" sibTransId="{3E896660-1D8E-422D-A674-F0D1C1AB1586}"/>
    <dgm:cxn modelId="{DA3D57CF-66FB-451D-A9F8-BE8BA866919A}" srcId="{4EB2A268-D499-43A7-886F-73ACE4895AA8}" destId="{075B33CD-79F5-401C-BEC3-DE82C8382386}" srcOrd="0" destOrd="0" parTransId="{E0216A2D-2874-4CEA-AC83-7699A7194759}" sibTransId="{4694E27B-0CEB-450D-8D65-9C1BEBBF0705}"/>
    <dgm:cxn modelId="{C51BE2CF-018A-41E5-BBA6-D3ED5E0E4FCB}" type="presOf" srcId="{2A5BB906-E04D-4AA9-84CF-D9177F7BA840}" destId="{FABA5F76-44F0-45B0-AEA9-E09CF3F3F58C}" srcOrd="1" destOrd="0" presId="urn:microsoft.com/office/officeart/2005/8/layout/list1"/>
    <dgm:cxn modelId="{6A0D89F5-D081-4268-B53F-211ABC7292F2}" type="presOf" srcId="{C0C688E8-BD39-4EA6-BFE6-ED6CC70707FB}" destId="{BFE3F81B-6404-4D73-8CEE-0B47771447A1}" srcOrd="0" destOrd="1" presId="urn:microsoft.com/office/officeart/2005/8/layout/list1"/>
    <dgm:cxn modelId="{7F9BC4FC-35EE-440B-B0B7-1AE0BD4FF3CC}" srcId="{3A6BD11F-CECE-4D72-9E5F-E8365E31AB65}" destId="{09B2A9BA-36E5-4BA0-BB93-F658500A6487}" srcOrd="3" destOrd="0" parTransId="{50E0583B-BD12-4C5D-B5C1-6C97C4858AAB}" sibTransId="{AA5C6538-B55D-460C-BFB9-F8684E94F4CE}"/>
    <dgm:cxn modelId="{5BC948EA-5F48-48B3-BAAA-88C6C795C448}" type="presParOf" srcId="{BBD64A92-F3E2-4981-9D1B-3F3224FA388A}" destId="{FEEB9CE9-32BF-462C-9849-32B54CDF8788}" srcOrd="0" destOrd="0" presId="urn:microsoft.com/office/officeart/2005/8/layout/list1"/>
    <dgm:cxn modelId="{718EDB03-FC1B-4E37-BD9F-1E8E06913255}" type="presParOf" srcId="{FEEB9CE9-32BF-462C-9849-32B54CDF8788}" destId="{96770FB5-565D-4B19-A532-DD460B4BB0C2}" srcOrd="0" destOrd="0" presId="urn:microsoft.com/office/officeart/2005/8/layout/list1"/>
    <dgm:cxn modelId="{4A558A97-063F-4FE2-9513-D9738646538B}" type="presParOf" srcId="{FEEB9CE9-32BF-462C-9849-32B54CDF8788}" destId="{7EC18871-6B25-4855-9E72-8E9966C722D5}" srcOrd="1" destOrd="0" presId="urn:microsoft.com/office/officeart/2005/8/layout/list1"/>
    <dgm:cxn modelId="{BA20D6FA-FF6B-4BF1-8689-EA8396945105}" type="presParOf" srcId="{BBD64A92-F3E2-4981-9D1B-3F3224FA388A}" destId="{C398D00C-AF17-4E3F-A680-0CDA33B5E77C}" srcOrd="1" destOrd="0" presId="urn:microsoft.com/office/officeart/2005/8/layout/list1"/>
    <dgm:cxn modelId="{CC231C7D-B5E8-464B-BB9D-1E0A3F1E6891}" type="presParOf" srcId="{BBD64A92-F3E2-4981-9D1B-3F3224FA388A}" destId="{E70D62E1-73B3-41AB-9CEE-71D682425546}" srcOrd="2" destOrd="0" presId="urn:microsoft.com/office/officeart/2005/8/layout/list1"/>
    <dgm:cxn modelId="{7C648795-FB84-402A-9FAC-AE134E3E5C63}" type="presParOf" srcId="{BBD64A92-F3E2-4981-9D1B-3F3224FA388A}" destId="{4D459C9B-8485-4BC4-89E7-D6ADE928D3D2}" srcOrd="3" destOrd="0" presId="urn:microsoft.com/office/officeart/2005/8/layout/list1"/>
    <dgm:cxn modelId="{E570C6AD-DCD4-417F-8F82-8F8AE64648BB}" type="presParOf" srcId="{BBD64A92-F3E2-4981-9D1B-3F3224FA388A}" destId="{2AB28015-BC3E-4129-B3DB-43E01E811CB7}" srcOrd="4" destOrd="0" presId="urn:microsoft.com/office/officeart/2005/8/layout/list1"/>
    <dgm:cxn modelId="{F4EBAC90-7845-4C0E-B395-88BC8512CF24}" type="presParOf" srcId="{2AB28015-BC3E-4129-B3DB-43E01E811CB7}" destId="{834AA96A-5B62-45E5-9062-F1C2261AD8D4}" srcOrd="0" destOrd="0" presId="urn:microsoft.com/office/officeart/2005/8/layout/list1"/>
    <dgm:cxn modelId="{F1DDB109-443D-4409-91A7-4C89247B8DDE}" type="presParOf" srcId="{2AB28015-BC3E-4129-B3DB-43E01E811CB7}" destId="{99703E6D-8906-4A8E-91C8-12415024DAE8}" srcOrd="1" destOrd="0" presId="urn:microsoft.com/office/officeart/2005/8/layout/list1"/>
    <dgm:cxn modelId="{F88B5834-2CEE-42D5-B009-DF4EC74806C8}" type="presParOf" srcId="{BBD64A92-F3E2-4981-9D1B-3F3224FA388A}" destId="{F99CE829-D538-4A92-9AC0-AC6FD1AEF300}" srcOrd="5" destOrd="0" presId="urn:microsoft.com/office/officeart/2005/8/layout/list1"/>
    <dgm:cxn modelId="{CC5A4C8C-89DD-41BC-B780-52E314B33AF0}" type="presParOf" srcId="{BBD64A92-F3E2-4981-9D1B-3F3224FA388A}" destId="{33DB4D9A-8FEE-46B3-84FB-E80195A44F51}" srcOrd="6" destOrd="0" presId="urn:microsoft.com/office/officeart/2005/8/layout/list1"/>
    <dgm:cxn modelId="{CA912137-B5E2-4C3D-8EC1-39B33F60C135}" type="presParOf" srcId="{BBD64A92-F3E2-4981-9D1B-3F3224FA388A}" destId="{CC7B7120-BF4E-4871-9EEC-542EC4DC63D9}" srcOrd="7" destOrd="0" presId="urn:microsoft.com/office/officeart/2005/8/layout/list1"/>
    <dgm:cxn modelId="{DC49F903-D458-484E-B1C5-A5E67BA5AF52}" type="presParOf" srcId="{BBD64A92-F3E2-4981-9D1B-3F3224FA388A}" destId="{39DCD441-50AE-4D7C-B8F9-54A9DB7401BD}" srcOrd="8" destOrd="0" presId="urn:microsoft.com/office/officeart/2005/8/layout/list1"/>
    <dgm:cxn modelId="{8D911DF6-D404-4CA7-9DBF-592194F9A030}" type="presParOf" srcId="{39DCD441-50AE-4D7C-B8F9-54A9DB7401BD}" destId="{CAAE0EB7-7CE4-40BA-A56B-B02D31564D57}" srcOrd="0" destOrd="0" presId="urn:microsoft.com/office/officeart/2005/8/layout/list1"/>
    <dgm:cxn modelId="{6AF73BEF-256E-4D63-89DB-247E9A27D28B}" type="presParOf" srcId="{39DCD441-50AE-4D7C-B8F9-54A9DB7401BD}" destId="{FABA5F76-44F0-45B0-AEA9-E09CF3F3F58C}" srcOrd="1" destOrd="0" presId="urn:microsoft.com/office/officeart/2005/8/layout/list1"/>
    <dgm:cxn modelId="{1E9887CB-B2A3-44AF-B3BD-032EF55B020C}" type="presParOf" srcId="{BBD64A92-F3E2-4981-9D1B-3F3224FA388A}" destId="{EA43C9A9-DF4C-49DC-B367-DB6CFEBBEA39}" srcOrd="9" destOrd="0" presId="urn:microsoft.com/office/officeart/2005/8/layout/list1"/>
    <dgm:cxn modelId="{23393500-B995-4EA4-8134-A103EB4167A2}" type="presParOf" srcId="{BBD64A92-F3E2-4981-9D1B-3F3224FA388A}" destId="{A3E46D19-B6F4-4C8A-916F-099003FB5AF6}" srcOrd="10" destOrd="0" presId="urn:microsoft.com/office/officeart/2005/8/layout/list1"/>
    <dgm:cxn modelId="{C29C6F1D-E5A7-4334-B1A0-B8EA2F7EB7CD}" type="presParOf" srcId="{BBD64A92-F3E2-4981-9D1B-3F3224FA388A}" destId="{D66F14C4-734F-42AD-80BD-4FFA6BB00D5C}" srcOrd="11" destOrd="0" presId="urn:microsoft.com/office/officeart/2005/8/layout/list1"/>
    <dgm:cxn modelId="{CFBD73C8-B0E9-44FC-BD2B-C47664432729}" type="presParOf" srcId="{BBD64A92-F3E2-4981-9D1B-3F3224FA388A}" destId="{5F8EB8A3-034B-4B8A-8D3E-28540CB2D88D}" srcOrd="12" destOrd="0" presId="urn:microsoft.com/office/officeart/2005/8/layout/list1"/>
    <dgm:cxn modelId="{8ACAD135-E96C-49BE-B4FD-17C6B043F6CD}" type="presParOf" srcId="{5F8EB8A3-034B-4B8A-8D3E-28540CB2D88D}" destId="{0763453F-62DF-4C4C-8141-95C339D93AB1}" srcOrd="0" destOrd="0" presId="urn:microsoft.com/office/officeart/2005/8/layout/list1"/>
    <dgm:cxn modelId="{E6F3A8C1-5E17-4591-809E-81C7BBF8842F}" type="presParOf" srcId="{5F8EB8A3-034B-4B8A-8D3E-28540CB2D88D}" destId="{73CAD060-5A01-4142-BA7E-761E16E12E42}" srcOrd="1" destOrd="0" presId="urn:microsoft.com/office/officeart/2005/8/layout/list1"/>
    <dgm:cxn modelId="{B8A731BC-F420-4E03-B402-29F6C88A73B7}" type="presParOf" srcId="{BBD64A92-F3E2-4981-9D1B-3F3224FA388A}" destId="{A7935CBF-890F-490D-87A6-16F523C27149}" srcOrd="13" destOrd="0" presId="urn:microsoft.com/office/officeart/2005/8/layout/list1"/>
    <dgm:cxn modelId="{B261B985-8F63-46A7-9279-57060B5EA416}" type="presParOf" srcId="{BBD64A92-F3E2-4981-9D1B-3F3224FA388A}" destId="{6CF32FDE-0BE8-4A5D-88CC-ED7FA31D9727}" srcOrd="14" destOrd="0" presId="urn:microsoft.com/office/officeart/2005/8/layout/list1"/>
    <dgm:cxn modelId="{85FCF35A-B5EA-4F09-8669-3B5FC1D2EFE6}" type="presParOf" srcId="{BBD64A92-F3E2-4981-9D1B-3F3224FA388A}" destId="{4CFFEC45-E907-4D05-81EA-2F6C4B801C84}" srcOrd="15" destOrd="0" presId="urn:microsoft.com/office/officeart/2005/8/layout/list1"/>
    <dgm:cxn modelId="{A89EE484-90B2-46BA-9D24-054F63665ADF}" type="presParOf" srcId="{BBD64A92-F3E2-4981-9D1B-3F3224FA388A}" destId="{B712CCE5-7CD1-4A3F-B124-41417CB7E76A}" srcOrd="16" destOrd="0" presId="urn:microsoft.com/office/officeart/2005/8/layout/list1"/>
    <dgm:cxn modelId="{E1C6E5AA-24B8-4689-BADE-F636917E4D1E}" type="presParOf" srcId="{B712CCE5-7CD1-4A3F-B124-41417CB7E76A}" destId="{787A61CF-5552-4149-B429-0A8D50C67B72}" srcOrd="0" destOrd="0" presId="urn:microsoft.com/office/officeart/2005/8/layout/list1"/>
    <dgm:cxn modelId="{640AD1DB-F79A-4C5D-BA00-82E1CCB32CAD}" type="presParOf" srcId="{B712CCE5-7CD1-4A3F-B124-41417CB7E76A}" destId="{612C42A1-2A55-4E76-9298-B32A87CB2FF1}" srcOrd="1" destOrd="0" presId="urn:microsoft.com/office/officeart/2005/8/layout/list1"/>
    <dgm:cxn modelId="{53E9FEA4-ADF4-4B51-BD97-1396AC211589}" type="presParOf" srcId="{BBD64A92-F3E2-4981-9D1B-3F3224FA388A}" destId="{6FA0AA70-5883-44E2-8665-CC1D8D4B11C6}" srcOrd="17" destOrd="0" presId="urn:microsoft.com/office/officeart/2005/8/layout/list1"/>
    <dgm:cxn modelId="{F2F603AD-A270-49E8-8A5C-81349DE73C33}" type="presParOf" srcId="{BBD64A92-F3E2-4981-9D1B-3F3224FA388A}" destId="{BFE3F81B-6404-4D73-8CEE-0B47771447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6DBD7-3935-4A5A-A7F3-F93BDE1AFC85}">
      <dsp:nvSpPr>
        <dsp:cNvPr id="0" name=""/>
        <dsp:cNvSpPr/>
      </dsp:nvSpPr>
      <dsp:spPr>
        <a:xfrm>
          <a:off x="0" y="0"/>
          <a:ext cx="7467874" cy="1260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CD vznášadlo funguje na princípe stlačeného vzduchu</a:t>
          </a:r>
          <a:endParaRPr lang="en-US" sz="2400" kern="1200"/>
        </a:p>
      </dsp:txBody>
      <dsp:txXfrm>
        <a:off x="36917" y="36917"/>
        <a:ext cx="6107758" cy="1186609"/>
      </dsp:txXfrm>
    </dsp:sp>
    <dsp:sp modelId="{3FC71C0D-2BC4-46BC-A19F-E430D8B099D6}">
      <dsp:nvSpPr>
        <dsp:cNvPr id="0" name=""/>
        <dsp:cNvSpPr/>
      </dsp:nvSpPr>
      <dsp:spPr>
        <a:xfrm>
          <a:off x="658930" y="1470517"/>
          <a:ext cx="7467874" cy="1260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Keď povytiahneme vrchnáčik na našom vznášadle, začne z balóna unikať vzduch</a:t>
          </a:r>
          <a:endParaRPr lang="en-US" sz="2400" kern="1200"/>
        </a:p>
      </dsp:txBody>
      <dsp:txXfrm>
        <a:off x="695847" y="1507434"/>
        <a:ext cx="5915822" cy="1186609"/>
      </dsp:txXfrm>
    </dsp:sp>
    <dsp:sp modelId="{0CF2E68A-6D87-49DD-B926-AE73568ACFDE}">
      <dsp:nvSpPr>
        <dsp:cNvPr id="0" name=""/>
        <dsp:cNvSpPr/>
      </dsp:nvSpPr>
      <dsp:spPr>
        <a:xfrm>
          <a:off x="1317860" y="2941034"/>
          <a:ext cx="7467874" cy="1260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Vzduch nadnáša CD a tým vytvára nulové trenie medzi CD a podlahou, čo umožňuje vznášadlu vznášať sa</a:t>
          </a:r>
          <a:endParaRPr lang="en-US" sz="2400" kern="1200"/>
        </a:p>
      </dsp:txBody>
      <dsp:txXfrm>
        <a:off x="1354777" y="2977951"/>
        <a:ext cx="5915822" cy="1186609"/>
      </dsp:txXfrm>
    </dsp:sp>
    <dsp:sp modelId="{4B8FE249-D097-44EA-96AA-09CF26F67370}">
      <dsp:nvSpPr>
        <dsp:cNvPr id="0" name=""/>
        <dsp:cNvSpPr/>
      </dsp:nvSpPr>
      <dsp:spPr>
        <a:xfrm>
          <a:off x="6648586" y="955836"/>
          <a:ext cx="819288" cy="81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832926" y="955836"/>
        <a:ext cx="450608" cy="616514"/>
      </dsp:txXfrm>
    </dsp:sp>
    <dsp:sp modelId="{B87454C6-9ED9-4698-BE5A-527603E12765}">
      <dsp:nvSpPr>
        <dsp:cNvPr id="0" name=""/>
        <dsp:cNvSpPr/>
      </dsp:nvSpPr>
      <dsp:spPr>
        <a:xfrm>
          <a:off x="7307516" y="2417950"/>
          <a:ext cx="819288" cy="81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91856" y="2417950"/>
        <a:ext cx="450608" cy="616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62E1-73B3-41AB-9CEE-71D682425546}">
      <dsp:nvSpPr>
        <dsp:cNvPr id="0" name=""/>
        <dsp:cNvSpPr/>
      </dsp:nvSpPr>
      <dsp:spPr>
        <a:xfrm>
          <a:off x="0" y="305553"/>
          <a:ext cx="985819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18871-6B25-4855-9E72-8E9966C722D5}">
      <dsp:nvSpPr>
        <dsp:cNvPr id="0" name=""/>
        <dsp:cNvSpPr/>
      </dsp:nvSpPr>
      <dsp:spPr>
        <a:xfrm>
          <a:off x="492909" y="98913"/>
          <a:ext cx="6900733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831" tIns="0" rIns="260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Na CD nalepíme vrchnák s dierkou</a:t>
          </a:r>
          <a:endParaRPr lang="en-US" sz="1400" kern="1200"/>
        </a:p>
      </dsp:txBody>
      <dsp:txXfrm>
        <a:off x="513084" y="119088"/>
        <a:ext cx="6860383" cy="372930"/>
      </dsp:txXfrm>
    </dsp:sp>
    <dsp:sp modelId="{33DB4D9A-8FEE-46B3-84FB-E80195A44F51}">
      <dsp:nvSpPr>
        <dsp:cNvPr id="0" name=""/>
        <dsp:cNvSpPr/>
      </dsp:nvSpPr>
      <dsp:spPr>
        <a:xfrm>
          <a:off x="0" y="940593"/>
          <a:ext cx="985819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03E6D-8906-4A8E-91C8-12415024DAE8}">
      <dsp:nvSpPr>
        <dsp:cNvPr id="0" name=""/>
        <dsp:cNvSpPr/>
      </dsp:nvSpPr>
      <dsp:spPr>
        <a:xfrm>
          <a:off x="492909" y="733953"/>
          <a:ext cx="6900733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831" tIns="0" rIns="260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Na vrchnák natiahneme nafúknutý balón</a:t>
          </a:r>
          <a:endParaRPr lang="en-US" sz="1400" kern="1200"/>
        </a:p>
      </dsp:txBody>
      <dsp:txXfrm>
        <a:off x="513084" y="754128"/>
        <a:ext cx="6860383" cy="372930"/>
      </dsp:txXfrm>
    </dsp:sp>
    <dsp:sp modelId="{A3E46D19-B6F4-4C8A-916F-099003FB5AF6}">
      <dsp:nvSpPr>
        <dsp:cNvPr id="0" name=""/>
        <dsp:cNvSpPr/>
      </dsp:nvSpPr>
      <dsp:spPr>
        <a:xfrm>
          <a:off x="0" y="1575633"/>
          <a:ext cx="985819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A5F76-44F0-45B0-AEA9-E09CF3F3F58C}">
      <dsp:nvSpPr>
        <dsp:cNvPr id="0" name=""/>
        <dsp:cNvSpPr/>
      </dsp:nvSpPr>
      <dsp:spPr>
        <a:xfrm>
          <a:off x="492909" y="1368993"/>
          <a:ext cx="6900733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831" tIns="0" rIns="260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Keď sme pripravený, vrchnák povytiahneme</a:t>
          </a:r>
          <a:endParaRPr lang="en-US" sz="1400" kern="1200"/>
        </a:p>
      </dsp:txBody>
      <dsp:txXfrm>
        <a:off x="513084" y="1389168"/>
        <a:ext cx="6860383" cy="372930"/>
      </dsp:txXfrm>
    </dsp:sp>
    <dsp:sp modelId="{6CF32FDE-0BE8-4A5D-88CC-ED7FA31D9727}">
      <dsp:nvSpPr>
        <dsp:cNvPr id="0" name=""/>
        <dsp:cNvSpPr/>
      </dsp:nvSpPr>
      <dsp:spPr>
        <a:xfrm>
          <a:off x="0" y="2210673"/>
          <a:ext cx="985819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AD060-5A01-4142-BA7E-761E16E12E42}">
      <dsp:nvSpPr>
        <dsp:cNvPr id="0" name=""/>
        <dsp:cNvSpPr/>
      </dsp:nvSpPr>
      <dsp:spPr>
        <a:xfrm>
          <a:off x="492909" y="2004034"/>
          <a:ext cx="6900733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831" tIns="0" rIns="260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Pokým má balón vzduch, tak sa bude vznášať, no treba ho postrčiť</a:t>
          </a:r>
          <a:endParaRPr lang="en-US" sz="1400" kern="1200"/>
        </a:p>
      </dsp:txBody>
      <dsp:txXfrm>
        <a:off x="513084" y="2024209"/>
        <a:ext cx="6860383" cy="372930"/>
      </dsp:txXfrm>
    </dsp:sp>
    <dsp:sp modelId="{BFE3F81B-6404-4D73-8CEE-0B47771447A1}">
      <dsp:nvSpPr>
        <dsp:cNvPr id="0" name=""/>
        <dsp:cNvSpPr/>
      </dsp:nvSpPr>
      <dsp:spPr>
        <a:xfrm>
          <a:off x="0" y="2845714"/>
          <a:ext cx="9858191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05" tIns="291592" rIns="7651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/>
            <a:t>Balón – okrúhly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/>
            <a:t>CD – najlepšie nepoškrabané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/>
            <a:t>Vrchnák od džúsu Jupík alebo od leštidla na podlahy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kern="1200"/>
            <a:t>Sekundové lepidlo</a:t>
          </a:r>
          <a:endParaRPr lang="en-US" sz="1400" kern="1200"/>
        </a:p>
      </dsp:txBody>
      <dsp:txXfrm>
        <a:off x="0" y="2845714"/>
        <a:ext cx="9858191" cy="1256850"/>
      </dsp:txXfrm>
    </dsp:sp>
    <dsp:sp modelId="{612C42A1-2A55-4E76-9298-B32A87CB2FF1}">
      <dsp:nvSpPr>
        <dsp:cNvPr id="0" name=""/>
        <dsp:cNvSpPr/>
      </dsp:nvSpPr>
      <dsp:spPr>
        <a:xfrm>
          <a:off x="492909" y="2639073"/>
          <a:ext cx="6900733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831" tIns="0" rIns="260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Na CD vznášadlo potrebujeme:</a:t>
          </a:r>
          <a:endParaRPr lang="en-US" sz="1400" kern="1200"/>
        </a:p>
      </dsp:txBody>
      <dsp:txXfrm>
        <a:off x="513084" y="2659248"/>
        <a:ext cx="686038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1847-D56E-4596-9A23-7249C681FE98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821C6-7A4C-4330-A1E6-C517ED058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CD vznášadlo funguje na princípe stlačeného vzduchu. Keď povytiahneme vrchnáčik na našom vznášadle, začne z balóna unikať vzduch, ktorý nadnáša CD a tým vytvára nulové trenie medzi CD a podlahou, čo umožňuje sa vznášadlu vznášať.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821C6-7A4C-4330-A1E6-C517ED0589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0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 CD nalepíme vrchnák s dierkou</a:t>
            </a:r>
          </a:p>
          <a:p>
            <a:r>
              <a:rPr lang="sk-SK" dirty="0"/>
              <a:t>Na vrchnák natiahneme nafúknutý balón</a:t>
            </a:r>
          </a:p>
          <a:p>
            <a:r>
              <a:rPr lang="sk-SK" dirty="0"/>
              <a:t>Keď sme pripravený, vrchnák povytiahneme</a:t>
            </a:r>
          </a:p>
          <a:p>
            <a:endParaRPr lang="sk-SK" dirty="0"/>
          </a:p>
          <a:p>
            <a:r>
              <a:rPr lang="sk-SK" dirty="0"/>
              <a:t>Na CD vznášadlo potrebujeme:</a:t>
            </a:r>
          </a:p>
          <a:p>
            <a:pPr lvl="1"/>
            <a:r>
              <a:rPr lang="sk-SK" dirty="0"/>
              <a:t>Balón – okrúhly</a:t>
            </a:r>
          </a:p>
          <a:p>
            <a:pPr lvl="1"/>
            <a:r>
              <a:rPr lang="sk-SK" dirty="0"/>
              <a:t>CD – najlepšie nepoškrabané</a:t>
            </a:r>
          </a:p>
          <a:p>
            <a:pPr lvl="1"/>
            <a:r>
              <a:rPr lang="sk-SK" dirty="0"/>
              <a:t>Vrchnák od džúsu Jupík alebo od leštidla na podlahy</a:t>
            </a:r>
          </a:p>
          <a:p>
            <a:pPr lvl="1"/>
            <a:r>
              <a:rPr lang="sk-SK" dirty="0"/>
              <a:t>Sekundové lepidlo</a:t>
            </a: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821C6-7A4C-4330-A1E6-C517ED0589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9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883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9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0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128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1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4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0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2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7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4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E49E4B5-A67C-4A95-91E7-A45E7D086E7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3974009-D216-499C-8B59-797AA718F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5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EAEE0-232E-484D-AE74-EDFE21297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/>
              <a:t>CD </a:t>
            </a:r>
            <a:r>
              <a:rPr lang="sk-SK" sz="9600" dirty="0"/>
              <a:t>Vznášadlo</a:t>
            </a:r>
            <a:br>
              <a:rPr lang="en-US" dirty="0"/>
            </a:b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83F76E-5B5E-4142-880E-426896A24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/>
              <a:t>Michal Bulla 1.A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7352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79336-51B0-4687-AB3C-00AD2D30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sk-SK" dirty="0"/>
              <a:t>Princíp</a:t>
            </a:r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3DA87C6A-B7BF-4DB4-A18B-C0588F5FD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026242"/>
              </p:ext>
            </p:extLst>
          </p:nvPr>
        </p:nvGraphicFramePr>
        <p:xfrm>
          <a:off x="1262063" y="2013055"/>
          <a:ext cx="8785735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19036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376EE-430D-417D-86C9-2D87C6BA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sk-SK" dirty="0"/>
              <a:t>Realizácia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EE478C0F-1FF0-48A0-80C7-11060834C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63554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510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C921DF-9345-4B9D-A324-FA2A21AF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EE3CC7-2194-4DE5-B62A-44A7077D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4401C1-9724-40F9-BFAD-70699CBE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24001"/>
            <a:ext cx="9777603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Obrázky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86F7B6-C089-4557-B97A-3E9D42392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130899-E4D0-4FB2-BA18-591F0CA8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12092" cy="425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sedenie, vnútri, stôl, malé&#10;&#10;Automaticky generovaný popis">
            <a:extLst>
              <a:ext uri="{FF2B5EF4-FFF2-40B4-BE49-F238E27FC236}">
                <a16:creationId xmlns:a16="http://schemas.microsoft.com/office/drawing/2014/main" id="{B930D240-A44A-4603-8049-F184DE8F8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60" y="366245"/>
            <a:ext cx="3424914" cy="3512732"/>
          </a:xfrm>
          <a:prstGeom prst="rect">
            <a:avLst/>
          </a:prstGeom>
        </p:spPr>
      </p:pic>
      <p:pic>
        <p:nvPicPr>
          <p:cNvPr id="5" name="Obrázok 4" descr="Obrázok, na ktorom je drevené, vnútri, stôl, drevo&#10;&#10;Automaticky generovaný popis">
            <a:extLst>
              <a:ext uri="{FF2B5EF4-FFF2-40B4-BE49-F238E27FC236}">
                <a16:creationId xmlns:a16="http://schemas.microsoft.com/office/drawing/2014/main" id="{716A429D-EA61-4D1A-9171-970860C4F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09" y="963038"/>
            <a:ext cx="3425451" cy="2260001"/>
          </a:xfrm>
          <a:prstGeom prst="rect">
            <a:avLst/>
          </a:prstGeom>
        </p:spPr>
      </p:pic>
      <p:pic>
        <p:nvPicPr>
          <p:cNvPr id="7" name="Obrázok 6" descr="Obrázok, na ktorom je vnútri, sedenie, stôl, drevené&#10;&#10;Automaticky generovaný popis">
            <a:extLst>
              <a:ext uri="{FF2B5EF4-FFF2-40B4-BE49-F238E27FC236}">
                <a16:creationId xmlns:a16="http://schemas.microsoft.com/office/drawing/2014/main" id="{05356FEE-891D-4525-B469-8CB3F2EFE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2" y="365347"/>
            <a:ext cx="3177493" cy="35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33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17CE2-9EAA-4D5C-A433-A70C311D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solidFill>
                  <a:srgbClr val="FFFFFF"/>
                </a:solidFill>
              </a:rPr>
              <a:t>Video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D vznasadlo">
            <a:hlinkClick r:id="" action="ppaction://media"/>
            <a:extLst>
              <a:ext uri="{FF2B5EF4-FFF2-40B4-BE49-F238E27FC236}">
                <a16:creationId xmlns:a16="http://schemas.microsoft.com/office/drawing/2014/main" id="{34C0FB7A-905B-4D65-87BA-2CEF9848147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4428" y="640081"/>
            <a:ext cx="6800427" cy="3825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C8665A-B6C6-46BB-9012-A9223856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57F808-CB06-491C-AA46-C2F9F470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78" y="223930"/>
            <a:ext cx="9594196" cy="4095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sk-SK" sz="7200" dirty="0"/>
              <a:t>Ďakujem za pozornosť</a:t>
            </a:r>
            <a:endParaRPr lang="en-US" sz="7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8964DE-AB9E-402E-8B81-8AA9BB479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1BE5E-E17F-47E3-AF50-969EA826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16719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ohľad">
  <a:themeElements>
    <a:clrScheme name="Pohľa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ľa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ľa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Office PowerPoint</Application>
  <PresentationFormat>Širokouhlá</PresentationFormat>
  <Paragraphs>31</Paragraphs>
  <Slides>6</Slides>
  <Notes>2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Wingdings 2</vt:lpstr>
      <vt:lpstr>Pohľad</vt:lpstr>
      <vt:lpstr>CD Vznášadlo </vt:lpstr>
      <vt:lpstr>Princíp</vt:lpstr>
      <vt:lpstr>Realizácia</vt:lpstr>
      <vt:lpstr>Obrázky</vt:lpstr>
      <vt:lpstr>Video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Vznášadlo</dc:title>
  <dc:creator>Martin Bulla</dc:creator>
  <cp:lastModifiedBy>Martin Bulla</cp:lastModifiedBy>
  <cp:revision>2</cp:revision>
  <dcterms:created xsi:type="dcterms:W3CDTF">2020-05-22T15:51:08Z</dcterms:created>
  <dcterms:modified xsi:type="dcterms:W3CDTF">2020-05-22T15:52:23Z</dcterms:modified>
</cp:coreProperties>
</file>