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5" r:id="rId2"/>
    <p:sldId id="266" r:id="rId3"/>
    <p:sldId id="274" r:id="rId4"/>
    <p:sldId id="272" r:id="rId5"/>
    <p:sldId id="275" r:id="rId6"/>
    <p:sldId id="273" r:id="rId7"/>
    <p:sldId id="267" r:id="rId8"/>
    <p:sldId id="271" r:id="rId9"/>
    <p:sldId id="268" r:id="rId10"/>
    <p:sldId id="270" r:id="rId11"/>
    <p:sldId id="269" r:id="rId12"/>
    <p:sldId id="256" r:id="rId13"/>
    <p:sldId id="257" r:id="rId14"/>
    <p:sldId id="258" r:id="rId15"/>
    <p:sldId id="259" r:id="rId16"/>
    <p:sldId id="260" r:id="rId17"/>
    <p:sldId id="263" r:id="rId18"/>
    <p:sldId id="264" r:id="rId19"/>
    <p:sldId id="261" r:id="rId20"/>
    <p:sldId id="26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081773E-C26A-47F0-9F54-AF8F6310D5EE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 smtClean="0"/>
              <a:t>Upravte štýl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E47CAF2-5B01-4D64-9FDF-3F9C0A09D5A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akchi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subtropech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vegetují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společenstva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vždy zelených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tvrdolistých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keřů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sk-SK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Makchie"/>
              </a:rPr>
              <a:t>makchie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střídavě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vlhké lesy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subtropů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rostlinstva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pouští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polopouští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7CAF2-5B01-4D64-9FDF-3F9C0A09D5A7}" type="slidenum">
              <a:rPr lang="sk-SK" smtClean="0"/>
              <a:pPr>
                <a:defRPr/>
              </a:pPr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1216152">
              <a:buNone/>
            </a:pPr>
            <a:fld id="{B045B7DE-1198-4F2F-B574-CA8CAE341642}" type="slidenum">
              <a:rPr lang="en-US" sz="1200" b="0" i="0">
                <a:latin typeface="Constantia"/>
                <a:ea typeface="+mn-ea"/>
                <a:cs typeface="+mn-cs"/>
              </a:rPr>
              <a:pPr algn="r" defTabSz="1216152">
                <a:buNone/>
              </a:pPr>
              <a:t>26</a:t>
            </a:fld>
            <a:endParaRPr lang="en-US" sz="1200" b="0" i="0"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73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5258D-267B-432C-B742-53EF567256BE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B1869-6455-4587-AFCF-C5E1A5D8248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DA1F2-736A-44BD-9BF4-00D0EB312BEA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F712-B9E8-4A27-85C8-312DBC9E14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B9019-C7DC-420D-A85B-968D656A8B43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3DB79-0891-41B3-8EA2-43C6C37BEFD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9337F-196E-4888-AA74-6267AAC0AE6E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6238E-3F31-4406-9DBC-491A3C84A3A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BA4E7-52E2-403A-8C9A-B7BE5995D160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1EA8-48C8-4B89-A822-01FC292FF01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EAA10-ABEA-40FE-A4CD-5E4A78A9A7B5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3FFF-9E03-46A6-B1D6-86CEED7086B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C74C-32D2-416D-B154-D176C699350A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AD685-7D7E-4157-8975-4EF985EAAAF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BDB76-76DE-43BD-AD73-4A572DD61262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72537-ABD1-4662-8CEF-6857CF2386B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2CE5-E5A9-4F16-978C-4348C86D9916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E4A95-8926-4D2A-8D09-AEEA62903B1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B3D1A-1E5A-4CBB-BCB8-47D6536E9201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D0BAD-48B7-42C3-8F37-698D2D52548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6EB0-1ABD-4125-A385-5FAAA464EE2C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485CF-E8D5-4E5E-804B-B371E6652EF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štýly predlohy textu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BF9D04-1E0B-4489-B1D3-D26BDEC4505F}" type="datetimeFigureOut">
              <a:rPr lang="sk-SK"/>
              <a:pPr>
                <a:defRPr/>
              </a:pPr>
              <a:t>2. 6. 2015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B68B0D-D201-4128-BBF8-5FCE776A1D0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72" r:id="rId9"/>
    <p:sldLayoutId id="2147483663" r:id="rId10"/>
    <p:sldLayoutId id="2147483662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sk/url?sa=i&amp;rct=j&amp;q=&amp;esrc=s&amp;source=images&amp;cd=&amp;ved=0CAcQjRw&amp;url=http://www.ephoto.sk/galeria/moj-album/12126/&amp;ei=L0FrVZqAAYG6UJyYg6gL&amp;bvm=bv.94455598,d.d24&amp;psig=AFQjCNHOKTt0G3_V5V1sjlYvLBvLiX5SUw&amp;ust=1433178737821186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k/url?sa=i&amp;rct=j&amp;q=&amp;esrc=s&amp;source=images&amp;cd=&amp;ved=0CAcQjRw&amp;url=http://www.kampolovat.sk/sk/lovna-zver/srstnata/daniel-skvrnity&amp;ei=0DtrVb7SF8buUPWigbgO&amp;bvm=bv.94455598,d.d24&amp;psig=AFQjCNEWl6Ol9kOjAP5Y1o1B8xCyn92a3w&amp;ust=1433177409945434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sk/url?sa=i&amp;rct=j&amp;q=&amp;esrc=s&amp;source=images&amp;cd=&amp;ved=0CAcQjRw&amp;url=http://www.fotolovci.sk/index.php?page=galeria&amp;start=180&amp;limit=60&amp;ei=yz1rVZrxB4rTUYb4gRA&amp;bvm=bv.94455598,d.d24&amp;psig=AFQjCNG4yWftqYqjip8AwnE_pUm2aS2tbQ&amp;ust=14331779203252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sk.wikipedia.org/wiki/S%C3%BAbor:Ovis_musimon_trebon_brewery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Tropick%C3%BD_st%C5%99%C3%ADdav%C4%9B_vlhk%C3%BD_les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117180" cy="1470025"/>
          </a:xfrm>
        </p:spPr>
        <p:txBody>
          <a:bodyPr/>
          <a:lstStyle/>
          <a:p>
            <a:pPr algn="ctr"/>
            <a:r>
              <a:rPr lang="sk-SK" sz="5400" b="1" dirty="0" smtClean="0"/>
              <a:t>Subtropické lesy</a:t>
            </a:r>
            <a:endParaRPr lang="sk-SK" sz="5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http://www.venezuelanadlani.cz/wp-content/uploads/2013/03/tapirBrazils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416824" cy="5031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0"/>
            <a:ext cx="7124700" cy="923925"/>
          </a:xfrm>
        </p:spPr>
        <p:txBody>
          <a:bodyPr/>
          <a:lstStyle/>
          <a:p>
            <a:pPr algn="ctr"/>
            <a:r>
              <a:rPr lang="sk-SK" sz="5400" b="1" dirty="0" err="1" smtClean="0"/>
              <a:t>Caja</a:t>
            </a:r>
            <a:r>
              <a:rPr lang="sk-SK" sz="5400" b="1" dirty="0" smtClean="0"/>
              <a:t> </a:t>
            </a:r>
            <a:r>
              <a:rPr lang="sk-SK" sz="5400" b="1" dirty="0" err="1" smtClean="0"/>
              <a:t>de</a:t>
            </a:r>
            <a:r>
              <a:rPr lang="sk-SK" sz="5400" b="1" dirty="0" smtClean="0"/>
              <a:t> </a:t>
            </a:r>
            <a:r>
              <a:rPr lang="sk-SK" sz="5400" b="1" dirty="0" err="1" smtClean="0"/>
              <a:t>muerto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2770" name="Picture 2" descr="Caja de muerto Is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876256" cy="5157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4700" cy="923925"/>
          </a:xfrm>
        </p:spPr>
        <p:txBody>
          <a:bodyPr/>
          <a:lstStyle/>
          <a:p>
            <a:pPr algn="ctr"/>
            <a:r>
              <a:rPr lang="sk-SK" sz="5400" b="1" dirty="0" err="1" smtClean="0"/>
              <a:t>Dezertizácia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http://oceanworld.tamu.edu/resources/environment-book/Images/sahel-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7"/>
            <a:ext cx="8784976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850" y="-387350"/>
            <a:ext cx="8137525" cy="2519363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>
                <a:solidFill>
                  <a:srgbClr val="334116"/>
                </a:solidFill>
              </a:rPr>
              <a:t>Živočíšstvo subtropických lesov</a:t>
            </a:r>
          </a:p>
        </p:txBody>
      </p:sp>
      <p:pic>
        <p:nvPicPr>
          <p:cNvPr id="14340" name="Picture 4" descr="a974955f1dc96a5dc2ee1eaed14a37d147e5ed9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798092"/>
            <a:ext cx="4897437" cy="3151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534988" y="333375"/>
            <a:ext cx="7124700" cy="923925"/>
          </a:xfrm>
        </p:spPr>
        <p:txBody>
          <a:bodyPr/>
          <a:lstStyle/>
          <a:p>
            <a:pPr algn="ctr"/>
            <a:r>
              <a:rPr lang="sk-SK" sz="5400" b="1" dirty="0" smtClean="0"/>
              <a:t>Dikobraz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428126" cy="2952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4066840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7124700" cy="925513"/>
          </a:xfrm>
        </p:spPr>
        <p:txBody>
          <a:bodyPr/>
          <a:lstStyle/>
          <a:p>
            <a:pPr algn="ctr"/>
            <a:r>
              <a:rPr lang="sk-SK" sz="5400" b="1" dirty="0" err="1" smtClean="0"/>
              <a:t>Mravčiar</a:t>
            </a:r>
            <a:r>
              <a:rPr lang="sk-SK" sz="5400" b="1" dirty="0" smtClean="0"/>
              <a:t> veľký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32048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54960"/>
            <a:ext cx="4175944" cy="3132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>
          <a:xfrm>
            <a:off x="908050" y="333375"/>
            <a:ext cx="7124700" cy="923925"/>
          </a:xfrm>
        </p:spPr>
        <p:txBody>
          <a:bodyPr/>
          <a:lstStyle/>
          <a:p>
            <a:pPr algn="ctr"/>
            <a:r>
              <a:rPr lang="sk-SK" sz="5400" b="1" dirty="0" smtClean="0"/>
              <a:t>Králik divý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412776"/>
            <a:ext cx="4042953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360" y="3501008"/>
            <a:ext cx="4442110" cy="3129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7124700" cy="923925"/>
          </a:xfrm>
        </p:spPr>
        <p:txBody>
          <a:bodyPr/>
          <a:lstStyle/>
          <a:p>
            <a:pPr algn="ctr"/>
            <a:r>
              <a:rPr lang="sk-SK" sz="5400" b="1" smtClean="0"/>
              <a:t>Magot bezchvostý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744986" cy="4859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http://www.nature-photogallery.eu/cz/__userdata/photos/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44824"/>
            <a:ext cx="3483868" cy="4803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5400" b="1" smtClean="0"/>
              <a:t>Daniel škvrnitý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684213" y="1806575"/>
            <a:ext cx="6696075" cy="1406525"/>
          </a:xfrm>
        </p:spPr>
        <p:txBody>
          <a:bodyPr/>
          <a:lstStyle/>
          <a:p>
            <a:pPr>
              <a:buNone/>
            </a:pPr>
            <a:endParaRPr lang="sk-SK" sz="2000" dirty="0" smtClean="0"/>
          </a:p>
        </p:txBody>
      </p:sp>
      <p:pic>
        <p:nvPicPr>
          <p:cNvPr id="22532" name="Picture 4" descr="Daniel škvrnit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12976"/>
            <a:ext cx="4032250" cy="3455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4" name="Picture 6" descr="pjurik-daniel-skvrnity-1u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418689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5400" b="1" smtClean="0"/>
              <a:t>Muflón lesný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611188" y="1806575"/>
            <a:ext cx="6337300" cy="1550988"/>
          </a:xfrm>
        </p:spPr>
        <p:txBody>
          <a:bodyPr/>
          <a:lstStyle/>
          <a:p>
            <a:pPr>
              <a:buNone/>
            </a:pPr>
            <a:endParaRPr lang="sk-SK" sz="2000" dirty="0" smtClean="0"/>
          </a:p>
        </p:txBody>
      </p:sp>
      <p:pic>
        <p:nvPicPr>
          <p:cNvPr id="23557" name="Picture 5" descr="cicavce_13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96366"/>
            <a:ext cx="4751561" cy="320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0" name="Picture 8" descr="Ovis musimon trebon brewer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44824"/>
            <a:ext cx="3528392" cy="2639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>
          <a:xfrm>
            <a:off x="611188" y="692150"/>
            <a:ext cx="7124700" cy="925513"/>
          </a:xfrm>
        </p:spPr>
        <p:txBody>
          <a:bodyPr/>
          <a:lstStyle/>
          <a:p>
            <a:pPr algn="ctr"/>
            <a:r>
              <a:rPr lang="sk-SK" sz="5400" b="1" dirty="0" smtClean="0"/>
              <a:t>Šakal zlatý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960440" cy="2969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88754"/>
            <a:ext cx="4248522" cy="2834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650" y="260649"/>
            <a:ext cx="7594798" cy="1339552"/>
          </a:xfrm>
        </p:spPr>
        <p:txBody>
          <a:bodyPr/>
          <a:lstStyle/>
          <a:p>
            <a:r>
              <a:rPr lang="sk-SK" sz="3600" b="1" dirty="0" smtClean="0"/>
              <a:t>Stále zelené </a:t>
            </a:r>
            <a:r>
              <a:rPr lang="sk-SK" sz="3600" b="1" dirty="0" err="1" smtClean="0"/>
              <a:t>tvrdolisté</a:t>
            </a:r>
            <a:r>
              <a:rPr lang="sk-SK" sz="3600" b="1" dirty="0" smtClean="0"/>
              <a:t> lesy stredomorského typu</a:t>
            </a: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4" name="Picture 2" descr="http://upload.wikimedia.org/wikipedia/commons/b/ba/Nahkealehtinen_kasvillisu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8464150" cy="4211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>
          <a:xfrm>
            <a:off x="468313" y="-266700"/>
            <a:ext cx="8351837" cy="2592388"/>
          </a:xfrm>
        </p:spPr>
        <p:txBody>
          <a:bodyPr/>
          <a:lstStyle/>
          <a:p>
            <a:pPr algn="ctr"/>
            <a:r>
              <a:rPr lang="sk-SK" sz="5400" b="1" dirty="0" err="1" smtClean="0"/>
              <a:t>Krovinár</a:t>
            </a:r>
            <a:r>
              <a:rPr lang="sk-SK" sz="5400" b="1" dirty="0" smtClean="0"/>
              <a:t> </a:t>
            </a:r>
            <a:r>
              <a:rPr lang="sk-SK" sz="5400" b="1" dirty="0" err="1" smtClean="0"/>
              <a:t>žltoškvrnný</a:t>
            </a:r>
            <a:endParaRPr lang="sk-SK" sz="5400" b="1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235450" cy="3176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60244"/>
            <a:ext cx="4149279" cy="2904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7117180" cy="1470025"/>
          </a:xfrm>
        </p:spPr>
        <p:txBody>
          <a:bodyPr/>
          <a:lstStyle/>
          <a:p>
            <a:pPr algn="ctr" defTabSz="1216152">
              <a:lnSpc>
                <a:spcPct val="80000"/>
              </a:lnSpc>
              <a:spcBef>
                <a:spcPts val="0"/>
              </a:spcBef>
              <a:buNone/>
            </a:pPr>
            <a:r>
              <a:rPr lang="sk-SK" sz="60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Rastlinstvo</a:t>
            </a:r>
            <a:endParaRPr lang="sk-SK" sz="6000" b="1" i="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buNone/>
            </a:pPr>
            <a:endParaRPr lang="sk-SK" sz="2800" b="0" i="0" dirty="0">
              <a:solidFill>
                <a:srgbClr val="89C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83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5400" b="1" dirty="0" err="1" smtClean="0"/>
              <a:t>Macchie</a:t>
            </a:r>
            <a:endParaRPr lang="sk-SK" sz="5400" b="1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844824"/>
            <a:ext cx="5149501" cy="4573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89162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5400" b="1" dirty="0" smtClean="0"/>
              <a:t>Olivovník (</a:t>
            </a:r>
            <a:r>
              <a:rPr lang="sk-SK" sz="5400" b="1" dirty="0" err="1" smtClean="0"/>
              <a:t>Olea</a:t>
            </a:r>
            <a:r>
              <a:rPr lang="sk-SK" sz="5400" b="1" dirty="0" smtClean="0"/>
              <a:t>)</a:t>
            </a:r>
            <a:endParaRPr lang="sk-SK" sz="5400" b="1" dirty="0"/>
          </a:p>
        </p:txBody>
      </p:sp>
      <p:pic>
        <p:nvPicPr>
          <p:cNvPr id="1026" name="Picture 2" descr="http://www.najlacnejsiedreviny.sk/images/olivovnik_europsky_20_40_cm_v_cepniku_olea_europana_b_b18b10695b5a2f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61" y="1916833"/>
            <a:ext cx="4239208" cy="376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0341" y="1700808"/>
            <a:ext cx="2858244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3383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5400" b="1" dirty="0" smtClean="0"/>
              <a:t>Céder (</a:t>
            </a:r>
            <a:r>
              <a:rPr lang="sk-SK" sz="5400" b="1" dirty="0" err="1" smtClean="0"/>
              <a:t>Cedrus</a:t>
            </a:r>
            <a:r>
              <a:rPr lang="sk-SK" sz="5400" b="1" dirty="0" smtClean="0"/>
              <a:t>)</a:t>
            </a:r>
            <a:endParaRPr lang="sk-SK" sz="54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844825"/>
            <a:ext cx="4072998" cy="4257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2060848"/>
            <a:ext cx="2051806" cy="3646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0628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7306974" cy="1185861"/>
          </a:xfrm>
        </p:spPr>
        <p:txBody>
          <a:bodyPr/>
          <a:lstStyle/>
          <a:p>
            <a:pPr algn="ctr"/>
            <a:r>
              <a:rPr lang="sk-SK" sz="5400" b="1" dirty="0" smtClean="0"/>
              <a:t>Borovica (</a:t>
            </a:r>
            <a:r>
              <a:rPr lang="sk-SK" sz="5400" b="1" dirty="0" err="1" smtClean="0"/>
              <a:t>Pinus</a:t>
            </a:r>
            <a:r>
              <a:rPr lang="sk-SK" sz="5400" b="1" dirty="0" smtClean="0"/>
              <a:t>)</a:t>
            </a:r>
            <a:endParaRPr lang="sk-SK" sz="54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160" y="1846178"/>
            <a:ext cx="3027143" cy="2779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129" y="1846178"/>
            <a:ext cx="4024114" cy="4023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226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378982" cy="1368152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 smtClean="0"/>
              <a:t>Borievka </a:t>
            </a:r>
            <a:r>
              <a:rPr lang="sk-SK" sz="5400" b="1" dirty="0" smtClean="0"/>
              <a:t>obyčajná</a:t>
            </a:r>
            <a:endParaRPr lang="sk-SK" sz="54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041050"/>
            <a:ext cx="2520280" cy="4619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212976"/>
            <a:ext cx="3267833" cy="3266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484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620688"/>
            <a:ext cx="7378982" cy="1879624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 smtClean="0"/>
              <a:t>Dub korkový (</a:t>
            </a:r>
            <a:r>
              <a:rPr lang="sk-SK" sz="5400" b="1" dirty="0" err="1" smtClean="0"/>
              <a:t>Quercus</a:t>
            </a:r>
            <a:r>
              <a:rPr lang="sk-SK" sz="5400" b="1" dirty="0" smtClean="0"/>
              <a:t> </a:t>
            </a:r>
            <a:r>
              <a:rPr lang="sk-SK" sz="5400" b="1" dirty="0" err="1" smtClean="0"/>
              <a:t>suber</a:t>
            </a:r>
            <a:r>
              <a:rPr lang="sk-SK" sz="5400" b="1" dirty="0" smtClean="0"/>
              <a:t>)</a:t>
            </a:r>
            <a:endParaRPr lang="sk-SK" sz="5400" b="1" dirty="0"/>
          </a:p>
        </p:txBody>
      </p:sp>
      <p:pic>
        <p:nvPicPr>
          <p:cNvPr id="5" name="Zástupný symbol obrázka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7" b="2037"/>
          <a:stretch>
            <a:fillRect/>
          </a:stretch>
        </p:blipFill>
        <p:spPr>
          <a:xfrm>
            <a:off x="4932040" y="3645024"/>
            <a:ext cx="3241204" cy="2357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852936"/>
            <a:ext cx="3993375" cy="3546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4060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16824" cy="2016224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 smtClean="0"/>
              <a:t>Citrus (</a:t>
            </a:r>
            <a:r>
              <a:rPr lang="sk-SK" sz="5400" b="1" dirty="0" err="1"/>
              <a:t>Poncirus</a:t>
            </a:r>
            <a:r>
              <a:rPr lang="sk-SK" sz="5400" b="1" dirty="0"/>
              <a:t> </a:t>
            </a:r>
            <a:r>
              <a:rPr lang="sk-SK" sz="5400" b="1" dirty="0" err="1"/>
              <a:t>trifoliata</a:t>
            </a:r>
            <a:r>
              <a:rPr lang="sk-SK" sz="5400" b="1" dirty="0" smtClean="0"/>
              <a:t>)</a:t>
            </a:r>
            <a:endParaRPr lang="sk-SK" sz="54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852936"/>
            <a:ext cx="3633673" cy="3636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284984"/>
            <a:ext cx="3119468" cy="2936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5763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3481387" cy="1113254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/>
              <a:t>Zdroje</a:t>
            </a:r>
            <a:endParaRPr lang="sk-SK" sz="5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smtClean="0">
                <a:hlinkClick r:id="rId2"/>
              </a:rPr>
              <a:t>http://</a:t>
            </a:r>
            <a:r>
              <a:rPr lang="sk-SK" dirty="0" smtClean="0">
                <a:hlinkClick r:id="rId2"/>
              </a:rPr>
              <a:t>cs.wikipedia.org/wiki/Tropick%C3%BD_st%C5%99%C3%ADdav%C4%9B_vlhk%C3%BD_les</a:t>
            </a:r>
            <a:endParaRPr lang="sk-SK" dirty="0" smtClean="0"/>
          </a:p>
          <a:p>
            <a:r>
              <a:rPr lang="sk-SK" dirty="0" smtClean="0"/>
              <a:t>http://cs.wikipedia.org/wiki/Tvrdolist%C3%BD_les</a:t>
            </a:r>
            <a:endParaRPr 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5400" b="1" dirty="0" smtClean="0"/>
              <a:t>Charakteristika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988840"/>
            <a:ext cx="7234758" cy="2286447"/>
          </a:xfrm>
        </p:spPr>
        <p:txBody>
          <a:bodyPr/>
          <a:lstStyle/>
          <a:p>
            <a:r>
              <a:rPr lang="sk-SK" dirty="0" smtClean="0"/>
              <a:t>Rozmanité rastlinstvo a </a:t>
            </a:r>
            <a:r>
              <a:rPr lang="sk-SK" dirty="0" err="1" smtClean="0"/>
              <a:t>živočšstvo</a:t>
            </a:r>
            <a:endParaRPr lang="sk-SK" dirty="0" smtClean="0"/>
          </a:p>
          <a:p>
            <a:r>
              <a:rPr lang="sk-SK" dirty="0" smtClean="0"/>
              <a:t>Suché horúce leto</a:t>
            </a:r>
          </a:p>
          <a:p>
            <a:r>
              <a:rPr lang="sk-SK" dirty="0" smtClean="0"/>
              <a:t>Mierna vlhká zima</a:t>
            </a:r>
          </a:p>
          <a:p>
            <a:pPr>
              <a:buNone/>
            </a:pPr>
            <a:endParaRPr lang="sk-SK" dirty="0" smtClean="0"/>
          </a:p>
          <a:p>
            <a:r>
              <a:rPr lang="sk-SK" dirty="0" err="1" smtClean="0"/>
              <a:t>Makchie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34818" name="Picture 2" descr="http://korsika.rovnou.cz/fotky/korsika-makch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420888"/>
            <a:ext cx="5724128" cy="4293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404664"/>
            <a:ext cx="7450990" cy="2095648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/>
              <a:t>Ďakujeme za pozornosť</a:t>
            </a:r>
            <a:endParaRPr lang="sk-SK" sz="5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http://www.eriktibensky.eu/wp-content/uploads/2012/06/motyl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564904"/>
            <a:ext cx="6048672" cy="4029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4700" cy="923925"/>
          </a:xfrm>
        </p:spPr>
        <p:txBody>
          <a:bodyPr/>
          <a:lstStyle/>
          <a:p>
            <a:r>
              <a:rPr lang="sk-SK" sz="5400" b="1" dirty="0" smtClean="0"/>
              <a:t>Les v </a:t>
            </a:r>
            <a:r>
              <a:rPr lang="sk-SK" sz="5400" b="1" dirty="0" err="1" smtClean="0"/>
              <a:t>stredomorí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22" name="Picture 2" descr="http://fld.czu.cz/vyzkum/nauka_o_lp/biomy/Stredomo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84784"/>
            <a:ext cx="8700434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5400" b="1" dirty="0" smtClean="0"/>
              <a:t>Austrálsky les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3794" name="Picture 2" descr="http://www.dovolena-australie.com/images/upload/1/3/4/0ab564875a134c6e564804f7c0df7a8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7"/>
            <a:ext cx="8804795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124700" cy="923925"/>
          </a:xfrm>
        </p:spPr>
        <p:txBody>
          <a:bodyPr/>
          <a:lstStyle/>
          <a:p>
            <a:pPr algn="ctr"/>
            <a:r>
              <a:rPr lang="sk-SK" sz="5400" b="1" dirty="0" smtClean="0"/>
              <a:t>Zasolenie pôdy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698" name="Picture 2" descr="http://img.cas.sk/img/4/article/1079963_nevada-poziar-reno-ohen.jpg?time=1321689095&amp;hash=18cf1e7cb71c02cbc6584442548764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5899"/>
            <a:ext cx="8700342" cy="5183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666806" cy="1384573"/>
          </a:xfrm>
        </p:spPr>
        <p:txBody>
          <a:bodyPr/>
          <a:lstStyle/>
          <a:p>
            <a:pPr algn="ctr"/>
            <a:r>
              <a:rPr lang="sk-SK" sz="3600" b="1" dirty="0" smtClean="0"/>
              <a:t>Striedavo vlhké lesy,  </a:t>
            </a:r>
            <a:r>
              <a:rPr lang="sk-SK" sz="3600" b="1" dirty="0" err="1" smtClean="0"/>
              <a:t>monzúnové</a:t>
            </a:r>
            <a:r>
              <a:rPr lang="sk-SK" sz="3600" b="1" dirty="0" smtClean="0"/>
              <a:t>, subtropické lesy</a:t>
            </a: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2290" name="Picture 2" descr="http://upload.wikimedia.org/wikipedia/commons/thumb/9/99/Tropicke_lesy_sveta.png/1280px-Tropicke_lesy_sve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8704104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124700" cy="923925"/>
          </a:xfrm>
        </p:spPr>
        <p:txBody>
          <a:bodyPr/>
          <a:lstStyle/>
          <a:p>
            <a:pPr algn="ctr"/>
            <a:r>
              <a:rPr lang="sk-SK" sz="5400" b="1" dirty="0" smtClean="0"/>
              <a:t>Charakteristika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764704"/>
            <a:ext cx="3491880" cy="6093296"/>
          </a:xfrm>
        </p:spPr>
        <p:txBody>
          <a:bodyPr/>
          <a:lstStyle/>
          <a:p>
            <a:r>
              <a:rPr lang="sk-SK" dirty="0" err="1" smtClean="0"/>
              <a:t>feralitizačný</a:t>
            </a:r>
            <a:r>
              <a:rPr lang="sk-SK" dirty="0" smtClean="0"/>
              <a:t> </a:t>
            </a:r>
            <a:r>
              <a:rPr lang="sk-SK" dirty="0" err="1" smtClean="0"/>
              <a:t>pôdotvorný</a:t>
            </a:r>
            <a:r>
              <a:rPr lang="sk-SK" dirty="0" smtClean="0"/>
              <a:t> proces</a:t>
            </a:r>
          </a:p>
          <a:p>
            <a:r>
              <a:rPr lang="sk-SK" dirty="0" smtClean="0"/>
              <a:t>obdobie </a:t>
            </a:r>
            <a:r>
              <a:rPr lang="sk-SK" dirty="0" err="1" smtClean="0"/>
              <a:t>daždov</a:t>
            </a:r>
            <a:r>
              <a:rPr lang="sk-SK" dirty="0" smtClean="0"/>
              <a:t>             (4 mesiace-4000mm)</a:t>
            </a:r>
          </a:p>
          <a:p>
            <a:r>
              <a:rPr lang="sk-SK" dirty="0" smtClean="0"/>
              <a:t>obdobie sucha</a:t>
            </a:r>
          </a:p>
          <a:p>
            <a:r>
              <a:rPr lang="sk-SK" dirty="0" smtClean="0"/>
              <a:t>rozmanité rastlinstvo a živočíšstvo</a:t>
            </a:r>
            <a:endParaRPr lang="sk-SK" dirty="0"/>
          </a:p>
        </p:txBody>
      </p:sp>
      <p:pic>
        <p:nvPicPr>
          <p:cNvPr id="13314" name="Picture 2" descr="http://www.pyrrhura.cz/wp-content/gallery/peru-tambopata/foto4_peru_oblast_tambopat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546902"/>
            <a:ext cx="5460099" cy="4095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124700" cy="923925"/>
          </a:xfrm>
        </p:spPr>
        <p:txBody>
          <a:bodyPr/>
          <a:lstStyle/>
          <a:p>
            <a:pPr algn="ctr"/>
            <a:r>
              <a:rPr lang="sk-SK" sz="5400" b="1" dirty="0" smtClean="0"/>
              <a:t>Trinidad a Tobago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 descr="Chacachacare dry forest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626" y="1700808"/>
            <a:ext cx="6659893" cy="4994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TM02455596[[fn=Jar]]</Template>
  <TotalTime>525</TotalTime>
  <Words>136</Words>
  <Application>Microsoft Office PowerPoint</Application>
  <PresentationFormat>Prezentácia na obrazovke (4:3)</PresentationFormat>
  <Paragraphs>44</Paragraphs>
  <Slides>30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Spring</vt:lpstr>
      <vt:lpstr>Subtropické lesy</vt:lpstr>
      <vt:lpstr>Stále zelené tvrdolisté lesy stredomorského typu</vt:lpstr>
      <vt:lpstr>Charakteristika</vt:lpstr>
      <vt:lpstr>Les v stredomorí</vt:lpstr>
      <vt:lpstr>Austrálsky les</vt:lpstr>
      <vt:lpstr>Zasolenie pôdy</vt:lpstr>
      <vt:lpstr>Striedavo vlhké lesy,  monzúnové, subtropické lesy</vt:lpstr>
      <vt:lpstr>Charakteristika</vt:lpstr>
      <vt:lpstr>Trinidad a Tobago</vt:lpstr>
      <vt:lpstr>Caja de muerto</vt:lpstr>
      <vt:lpstr>Dezertizácia</vt:lpstr>
      <vt:lpstr>Živočíšstvo subtropických lesov</vt:lpstr>
      <vt:lpstr>Dikobraz</vt:lpstr>
      <vt:lpstr>Mravčiar veľký</vt:lpstr>
      <vt:lpstr>Králik divý</vt:lpstr>
      <vt:lpstr>Magot bezchvostý</vt:lpstr>
      <vt:lpstr>Daniel škvrnitý</vt:lpstr>
      <vt:lpstr>Muflón lesný</vt:lpstr>
      <vt:lpstr>Šakal zlatý</vt:lpstr>
      <vt:lpstr>Krovinár žltoškvrnný</vt:lpstr>
      <vt:lpstr>Rastlinstvo</vt:lpstr>
      <vt:lpstr>Macchie</vt:lpstr>
      <vt:lpstr>Olivovník (Olea)</vt:lpstr>
      <vt:lpstr>Céder (Cedrus)</vt:lpstr>
      <vt:lpstr>Borovica (Pinus)</vt:lpstr>
      <vt:lpstr>Borievka obyčajná</vt:lpstr>
      <vt:lpstr>Dub korkový (Quercus suber)</vt:lpstr>
      <vt:lpstr>Citrus (Poncirus trifoliata)</vt:lpstr>
      <vt:lpstr>Zdroje</vt:lpstr>
      <vt:lpstr>Ďakujeme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Ja</dc:creator>
  <cp:lastModifiedBy>Spravca</cp:lastModifiedBy>
  <cp:revision>20</cp:revision>
  <dcterms:created xsi:type="dcterms:W3CDTF">2015-05-24T09:36:38Z</dcterms:created>
  <dcterms:modified xsi:type="dcterms:W3CDTF">2015-06-02T20:59:37Z</dcterms:modified>
</cp:coreProperties>
</file>