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256" r:id="rId2"/>
    <p:sldId id="258" r:id="rId3"/>
    <p:sldId id="259" r:id="rId4"/>
    <p:sldId id="304" r:id="rId5"/>
    <p:sldId id="327" r:id="rId6"/>
    <p:sldId id="319" r:id="rId7"/>
    <p:sldId id="315" r:id="rId8"/>
    <p:sldId id="314" r:id="rId9"/>
    <p:sldId id="325" r:id="rId10"/>
    <p:sldId id="262" r:id="rId11"/>
    <p:sldId id="261" r:id="rId12"/>
    <p:sldId id="307" r:id="rId13"/>
    <p:sldId id="312" r:id="rId14"/>
    <p:sldId id="308" r:id="rId15"/>
    <p:sldId id="326" r:id="rId16"/>
    <p:sldId id="313" r:id="rId17"/>
    <p:sldId id="270" r:id="rId18"/>
    <p:sldId id="309" r:id="rId19"/>
    <p:sldId id="310" r:id="rId20"/>
    <p:sldId id="320" r:id="rId21"/>
    <p:sldId id="323" r:id="rId22"/>
    <p:sldId id="277" r:id="rId23"/>
    <p:sldId id="260" r:id="rId24"/>
    <p:sldId id="322" r:id="rId25"/>
    <p:sldId id="328" r:id="rId26"/>
    <p:sldId id="305" r:id="rId27"/>
    <p:sldId id="324" r:id="rId28"/>
    <p:sldId id="317" r:id="rId29"/>
    <p:sldId id="285" r:id="rId30"/>
    <p:sldId id="282" r:id="rId31"/>
  </p:sldIdLst>
  <p:sldSz cx="9144000" cy="5143500" type="screen16x9"/>
  <p:notesSz cx="6858000" cy="9144000"/>
  <p:embeddedFontLst>
    <p:embeddedFont>
      <p:font typeface="Merriweather" panose="00000500000000000000" pitchFamily="2" charset="-18"/>
      <p:regular r:id="rId33"/>
      <p:bold r:id="rId34"/>
      <p:italic r:id="rId35"/>
      <p:boldItalic r:id="rId36"/>
    </p:embeddedFont>
    <p:embeddedFont>
      <p:font typeface="Proxima Nova" panose="020B0604020202020204" charset="0"/>
      <p:regular r:id="rId37"/>
      <p:bold r:id="rId38"/>
      <p:italic r:id="rId39"/>
      <p:boldItalic r:id="rId40"/>
    </p:embeddedFont>
    <p:embeddedFont>
      <p:font typeface="Roboto Condensed Light" panose="02000000000000000000" pitchFamily="2" charset="0"/>
      <p:regular r:id="rId41"/>
      <p:italic r:id="rId42"/>
    </p:embeddedFont>
    <p:embeddedFont>
      <p:font typeface="Roboto Slab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351"/>
    <a:srgbClr val="C9A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1ECE2F-E6A7-448E-9EF3-4B6D914C07EB}">
  <a:tblStyle styleId="{861ECE2F-E6A7-448E-9EF3-4B6D914C07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964853f0b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964853f0b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95822599c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95822599c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964853f0b7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964853f0b7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964853f0b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964853f0b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964853f0b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964853f0b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944b53b16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944b53b16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964853f0b7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964853f0b7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944b53b16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944b53b16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95822599c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95822599c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964853f0b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964853f0b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046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3099" y="1163750"/>
            <a:ext cx="5237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3150" y="3135350"/>
            <a:ext cx="5237700" cy="3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970647" y="157271"/>
            <a:ext cx="753375" cy="662275"/>
            <a:chOff x="7814372" y="-58967"/>
            <a:chExt cx="753375" cy="66227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8;p2"/>
          <p:cNvSpPr/>
          <p:nvPr/>
        </p:nvSpPr>
        <p:spPr>
          <a:xfrm>
            <a:off x="7756000" y="469175"/>
            <a:ext cx="488400" cy="48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 flipH="1">
            <a:off x="1039147" y="4079046"/>
            <a:ext cx="753375" cy="662275"/>
            <a:chOff x="7814372" y="-58967"/>
            <a:chExt cx="753375" cy="662275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26;p2"/>
          <p:cNvSpPr/>
          <p:nvPr/>
        </p:nvSpPr>
        <p:spPr>
          <a:xfrm>
            <a:off x="1894700" y="4485950"/>
            <a:ext cx="357300" cy="3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solidFill>
          <a:schemeClr val="lt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title" idx="2"/>
          </p:nvPr>
        </p:nvSpPr>
        <p:spPr>
          <a:xfrm flipH="1">
            <a:off x="713249" y="3607456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1"/>
          </p:nvPr>
        </p:nvSpPr>
        <p:spPr>
          <a:xfrm flipH="1">
            <a:off x="713250" y="3862425"/>
            <a:ext cx="2280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title" idx="3"/>
          </p:nvPr>
        </p:nvSpPr>
        <p:spPr>
          <a:xfrm flipH="1">
            <a:off x="3431537" y="3607456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4"/>
          </p:nvPr>
        </p:nvSpPr>
        <p:spPr>
          <a:xfrm flipH="1">
            <a:off x="3431537" y="3862425"/>
            <a:ext cx="2280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title" idx="5"/>
          </p:nvPr>
        </p:nvSpPr>
        <p:spPr>
          <a:xfrm flipH="1">
            <a:off x="6149825" y="3607456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7" name="Google Shape;237;p14"/>
          <p:cNvSpPr txBox="1">
            <a:spLocks noGrp="1"/>
          </p:cNvSpPr>
          <p:nvPr>
            <p:ph type="subTitle" idx="6"/>
          </p:nvPr>
        </p:nvSpPr>
        <p:spPr>
          <a:xfrm flipH="1">
            <a:off x="6149825" y="3862425"/>
            <a:ext cx="2280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4"/>
          <p:cNvGrpSpPr/>
          <p:nvPr/>
        </p:nvGrpSpPr>
        <p:grpSpPr>
          <a:xfrm rot="10800000">
            <a:off x="-40128" y="2621858"/>
            <a:ext cx="753375" cy="662275"/>
            <a:chOff x="7814372" y="-58967"/>
            <a:chExt cx="753375" cy="662275"/>
          </a:xfrm>
        </p:grpSpPr>
        <p:grpSp>
          <p:nvGrpSpPr>
            <p:cNvPr id="239" name="Google Shape;239;p14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240" name="Google Shape;240;p1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14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243" name="Google Shape;243;p1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5" name="Google Shape;245;p14"/>
          <p:cNvSpPr/>
          <p:nvPr/>
        </p:nvSpPr>
        <p:spPr>
          <a:xfrm>
            <a:off x="39475" y="2234302"/>
            <a:ext cx="268800" cy="2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"/>
          <p:cNvSpPr/>
          <p:nvPr/>
        </p:nvSpPr>
        <p:spPr>
          <a:xfrm>
            <a:off x="3079075" y="4775449"/>
            <a:ext cx="268800" cy="2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4"/>
          <p:cNvGrpSpPr/>
          <p:nvPr/>
        </p:nvGrpSpPr>
        <p:grpSpPr>
          <a:xfrm>
            <a:off x="7814372" y="-58967"/>
            <a:ext cx="753375" cy="662275"/>
            <a:chOff x="7814372" y="-58967"/>
            <a:chExt cx="753375" cy="662275"/>
          </a:xfrm>
        </p:grpSpPr>
        <p:grpSp>
          <p:nvGrpSpPr>
            <p:cNvPr id="248" name="Google Shape;248;p14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249" name="Google Shape;249;p1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14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252" name="Google Shape;252;p1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4" name="Google Shape;254;p14"/>
          <p:cNvSpPr/>
          <p:nvPr/>
        </p:nvSpPr>
        <p:spPr>
          <a:xfrm>
            <a:off x="8347075" y="569048"/>
            <a:ext cx="513600" cy="513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3">
    <p:bg>
      <p:bgPr>
        <a:solidFill>
          <a:schemeClr val="lt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 idx="2"/>
          </p:nvPr>
        </p:nvSpPr>
        <p:spPr>
          <a:xfrm flipH="1">
            <a:off x="1476387" y="3733651"/>
            <a:ext cx="2697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8" name="Google Shape;258;p15"/>
          <p:cNvSpPr txBox="1">
            <a:spLocks noGrp="1"/>
          </p:cNvSpPr>
          <p:nvPr>
            <p:ph type="subTitle" idx="1"/>
          </p:nvPr>
        </p:nvSpPr>
        <p:spPr>
          <a:xfrm flipH="1">
            <a:off x="1476350" y="3988625"/>
            <a:ext cx="26979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title" idx="3"/>
          </p:nvPr>
        </p:nvSpPr>
        <p:spPr>
          <a:xfrm flipH="1">
            <a:off x="4969750" y="3733651"/>
            <a:ext cx="2697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4"/>
          </p:nvPr>
        </p:nvSpPr>
        <p:spPr>
          <a:xfrm flipH="1">
            <a:off x="4969750" y="3988625"/>
            <a:ext cx="26979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5"/>
          <p:cNvSpPr txBox="1">
            <a:spLocks noGrp="1"/>
          </p:cNvSpPr>
          <p:nvPr>
            <p:ph type="title" idx="5"/>
          </p:nvPr>
        </p:nvSpPr>
        <p:spPr>
          <a:xfrm flipH="1">
            <a:off x="1476387" y="1910400"/>
            <a:ext cx="2697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2" name="Google Shape;262;p15"/>
          <p:cNvSpPr txBox="1">
            <a:spLocks noGrp="1"/>
          </p:cNvSpPr>
          <p:nvPr>
            <p:ph type="subTitle" idx="6"/>
          </p:nvPr>
        </p:nvSpPr>
        <p:spPr>
          <a:xfrm flipH="1">
            <a:off x="1476350" y="2165375"/>
            <a:ext cx="26979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title" idx="7"/>
          </p:nvPr>
        </p:nvSpPr>
        <p:spPr>
          <a:xfrm flipH="1">
            <a:off x="4969750" y="1910400"/>
            <a:ext cx="2697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subTitle" idx="8"/>
          </p:nvPr>
        </p:nvSpPr>
        <p:spPr>
          <a:xfrm flipH="1">
            <a:off x="4969750" y="2165375"/>
            <a:ext cx="26979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5"/>
          <p:cNvSpPr/>
          <p:nvPr/>
        </p:nvSpPr>
        <p:spPr>
          <a:xfrm>
            <a:off x="3493038" y="109397"/>
            <a:ext cx="270000" cy="27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8322338" y="617201"/>
            <a:ext cx="417300" cy="4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15"/>
          <p:cNvGrpSpPr/>
          <p:nvPr/>
        </p:nvGrpSpPr>
        <p:grpSpPr>
          <a:xfrm>
            <a:off x="8322397" y="1010996"/>
            <a:ext cx="753375" cy="662275"/>
            <a:chOff x="7814372" y="-58967"/>
            <a:chExt cx="753375" cy="662275"/>
          </a:xfrm>
        </p:grpSpPr>
        <p:grpSp>
          <p:nvGrpSpPr>
            <p:cNvPr id="268" name="Google Shape;268;p15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269" name="Google Shape;269;p1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15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272" name="Google Shape;272;p1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4" name="Google Shape;274;p15"/>
          <p:cNvSpPr/>
          <p:nvPr/>
        </p:nvSpPr>
        <p:spPr>
          <a:xfrm>
            <a:off x="263538" y="2165367"/>
            <a:ext cx="417300" cy="4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15"/>
          <p:cNvGrpSpPr/>
          <p:nvPr/>
        </p:nvGrpSpPr>
        <p:grpSpPr>
          <a:xfrm>
            <a:off x="160022" y="2752046"/>
            <a:ext cx="753375" cy="662275"/>
            <a:chOff x="7814372" y="-58967"/>
            <a:chExt cx="753375" cy="662275"/>
          </a:xfrm>
        </p:grpSpPr>
        <p:grpSp>
          <p:nvGrpSpPr>
            <p:cNvPr id="276" name="Google Shape;276;p15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277" name="Google Shape;277;p1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279;p15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280" name="Google Shape;280;p1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2" name="Google Shape;282;p15"/>
          <p:cNvSpPr/>
          <p:nvPr/>
        </p:nvSpPr>
        <p:spPr>
          <a:xfrm>
            <a:off x="8395988" y="4347323"/>
            <a:ext cx="270000" cy="27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2_2_1">
    <p:bg>
      <p:bgPr>
        <a:solidFill>
          <a:schemeClr val="lt2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title" idx="2"/>
          </p:nvPr>
        </p:nvSpPr>
        <p:spPr>
          <a:xfrm flipH="1">
            <a:off x="1364094" y="3357775"/>
            <a:ext cx="24933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subTitle" idx="1"/>
          </p:nvPr>
        </p:nvSpPr>
        <p:spPr>
          <a:xfrm flipH="1">
            <a:off x="1364101" y="3612750"/>
            <a:ext cx="24933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title" idx="3"/>
          </p:nvPr>
        </p:nvSpPr>
        <p:spPr>
          <a:xfrm flipH="1">
            <a:off x="5286612" y="3357775"/>
            <a:ext cx="24933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4"/>
          </p:nvPr>
        </p:nvSpPr>
        <p:spPr>
          <a:xfrm flipH="1">
            <a:off x="5286625" y="3612750"/>
            <a:ext cx="24933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9" name="Google Shape;289;p16"/>
          <p:cNvGrpSpPr/>
          <p:nvPr/>
        </p:nvGrpSpPr>
        <p:grpSpPr>
          <a:xfrm>
            <a:off x="8206997" y="2095121"/>
            <a:ext cx="753375" cy="662275"/>
            <a:chOff x="7814372" y="-58967"/>
            <a:chExt cx="753375" cy="662275"/>
          </a:xfrm>
        </p:grpSpPr>
        <p:grpSp>
          <p:nvGrpSpPr>
            <p:cNvPr id="290" name="Google Shape;290;p16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291" name="Google Shape;291;p1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16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6" name="Google Shape;296;p16"/>
          <p:cNvGrpSpPr/>
          <p:nvPr/>
        </p:nvGrpSpPr>
        <p:grpSpPr>
          <a:xfrm>
            <a:off x="3949097" y="4603958"/>
            <a:ext cx="753375" cy="662275"/>
            <a:chOff x="7814372" y="-58967"/>
            <a:chExt cx="753375" cy="662275"/>
          </a:xfrm>
        </p:grpSpPr>
        <p:grpSp>
          <p:nvGrpSpPr>
            <p:cNvPr id="297" name="Google Shape;297;p16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298" name="Google Shape;298;p1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16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301" name="Google Shape;301;p1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3" name="Google Shape;303;p16"/>
          <p:cNvSpPr/>
          <p:nvPr/>
        </p:nvSpPr>
        <p:spPr>
          <a:xfrm>
            <a:off x="5118250" y="249400"/>
            <a:ext cx="290100" cy="29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>
            <a:off x="8634025" y="2661225"/>
            <a:ext cx="417300" cy="4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"/>
          <p:cNvSpPr/>
          <p:nvPr/>
        </p:nvSpPr>
        <p:spPr>
          <a:xfrm>
            <a:off x="4043575" y="4344275"/>
            <a:ext cx="223200" cy="22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"/>
          <p:cNvSpPr/>
          <p:nvPr/>
        </p:nvSpPr>
        <p:spPr>
          <a:xfrm>
            <a:off x="74263" y="2320613"/>
            <a:ext cx="662400" cy="662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 1">
  <p:cSld name="CUSTOM_1_1_1_1_1_1">
    <p:bg>
      <p:bgPr>
        <a:solidFill>
          <a:schemeClr val="lt2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2"/>
          <p:cNvSpPr txBox="1">
            <a:spLocks noGrp="1"/>
          </p:cNvSpPr>
          <p:nvPr>
            <p:ph type="title" idx="2"/>
          </p:nvPr>
        </p:nvSpPr>
        <p:spPr>
          <a:xfrm flipH="1">
            <a:off x="1169727" y="2390800"/>
            <a:ext cx="28554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5" name="Google Shape;435;p22"/>
          <p:cNvSpPr txBox="1">
            <a:spLocks noGrp="1"/>
          </p:cNvSpPr>
          <p:nvPr>
            <p:ph type="subTitle" idx="1"/>
          </p:nvPr>
        </p:nvSpPr>
        <p:spPr>
          <a:xfrm flipH="1">
            <a:off x="1169725" y="2645775"/>
            <a:ext cx="2855400" cy="9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36" name="Google Shape;436;p22"/>
          <p:cNvGrpSpPr/>
          <p:nvPr/>
        </p:nvGrpSpPr>
        <p:grpSpPr>
          <a:xfrm rot="10800000" flipH="1">
            <a:off x="330449" y="1486516"/>
            <a:ext cx="716754" cy="688630"/>
            <a:chOff x="777824" y="-965872"/>
            <a:chExt cx="716754" cy="688630"/>
          </a:xfrm>
        </p:grpSpPr>
        <p:grpSp>
          <p:nvGrpSpPr>
            <p:cNvPr id="437" name="Google Shape;437;p22"/>
            <p:cNvGrpSpPr/>
            <p:nvPr/>
          </p:nvGrpSpPr>
          <p:grpSpPr>
            <a:xfrm rot="10800000">
              <a:off x="777824" y="-815795"/>
              <a:ext cx="411292" cy="538553"/>
              <a:chOff x="57090974" y="9110582"/>
              <a:chExt cx="2965338" cy="3882865"/>
            </a:xfrm>
          </p:grpSpPr>
          <p:sp>
            <p:nvSpPr>
              <p:cNvPr id="438" name="Google Shape;438;p22"/>
              <p:cNvSpPr/>
              <p:nvPr/>
            </p:nvSpPr>
            <p:spPr>
              <a:xfrm flipH="1">
                <a:off x="58458508" y="9110582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 flipH="1">
                <a:off x="57090974" y="9159418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2"/>
            <p:cNvGrpSpPr/>
            <p:nvPr/>
          </p:nvGrpSpPr>
          <p:grpSpPr>
            <a:xfrm rot="10800000">
              <a:off x="1235111" y="-965872"/>
              <a:ext cx="259467" cy="339751"/>
              <a:chOff x="80656640" y="13932632"/>
              <a:chExt cx="2965338" cy="3882865"/>
            </a:xfrm>
          </p:grpSpPr>
          <p:sp>
            <p:nvSpPr>
              <p:cNvPr id="441" name="Google Shape;441;p22"/>
              <p:cNvSpPr/>
              <p:nvPr/>
            </p:nvSpPr>
            <p:spPr>
              <a:xfrm flipH="1">
                <a:off x="82024174" y="13932632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 flipH="1">
                <a:off x="80656640" y="13981468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3" name="Google Shape;443;p22"/>
          <p:cNvSpPr/>
          <p:nvPr/>
        </p:nvSpPr>
        <p:spPr>
          <a:xfrm flipH="1">
            <a:off x="804425" y="-126500"/>
            <a:ext cx="666000" cy="66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2"/>
          <p:cNvSpPr/>
          <p:nvPr/>
        </p:nvSpPr>
        <p:spPr>
          <a:xfrm>
            <a:off x="4842525" y="226400"/>
            <a:ext cx="259200" cy="2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2"/>
          <p:cNvSpPr/>
          <p:nvPr/>
        </p:nvSpPr>
        <p:spPr>
          <a:xfrm flipH="1">
            <a:off x="-152400" y="4603950"/>
            <a:ext cx="259200" cy="25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22"/>
          <p:cNvGrpSpPr/>
          <p:nvPr/>
        </p:nvGrpSpPr>
        <p:grpSpPr>
          <a:xfrm>
            <a:off x="7981974" y="4143466"/>
            <a:ext cx="716754" cy="688630"/>
            <a:chOff x="15928474" y="177128"/>
            <a:chExt cx="716754" cy="688630"/>
          </a:xfrm>
        </p:grpSpPr>
        <p:grpSp>
          <p:nvGrpSpPr>
            <p:cNvPr id="447" name="Google Shape;447;p22"/>
            <p:cNvGrpSpPr/>
            <p:nvPr/>
          </p:nvGrpSpPr>
          <p:grpSpPr>
            <a:xfrm rot="10800000">
              <a:off x="15928474" y="327205"/>
              <a:ext cx="411292" cy="538553"/>
              <a:chOff x="-52142263" y="869774"/>
              <a:chExt cx="2965338" cy="3882865"/>
            </a:xfrm>
          </p:grpSpPr>
          <p:sp>
            <p:nvSpPr>
              <p:cNvPr id="448" name="Google Shape;448;p22"/>
              <p:cNvSpPr/>
              <p:nvPr/>
            </p:nvSpPr>
            <p:spPr>
              <a:xfrm flipH="1">
                <a:off x="-50774729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2"/>
              <p:cNvSpPr/>
              <p:nvPr/>
            </p:nvSpPr>
            <p:spPr>
              <a:xfrm flipH="1">
                <a:off x="-52142263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450;p22"/>
            <p:cNvGrpSpPr/>
            <p:nvPr/>
          </p:nvGrpSpPr>
          <p:grpSpPr>
            <a:xfrm rot="10800000">
              <a:off x="16385761" y="177128"/>
              <a:ext cx="259467" cy="339751"/>
              <a:chOff x="-92493645" y="869774"/>
              <a:chExt cx="2965338" cy="3882865"/>
            </a:xfrm>
          </p:grpSpPr>
          <p:sp>
            <p:nvSpPr>
              <p:cNvPr id="451" name="Google Shape;451;p22"/>
              <p:cNvSpPr/>
              <p:nvPr/>
            </p:nvSpPr>
            <p:spPr>
              <a:xfrm flipH="1">
                <a:off x="-91126112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2"/>
              <p:cNvSpPr/>
              <p:nvPr/>
            </p:nvSpPr>
            <p:spPr>
              <a:xfrm flipH="1">
                <a:off x="-92493645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3" name="Google Shape;453;p22"/>
          <p:cNvSpPr/>
          <p:nvPr/>
        </p:nvSpPr>
        <p:spPr>
          <a:xfrm flipH="1">
            <a:off x="8318025" y="4547350"/>
            <a:ext cx="448800" cy="44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bg>
      <p:bgPr>
        <a:solidFill>
          <a:schemeClr val="lt2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6" name="Google Shape;456;p23"/>
          <p:cNvGrpSpPr/>
          <p:nvPr/>
        </p:nvGrpSpPr>
        <p:grpSpPr>
          <a:xfrm>
            <a:off x="8206997" y="977271"/>
            <a:ext cx="753375" cy="662275"/>
            <a:chOff x="7814372" y="-58967"/>
            <a:chExt cx="753375" cy="662275"/>
          </a:xfrm>
        </p:grpSpPr>
        <p:grpSp>
          <p:nvGrpSpPr>
            <p:cNvPr id="457" name="Google Shape;457;p23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458" name="Google Shape;458;p2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" name="Google Shape;460;p23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461" name="Google Shape;461;p2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3" name="Google Shape;463;p23"/>
          <p:cNvSpPr/>
          <p:nvPr/>
        </p:nvSpPr>
        <p:spPr>
          <a:xfrm>
            <a:off x="2871200" y="164050"/>
            <a:ext cx="221700" cy="221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3"/>
          <p:cNvGrpSpPr/>
          <p:nvPr/>
        </p:nvGrpSpPr>
        <p:grpSpPr>
          <a:xfrm flipH="1">
            <a:off x="141522" y="3385233"/>
            <a:ext cx="753375" cy="662275"/>
            <a:chOff x="7814372" y="-58967"/>
            <a:chExt cx="753375" cy="662275"/>
          </a:xfrm>
        </p:grpSpPr>
        <p:grpSp>
          <p:nvGrpSpPr>
            <p:cNvPr id="465" name="Google Shape;465;p23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8" name="Google Shape;468;p23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469" name="Google Shape;469;p2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1" name="Google Shape;471;p23"/>
          <p:cNvSpPr/>
          <p:nvPr/>
        </p:nvSpPr>
        <p:spPr>
          <a:xfrm>
            <a:off x="-88600" y="2704940"/>
            <a:ext cx="511800" cy="51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3"/>
          <p:cNvSpPr/>
          <p:nvPr/>
        </p:nvSpPr>
        <p:spPr>
          <a:xfrm>
            <a:off x="7127875" y="4452440"/>
            <a:ext cx="511800" cy="51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3"/>
          <p:cNvSpPr/>
          <p:nvPr/>
        </p:nvSpPr>
        <p:spPr>
          <a:xfrm>
            <a:off x="8634025" y="1543375"/>
            <a:ext cx="417300" cy="41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bg>
      <p:bgPr>
        <a:solidFill>
          <a:schemeClr val="lt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"/>
          <p:cNvSpPr txBox="1">
            <a:spLocks noGrp="1"/>
          </p:cNvSpPr>
          <p:nvPr>
            <p:ph type="title"/>
          </p:nvPr>
        </p:nvSpPr>
        <p:spPr>
          <a:xfrm>
            <a:off x="713325" y="637103"/>
            <a:ext cx="77178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 idx="2" hasCustomPrompt="1"/>
          </p:nvPr>
        </p:nvSpPr>
        <p:spPr>
          <a:xfrm>
            <a:off x="3317150" y="1661311"/>
            <a:ext cx="25101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8" name="Google Shape;498;p25"/>
          <p:cNvSpPr txBox="1">
            <a:spLocks noGrp="1"/>
          </p:cNvSpPr>
          <p:nvPr>
            <p:ph type="subTitle" idx="1"/>
          </p:nvPr>
        </p:nvSpPr>
        <p:spPr>
          <a:xfrm>
            <a:off x="713225" y="1256227"/>
            <a:ext cx="77178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99" name="Google Shape;499;p25"/>
          <p:cNvGrpSpPr/>
          <p:nvPr/>
        </p:nvGrpSpPr>
        <p:grpSpPr>
          <a:xfrm>
            <a:off x="4970874" y="4167091"/>
            <a:ext cx="716754" cy="688630"/>
            <a:chOff x="6096424" y="4379903"/>
            <a:chExt cx="716754" cy="688630"/>
          </a:xfrm>
        </p:grpSpPr>
        <p:grpSp>
          <p:nvGrpSpPr>
            <p:cNvPr id="500" name="Google Shape;500;p25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501" name="Google Shape;501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" name="Google Shape;503;p25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504" name="Google Shape;504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25"/>
          <p:cNvGrpSpPr/>
          <p:nvPr/>
        </p:nvGrpSpPr>
        <p:grpSpPr>
          <a:xfrm>
            <a:off x="1006349" y="372428"/>
            <a:ext cx="716754" cy="688630"/>
            <a:chOff x="8124549" y="177128"/>
            <a:chExt cx="716754" cy="688630"/>
          </a:xfrm>
        </p:grpSpPr>
        <p:grpSp>
          <p:nvGrpSpPr>
            <p:cNvPr id="507" name="Google Shape;507;p25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08" name="Google Shape;508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25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11" name="Google Shape;511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3" name="Google Shape;513;p25"/>
          <p:cNvSpPr/>
          <p:nvPr/>
        </p:nvSpPr>
        <p:spPr>
          <a:xfrm>
            <a:off x="713325" y="737099"/>
            <a:ext cx="441600" cy="44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5"/>
          <p:cNvSpPr/>
          <p:nvPr/>
        </p:nvSpPr>
        <p:spPr>
          <a:xfrm>
            <a:off x="5569250" y="4079705"/>
            <a:ext cx="258000" cy="25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5"/>
          <p:cNvSpPr/>
          <p:nvPr/>
        </p:nvSpPr>
        <p:spPr>
          <a:xfrm>
            <a:off x="7840325" y="281505"/>
            <a:ext cx="258000" cy="25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">
    <p:bg>
      <p:bgPr>
        <a:solidFill>
          <a:schemeClr val="lt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6"/>
          <p:cNvSpPr txBox="1">
            <a:spLocks noGrp="1"/>
          </p:cNvSpPr>
          <p:nvPr>
            <p:ph type="title"/>
          </p:nvPr>
        </p:nvSpPr>
        <p:spPr>
          <a:xfrm>
            <a:off x="3059995" y="1493125"/>
            <a:ext cx="53706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26"/>
          <p:cNvSpPr txBox="1">
            <a:spLocks noGrp="1"/>
          </p:cNvSpPr>
          <p:nvPr>
            <p:ph type="title" idx="2" hasCustomPrompt="1"/>
          </p:nvPr>
        </p:nvSpPr>
        <p:spPr>
          <a:xfrm>
            <a:off x="713250" y="1296275"/>
            <a:ext cx="23466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" name="Google Shape;519;p26"/>
          <p:cNvSpPr txBox="1">
            <a:spLocks noGrp="1"/>
          </p:cNvSpPr>
          <p:nvPr>
            <p:ph type="subTitle" idx="1"/>
          </p:nvPr>
        </p:nvSpPr>
        <p:spPr>
          <a:xfrm>
            <a:off x="3059926" y="2112229"/>
            <a:ext cx="53706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20" name="Google Shape;520;p26"/>
          <p:cNvGrpSpPr/>
          <p:nvPr/>
        </p:nvGrpSpPr>
        <p:grpSpPr>
          <a:xfrm>
            <a:off x="1600649" y="3771341"/>
            <a:ext cx="716754" cy="688630"/>
            <a:chOff x="8124549" y="177128"/>
            <a:chExt cx="716754" cy="688630"/>
          </a:xfrm>
        </p:grpSpPr>
        <p:grpSp>
          <p:nvGrpSpPr>
            <p:cNvPr id="521" name="Google Shape;521;p26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22" name="Google Shape;522;p2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26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25" name="Google Shape;525;p2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7" name="Google Shape;527;p26"/>
          <p:cNvSpPr/>
          <p:nvPr/>
        </p:nvSpPr>
        <p:spPr>
          <a:xfrm>
            <a:off x="2161638" y="3130488"/>
            <a:ext cx="688500" cy="688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26"/>
          <p:cNvGrpSpPr/>
          <p:nvPr/>
        </p:nvGrpSpPr>
        <p:grpSpPr>
          <a:xfrm>
            <a:off x="5692524" y="-92059"/>
            <a:ext cx="716754" cy="688630"/>
            <a:chOff x="6096424" y="4379903"/>
            <a:chExt cx="716754" cy="688630"/>
          </a:xfrm>
        </p:grpSpPr>
        <p:grpSp>
          <p:nvGrpSpPr>
            <p:cNvPr id="529" name="Google Shape;529;p26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530" name="Google Shape;530;p2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2" name="Google Shape;532;p26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533" name="Google Shape;533;p2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5" name="Google Shape;535;p26"/>
          <p:cNvSpPr/>
          <p:nvPr/>
        </p:nvSpPr>
        <p:spPr>
          <a:xfrm>
            <a:off x="7651975" y="541225"/>
            <a:ext cx="532500" cy="532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">
    <p:bg>
      <p:bgPr>
        <a:solidFill>
          <a:schemeClr val="lt1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8"/>
          <p:cNvSpPr txBox="1">
            <a:spLocks noGrp="1"/>
          </p:cNvSpPr>
          <p:nvPr>
            <p:ph type="title"/>
          </p:nvPr>
        </p:nvSpPr>
        <p:spPr>
          <a:xfrm>
            <a:off x="2243700" y="539500"/>
            <a:ext cx="4656600" cy="9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8"/>
          <p:cNvSpPr txBox="1">
            <a:spLocks noGrp="1"/>
          </p:cNvSpPr>
          <p:nvPr>
            <p:ph type="subTitle" idx="1"/>
          </p:nvPr>
        </p:nvSpPr>
        <p:spPr>
          <a:xfrm flipH="1">
            <a:off x="2676750" y="1462000"/>
            <a:ext cx="37905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60" name="Google Shape;560;p28"/>
          <p:cNvGrpSpPr/>
          <p:nvPr/>
        </p:nvGrpSpPr>
        <p:grpSpPr>
          <a:xfrm>
            <a:off x="7755874" y="4113478"/>
            <a:ext cx="716754" cy="688630"/>
            <a:chOff x="8124549" y="177128"/>
            <a:chExt cx="716754" cy="688630"/>
          </a:xfrm>
        </p:grpSpPr>
        <p:grpSp>
          <p:nvGrpSpPr>
            <p:cNvPr id="561" name="Google Shape;561;p28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62" name="Google Shape;562;p2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28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65" name="Google Shape;565;p2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7" name="Google Shape;567;p28"/>
          <p:cNvSpPr/>
          <p:nvPr/>
        </p:nvSpPr>
        <p:spPr>
          <a:xfrm>
            <a:off x="7462850" y="4478149"/>
            <a:ext cx="441600" cy="44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28"/>
          <p:cNvGrpSpPr/>
          <p:nvPr/>
        </p:nvGrpSpPr>
        <p:grpSpPr>
          <a:xfrm>
            <a:off x="881124" y="276428"/>
            <a:ext cx="716754" cy="688630"/>
            <a:chOff x="8124549" y="177128"/>
            <a:chExt cx="716754" cy="688630"/>
          </a:xfrm>
        </p:grpSpPr>
        <p:grpSp>
          <p:nvGrpSpPr>
            <p:cNvPr id="569" name="Google Shape;569;p28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70" name="Google Shape;570;p2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28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73" name="Google Shape;573;p2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5" name="Google Shape;575;p28"/>
          <p:cNvSpPr/>
          <p:nvPr/>
        </p:nvSpPr>
        <p:spPr>
          <a:xfrm>
            <a:off x="1711775" y="113950"/>
            <a:ext cx="851100" cy="851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8"/>
          <p:cNvSpPr txBox="1"/>
          <p:nvPr/>
        </p:nvSpPr>
        <p:spPr>
          <a:xfrm>
            <a:off x="2504625" y="3438500"/>
            <a:ext cx="4134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CREDITS</a:t>
            </a:r>
            <a:r>
              <a:rPr lang="en" sz="1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lang="en" sz="1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2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1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">
    <p:bg>
      <p:bgPr>
        <a:solidFill>
          <a:schemeClr val="lt1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0"/>
          <p:cNvGrpSpPr/>
          <p:nvPr/>
        </p:nvGrpSpPr>
        <p:grpSpPr>
          <a:xfrm>
            <a:off x="8254824" y="3329428"/>
            <a:ext cx="716754" cy="688630"/>
            <a:chOff x="8124549" y="177128"/>
            <a:chExt cx="716754" cy="688630"/>
          </a:xfrm>
        </p:grpSpPr>
        <p:grpSp>
          <p:nvGrpSpPr>
            <p:cNvPr id="580" name="Google Shape;580;p30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81" name="Google Shape;581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30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84" name="Google Shape;584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6" name="Google Shape;586;p30"/>
          <p:cNvSpPr/>
          <p:nvPr/>
        </p:nvSpPr>
        <p:spPr>
          <a:xfrm>
            <a:off x="7579175" y="4085351"/>
            <a:ext cx="1145700" cy="114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30"/>
          <p:cNvGrpSpPr/>
          <p:nvPr/>
        </p:nvGrpSpPr>
        <p:grpSpPr>
          <a:xfrm>
            <a:off x="809849" y="724453"/>
            <a:ext cx="716754" cy="688630"/>
            <a:chOff x="8124549" y="177128"/>
            <a:chExt cx="716754" cy="688630"/>
          </a:xfrm>
        </p:grpSpPr>
        <p:grpSp>
          <p:nvGrpSpPr>
            <p:cNvPr id="588" name="Google Shape;588;p30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89" name="Google Shape;589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" name="Google Shape;591;p30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92" name="Google Shape;592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4" name="Google Shape;594;p30"/>
          <p:cNvSpPr/>
          <p:nvPr/>
        </p:nvSpPr>
        <p:spPr>
          <a:xfrm>
            <a:off x="-596325" y="1346525"/>
            <a:ext cx="2194200" cy="219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13325" y="3301187"/>
            <a:ext cx="77178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317150" y="2079388"/>
            <a:ext cx="25101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713225" y="3920311"/>
            <a:ext cx="77178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 rot="10800000">
            <a:off x="579347" y="4345921"/>
            <a:ext cx="753375" cy="662275"/>
            <a:chOff x="7814372" y="-58967"/>
            <a:chExt cx="753375" cy="662275"/>
          </a:xfrm>
        </p:grpSpPr>
        <p:grpSp>
          <p:nvGrpSpPr>
            <p:cNvPr id="32" name="Google Shape;32;p3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38;p3"/>
          <p:cNvSpPr/>
          <p:nvPr/>
        </p:nvSpPr>
        <p:spPr>
          <a:xfrm>
            <a:off x="8285525" y="3760975"/>
            <a:ext cx="502800" cy="50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576150" y="4129975"/>
            <a:ext cx="274200" cy="274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3"/>
          <p:cNvGrpSpPr/>
          <p:nvPr/>
        </p:nvGrpSpPr>
        <p:grpSpPr>
          <a:xfrm>
            <a:off x="7719522" y="3186996"/>
            <a:ext cx="753375" cy="662275"/>
            <a:chOff x="7814372" y="-58967"/>
            <a:chExt cx="753375" cy="662275"/>
          </a:xfrm>
        </p:grpSpPr>
        <p:grpSp>
          <p:nvGrpSpPr>
            <p:cNvPr id="41" name="Google Shape;41;p3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">
    <p:bg>
      <p:bgPr>
        <a:solidFill>
          <a:schemeClr val="lt1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31"/>
          <p:cNvGrpSpPr/>
          <p:nvPr/>
        </p:nvGrpSpPr>
        <p:grpSpPr>
          <a:xfrm flipH="1">
            <a:off x="2746024" y="3915328"/>
            <a:ext cx="716754" cy="688630"/>
            <a:chOff x="8124549" y="177128"/>
            <a:chExt cx="716754" cy="688630"/>
          </a:xfrm>
        </p:grpSpPr>
        <p:grpSp>
          <p:nvGrpSpPr>
            <p:cNvPr id="597" name="Google Shape;597;p31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98" name="Google Shape;598;p3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0" name="Google Shape;600;p31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01" name="Google Shape;601;p3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3" name="Google Shape;603;p31"/>
          <p:cNvSpPr/>
          <p:nvPr/>
        </p:nvSpPr>
        <p:spPr>
          <a:xfrm>
            <a:off x="3375000" y="4300450"/>
            <a:ext cx="776700" cy="776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31"/>
          <p:cNvGrpSpPr/>
          <p:nvPr/>
        </p:nvGrpSpPr>
        <p:grpSpPr>
          <a:xfrm>
            <a:off x="4795649" y="123891"/>
            <a:ext cx="716754" cy="688630"/>
            <a:chOff x="8124549" y="177128"/>
            <a:chExt cx="716754" cy="688630"/>
          </a:xfrm>
        </p:grpSpPr>
        <p:grpSp>
          <p:nvGrpSpPr>
            <p:cNvPr id="605" name="Google Shape;605;p31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06" name="Google Shape;606;p3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" name="Google Shape;608;p31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09" name="Google Shape;609;p31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1" name="Google Shape;611;p31"/>
          <p:cNvSpPr/>
          <p:nvPr/>
        </p:nvSpPr>
        <p:spPr>
          <a:xfrm>
            <a:off x="4348350" y="436525"/>
            <a:ext cx="447300" cy="447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1"/>
          <p:cNvSpPr/>
          <p:nvPr/>
        </p:nvSpPr>
        <p:spPr>
          <a:xfrm>
            <a:off x="126050" y="1214850"/>
            <a:ext cx="1174500" cy="1174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1"/>
          <p:cNvSpPr/>
          <p:nvPr/>
        </p:nvSpPr>
        <p:spPr>
          <a:xfrm>
            <a:off x="7812375" y="2801800"/>
            <a:ext cx="1707000" cy="170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2">
    <p:bg>
      <p:bgPr>
        <a:solidFill>
          <a:schemeClr val="lt2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5_1_2">
    <p:bg>
      <p:bgPr>
        <a:solidFill>
          <a:schemeClr val="lt2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3"/>
          <p:cNvGrpSpPr/>
          <p:nvPr/>
        </p:nvGrpSpPr>
        <p:grpSpPr>
          <a:xfrm rot="10800000" flipH="1">
            <a:off x="8254824" y="1632646"/>
            <a:ext cx="716754" cy="688630"/>
            <a:chOff x="8124549" y="177128"/>
            <a:chExt cx="716754" cy="688630"/>
          </a:xfrm>
        </p:grpSpPr>
        <p:grpSp>
          <p:nvGrpSpPr>
            <p:cNvPr id="617" name="Google Shape;617;p33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18" name="Google Shape;618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33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21" name="Google Shape;621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3" name="Google Shape;623;p33"/>
          <p:cNvSpPr/>
          <p:nvPr/>
        </p:nvSpPr>
        <p:spPr>
          <a:xfrm rot="10800000" flipH="1">
            <a:off x="7579175" y="419653"/>
            <a:ext cx="1145700" cy="114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33"/>
          <p:cNvGrpSpPr/>
          <p:nvPr/>
        </p:nvGrpSpPr>
        <p:grpSpPr>
          <a:xfrm rot="10800000" flipH="1">
            <a:off x="809849" y="4237621"/>
            <a:ext cx="716754" cy="688630"/>
            <a:chOff x="8124549" y="177128"/>
            <a:chExt cx="716754" cy="688630"/>
          </a:xfrm>
        </p:grpSpPr>
        <p:grpSp>
          <p:nvGrpSpPr>
            <p:cNvPr id="625" name="Google Shape;625;p33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26" name="Google Shape;626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33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29" name="Google Shape;629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1" name="Google Shape;631;p33"/>
          <p:cNvSpPr/>
          <p:nvPr/>
        </p:nvSpPr>
        <p:spPr>
          <a:xfrm rot="10800000" flipH="1">
            <a:off x="354900" y="3765179"/>
            <a:ext cx="716700" cy="71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5_1_1_1">
    <p:bg>
      <p:bgPr>
        <a:solidFill>
          <a:schemeClr val="lt2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34"/>
          <p:cNvGrpSpPr/>
          <p:nvPr/>
        </p:nvGrpSpPr>
        <p:grpSpPr>
          <a:xfrm>
            <a:off x="6182647" y="3915328"/>
            <a:ext cx="716754" cy="688630"/>
            <a:chOff x="8124549" y="177128"/>
            <a:chExt cx="716754" cy="688630"/>
          </a:xfrm>
        </p:grpSpPr>
        <p:grpSp>
          <p:nvGrpSpPr>
            <p:cNvPr id="634" name="Google Shape;634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35" name="Google Shape;635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38" name="Google Shape;638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0" name="Google Shape;640;p34"/>
          <p:cNvSpPr/>
          <p:nvPr/>
        </p:nvSpPr>
        <p:spPr>
          <a:xfrm flipH="1">
            <a:off x="5493725" y="4300450"/>
            <a:ext cx="776700" cy="77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34"/>
          <p:cNvGrpSpPr/>
          <p:nvPr/>
        </p:nvGrpSpPr>
        <p:grpSpPr>
          <a:xfrm flipH="1">
            <a:off x="4133022" y="123891"/>
            <a:ext cx="716754" cy="688630"/>
            <a:chOff x="8124549" y="177128"/>
            <a:chExt cx="716754" cy="688630"/>
          </a:xfrm>
        </p:grpSpPr>
        <p:grpSp>
          <p:nvGrpSpPr>
            <p:cNvPr id="642" name="Google Shape;642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43" name="Google Shape;643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5" name="Google Shape;645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46" name="Google Shape;646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8" name="Google Shape;648;p34"/>
          <p:cNvSpPr/>
          <p:nvPr/>
        </p:nvSpPr>
        <p:spPr>
          <a:xfrm flipH="1">
            <a:off x="4849775" y="436525"/>
            <a:ext cx="447300" cy="44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4"/>
          <p:cNvSpPr/>
          <p:nvPr/>
        </p:nvSpPr>
        <p:spPr>
          <a:xfrm flipH="1">
            <a:off x="8344875" y="1214850"/>
            <a:ext cx="1174500" cy="1174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4"/>
          <p:cNvSpPr/>
          <p:nvPr/>
        </p:nvSpPr>
        <p:spPr>
          <a:xfrm flipH="1">
            <a:off x="126050" y="2801800"/>
            <a:ext cx="1707000" cy="170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34"/>
          <p:cNvGrpSpPr/>
          <p:nvPr/>
        </p:nvGrpSpPr>
        <p:grpSpPr>
          <a:xfrm>
            <a:off x="8268947" y="392066"/>
            <a:ext cx="716754" cy="688630"/>
            <a:chOff x="8124549" y="177128"/>
            <a:chExt cx="716754" cy="688630"/>
          </a:xfrm>
        </p:grpSpPr>
        <p:grpSp>
          <p:nvGrpSpPr>
            <p:cNvPr id="652" name="Google Shape;652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53" name="Google Shape;653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5" name="Google Shape;655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56" name="Google Shape;656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8" name="Google Shape;658;p34"/>
          <p:cNvGrpSpPr/>
          <p:nvPr/>
        </p:nvGrpSpPr>
        <p:grpSpPr>
          <a:xfrm flipH="1">
            <a:off x="1791022" y="4034016"/>
            <a:ext cx="716754" cy="688630"/>
            <a:chOff x="8124549" y="177128"/>
            <a:chExt cx="716754" cy="688630"/>
          </a:xfrm>
        </p:grpSpPr>
        <p:grpSp>
          <p:nvGrpSpPr>
            <p:cNvPr id="659" name="Google Shape;659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60" name="Google Shape;660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63" name="Google Shape;663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13250" y="1112200"/>
            <a:ext cx="7717500" cy="3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>
            <a:off x="7133797" y="158121"/>
            <a:ext cx="753375" cy="662275"/>
            <a:chOff x="7814372" y="-58967"/>
            <a:chExt cx="753375" cy="662275"/>
          </a:xfrm>
        </p:grpSpPr>
        <p:grpSp>
          <p:nvGrpSpPr>
            <p:cNvPr id="51" name="Google Shape;51;p4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52" name="Google Shape;52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4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" name="Google Shape;57;p4"/>
          <p:cNvSpPr/>
          <p:nvPr/>
        </p:nvSpPr>
        <p:spPr>
          <a:xfrm>
            <a:off x="8064750" y="239525"/>
            <a:ext cx="366000" cy="36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-239050" y="2869500"/>
            <a:ext cx="572700" cy="57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8602450" y="3925600"/>
            <a:ext cx="366000" cy="36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4"/>
          <p:cNvGrpSpPr/>
          <p:nvPr/>
        </p:nvGrpSpPr>
        <p:grpSpPr>
          <a:xfrm>
            <a:off x="75122" y="3473696"/>
            <a:ext cx="753375" cy="662275"/>
            <a:chOff x="7814372" y="-58967"/>
            <a:chExt cx="753375" cy="662275"/>
          </a:xfrm>
        </p:grpSpPr>
        <p:grpSp>
          <p:nvGrpSpPr>
            <p:cNvPr id="61" name="Google Shape;61;p4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62" name="Google Shape;62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4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65" name="Google Shape;65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2"/>
          </p:nvPr>
        </p:nvSpPr>
        <p:spPr>
          <a:xfrm flipH="1">
            <a:off x="1020664" y="2818175"/>
            <a:ext cx="32406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1"/>
          </p:nvPr>
        </p:nvSpPr>
        <p:spPr>
          <a:xfrm flipH="1">
            <a:off x="1020671" y="3073151"/>
            <a:ext cx="32406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title" idx="3"/>
          </p:nvPr>
        </p:nvSpPr>
        <p:spPr>
          <a:xfrm flipH="1">
            <a:off x="4882874" y="2818175"/>
            <a:ext cx="32406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4"/>
          </p:nvPr>
        </p:nvSpPr>
        <p:spPr>
          <a:xfrm flipH="1">
            <a:off x="4882875" y="3073151"/>
            <a:ext cx="32406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3" name="Google Shape;73;p5"/>
          <p:cNvGrpSpPr/>
          <p:nvPr/>
        </p:nvGrpSpPr>
        <p:grpSpPr>
          <a:xfrm>
            <a:off x="7133797" y="158121"/>
            <a:ext cx="753375" cy="662275"/>
            <a:chOff x="7814372" y="-58967"/>
            <a:chExt cx="753375" cy="662275"/>
          </a:xfrm>
        </p:grpSpPr>
        <p:grpSp>
          <p:nvGrpSpPr>
            <p:cNvPr id="74" name="Google Shape;74;p5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75" name="Google Shape;75;p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5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78" name="Google Shape;78;p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5"/>
          <p:cNvGrpSpPr/>
          <p:nvPr/>
        </p:nvGrpSpPr>
        <p:grpSpPr>
          <a:xfrm>
            <a:off x="75122" y="1562871"/>
            <a:ext cx="753375" cy="662275"/>
            <a:chOff x="7814372" y="-58967"/>
            <a:chExt cx="753375" cy="662275"/>
          </a:xfrm>
        </p:grpSpPr>
        <p:grpSp>
          <p:nvGrpSpPr>
            <p:cNvPr id="81" name="Google Shape;81;p5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82" name="Google Shape;82;p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5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5"/>
          <p:cNvSpPr/>
          <p:nvPr/>
        </p:nvSpPr>
        <p:spPr>
          <a:xfrm>
            <a:off x="8038100" y="-293800"/>
            <a:ext cx="662400" cy="662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637200" y="2067700"/>
            <a:ext cx="288000" cy="28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4521325" y="420050"/>
            <a:ext cx="288000" cy="28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3835900" y="4509350"/>
            <a:ext cx="512700" cy="51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3" name="Google Shape;93;p6"/>
          <p:cNvGrpSpPr/>
          <p:nvPr/>
        </p:nvGrpSpPr>
        <p:grpSpPr>
          <a:xfrm>
            <a:off x="5062849" y="98966"/>
            <a:ext cx="716754" cy="688630"/>
            <a:chOff x="6096424" y="4379903"/>
            <a:chExt cx="716754" cy="688630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97;p6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98" name="Google Shape;98;p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" name="Google Shape;100;p6"/>
          <p:cNvGrpSpPr/>
          <p:nvPr/>
        </p:nvGrpSpPr>
        <p:grpSpPr>
          <a:xfrm>
            <a:off x="-70676" y="1221428"/>
            <a:ext cx="716754" cy="688630"/>
            <a:chOff x="8124549" y="177128"/>
            <a:chExt cx="716754" cy="688630"/>
          </a:xfrm>
        </p:grpSpPr>
        <p:grpSp>
          <p:nvGrpSpPr>
            <p:cNvPr id="101" name="Google Shape;101;p6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102" name="Google Shape;102;p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6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" name="Google Shape;107;p6"/>
          <p:cNvSpPr/>
          <p:nvPr/>
        </p:nvSpPr>
        <p:spPr>
          <a:xfrm>
            <a:off x="5685650" y="-60775"/>
            <a:ext cx="407100" cy="407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206975" y="911000"/>
            <a:ext cx="237900" cy="23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713250" y="4745625"/>
            <a:ext cx="237900" cy="23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8531100" y="3245925"/>
            <a:ext cx="237900" cy="23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4248775" y="1762725"/>
            <a:ext cx="41820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body" idx="1"/>
          </p:nvPr>
        </p:nvSpPr>
        <p:spPr>
          <a:xfrm>
            <a:off x="4248775" y="2242475"/>
            <a:ext cx="4182000" cy="13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4" name="Google Shape;114;p7"/>
          <p:cNvGrpSpPr/>
          <p:nvPr/>
        </p:nvGrpSpPr>
        <p:grpSpPr>
          <a:xfrm>
            <a:off x="6096424" y="4379903"/>
            <a:ext cx="716754" cy="688630"/>
            <a:chOff x="6096424" y="4379903"/>
            <a:chExt cx="716754" cy="688630"/>
          </a:xfrm>
        </p:grpSpPr>
        <p:grpSp>
          <p:nvGrpSpPr>
            <p:cNvPr id="115" name="Google Shape;115;p7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116" name="Google Shape;116;p7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7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119" name="Google Shape;119;p7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7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121;p7"/>
          <p:cNvSpPr/>
          <p:nvPr/>
        </p:nvSpPr>
        <p:spPr>
          <a:xfrm>
            <a:off x="5425625" y="4457625"/>
            <a:ext cx="431100" cy="431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7890524" y="381153"/>
            <a:ext cx="716754" cy="688630"/>
            <a:chOff x="8124549" y="177128"/>
            <a:chExt cx="716754" cy="688630"/>
          </a:xfrm>
        </p:grpSpPr>
        <p:grpSp>
          <p:nvGrpSpPr>
            <p:cNvPr id="123" name="Google Shape;123;p7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124" name="Google Shape;124;p7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7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127" name="Google Shape;127;p7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7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9" name="Google Shape;129;p7"/>
          <p:cNvSpPr/>
          <p:nvPr/>
        </p:nvSpPr>
        <p:spPr>
          <a:xfrm>
            <a:off x="6902125" y="181150"/>
            <a:ext cx="716700" cy="716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713320" y="2657102"/>
            <a:ext cx="53706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title" idx="2" hasCustomPrompt="1"/>
          </p:nvPr>
        </p:nvSpPr>
        <p:spPr>
          <a:xfrm>
            <a:off x="713250" y="1423701"/>
            <a:ext cx="23466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4" name="Google Shape;154;p9"/>
          <p:cNvSpPr txBox="1">
            <a:spLocks noGrp="1"/>
          </p:cNvSpPr>
          <p:nvPr>
            <p:ph type="subTitle" idx="1"/>
          </p:nvPr>
        </p:nvSpPr>
        <p:spPr>
          <a:xfrm>
            <a:off x="713251" y="3276205"/>
            <a:ext cx="53706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9"/>
          <p:cNvGrpSpPr/>
          <p:nvPr/>
        </p:nvGrpSpPr>
        <p:grpSpPr>
          <a:xfrm>
            <a:off x="4276897" y="539508"/>
            <a:ext cx="753375" cy="662275"/>
            <a:chOff x="7814372" y="-58967"/>
            <a:chExt cx="753375" cy="662275"/>
          </a:xfrm>
        </p:grpSpPr>
        <p:grpSp>
          <p:nvGrpSpPr>
            <p:cNvPr id="156" name="Google Shape;156;p9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" name="Google Shape;162;p9"/>
          <p:cNvGrpSpPr/>
          <p:nvPr/>
        </p:nvGrpSpPr>
        <p:grpSpPr>
          <a:xfrm rot="10800000">
            <a:off x="3129472" y="4128358"/>
            <a:ext cx="753375" cy="662275"/>
            <a:chOff x="7814372" y="-58967"/>
            <a:chExt cx="753375" cy="662275"/>
          </a:xfrm>
        </p:grpSpPr>
        <p:grpSp>
          <p:nvGrpSpPr>
            <p:cNvPr id="163" name="Google Shape;163;p9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164" name="Google Shape;164;p9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9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" name="Google Shape;166;p9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167" name="Google Shape;167;p9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9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9" name="Google Shape;169;p9"/>
          <p:cNvSpPr/>
          <p:nvPr/>
        </p:nvSpPr>
        <p:spPr>
          <a:xfrm>
            <a:off x="3332450" y="52925"/>
            <a:ext cx="906300" cy="90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2995663" y="4012800"/>
            <a:ext cx="294300" cy="294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459025" y="4307097"/>
            <a:ext cx="214200" cy="214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8613188" y="959225"/>
            <a:ext cx="294300" cy="294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"/>
          </p:nvPr>
        </p:nvSpPr>
        <p:spPr>
          <a:xfrm flipH="1">
            <a:off x="713225" y="1231200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"/>
          </p:nvPr>
        </p:nvSpPr>
        <p:spPr>
          <a:xfrm flipH="1">
            <a:off x="713225" y="1517673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5696625" y="1231200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4"/>
          </p:nvPr>
        </p:nvSpPr>
        <p:spPr>
          <a:xfrm flipH="1">
            <a:off x="713225" y="1930532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5"/>
          </p:nvPr>
        </p:nvSpPr>
        <p:spPr>
          <a:xfrm flipH="1">
            <a:off x="713225" y="2217005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696625" y="1930531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7"/>
          </p:nvPr>
        </p:nvSpPr>
        <p:spPr>
          <a:xfrm flipH="1">
            <a:off x="713225" y="2629863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8"/>
          </p:nvPr>
        </p:nvSpPr>
        <p:spPr>
          <a:xfrm flipH="1">
            <a:off x="713225" y="2916337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5696625" y="2629863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3"/>
          </p:nvPr>
        </p:nvSpPr>
        <p:spPr>
          <a:xfrm flipH="1">
            <a:off x="713225" y="3329195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14"/>
          </p:nvPr>
        </p:nvSpPr>
        <p:spPr>
          <a:xfrm flipH="1">
            <a:off x="713225" y="3615668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5696625" y="3329194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16"/>
          </p:nvPr>
        </p:nvSpPr>
        <p:spPr>
          <a:xfrm flipH="1">
            <a:off x="713225" y="4028527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7"/>
          </p:nvPr>
        </p:nvSpPr>
        <p:spPr>
          <a:xfrm flipH="1">
            <a:off x="713225" y="4315000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8" hasCustomPrompt="1"/>
          </p:nvPr>
        </p:nvSpPr>
        <p:spPr>
          <a:xfrm flipH="1">
            <a:off x="5696625" y="4028525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14" name="Google Shape;214;p13"/>
          <p:cNvGrpSpPr/>
          <p:nvPr/>
        </p:nvGrpSpPr>
        <p:grpSpPr>
          <a:xfrm>
            <a:off x="-64911" y="2360003"/>
            <a:ext cx="716754" cy="688630"/>
            <a:chOff x="6096424" y="4379903"/>
            <a:chExt cx="716754" cy="688630"/>
          </a:xfrm>
        </p:grpSpPr>
        <p:grpSp>
          <p:nvGrpSpPr>
            <p:cNvPr id="215" name="Google Shape;215;p13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216" name="Google Shape;216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13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219" name="Google Shape;219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1" name="Google Shape;221;p13"/>
          <p:cNvSpPr/>
          <p:nvPr/>
        </p:nvSpPr>
        <p:spPr>
          <a:xfrm>
            <a:off x="177825" y="3141175"/>
            <a:ext cx="231300" cy="231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3"/>
          <p:cNvGrpSpPr/>
          <p:nvPr/>
        </p:nvGrpSpPr>
        <p:grpSpPr>
          <a:xfrm>
            <a:off x="6446924" y="195191"/>
            <a:ext cx="716754" cy="688630"/>
            <a:chOff x="8124549" y="177128"/>
            <a:chExt cx="716754" cy="688630"/>
          </a:xfrm>
        </p:grpSpPr>
        <p:grpSp>
          <p:nvGrpSpPr>
            <p:cNvPr id="223" name="Google Shape;223;p13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9" name="Google Shape;229;p13"/>
          <p:cNvSpPr/>
          <p:nvPr/>
        </p:nvSpPr>
        <p:spPr>
          <a:xfrm>
            <a:off x="5862675" y="280850"/>
            <a:ext cx="347700" cy="347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8" r:id="rId13"/>
    <p:sldLayoutId id="2147483669" r:id="rId14"/>
    <p:sldLayoutId id="2147483671" r:id="rId15"/>
    <p:sldLayoutId id="2147483672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lnk.sk/ief3" TargetMode="External"/><Relationship Id="rId13" Type="http://schemas.openxmlformats.org/officeDocument/2006/relationships/hyperlink" Target="https://lnk.sk/obcw" TargetMode="External"/><Relationship Id="rId18" Type="http://schemas.openxmlformats.org/officeDocument/2006/relationships/hyperlink" Target="https://lnk.sk/exot" TargetMode="External"/><Relationship Id="rId26" Type="http://schemas.openxmlformats.org/officeDocument/2006/relationships/hyperlink" Target="https://lnk.sk/fdnq" TargetMode="External"/><Relationship Id="rId3" Type="http://schemas.openxmlformats.org/officeDocument/2006/relationships/hyperlink" Target="https://lnk.sk/mlzy" TargetMode="External"/><Relationship Id="rId21" Type="http://schemas.openxmlformats.org/officeDocument/2006/relationships/hyperlink" Target="https://lnk.sk/gno7" TargetMode="External"/><Relationship Id="rId34" Type="http://schemas.openxmlformats.org/officeDocument/2006/relationships/hyperlink" Target="https://lnk.sk/zgw9" TargetMode="External"/><Relationship Id="rId7" Type="http://schemas.openxmlformats.org/officeDocument/2006/relationships/hyperlink" Target="https://lnk.sk/whp9" TargetMode="External"/><Relationship Id="rId12" Type="http://schemas.openxmlformats.org/officeDocument/2006/relationships/hyperlink" Target="https://lnk.sk/ovci" TargetMode="External"/><Relationship Id="rId17" Type="http://schemas.openxmlformats.org/officeDocument/2006/relationships/hyperlink" Target="https://lnk.sk/ftb8" TargetMode="External"/><Relationship Id="rId25" Type="http://schemas.openxmlformats.org/officeDocument/2006/relationships/hyperlink" Target="https://lnk.sk/ajqb" TargetMode="External"/><Relationship Id="rId33" Type="http://schemas.openxmlformats.org/officeDocument/2006/relationships/hyperlink" Target="https://lnk.sk/grkz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lnk.sk/fgv4" TargetMode="External"/><Relationship Id="rId20" Type="http://schemas.openxmlformats.org/officeDocument/2006/relationships/hyperlink" Target="https://lnk.sk/hav2" TargetMode="External"/><Relationship Id="rId29" Type="http://schemas.openxmlformats.org/officeDocument/2006/relationships/hyperlink" Target="https://lnk.sk/fbt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nk.sk/axfs" TargetMode="External"/><Relationship Id="rId11" Type="http://schemas.openxmlformats.org/officeDocument/2006/relationships/hyperlink" Target="https://lnk.sk/anis" TargetMode="External"/><Relationship Id="rId24" Type="http://schemas.openxmlformats.org/officeDocument/2006/relationships/hyperlink" Target="https://lnk.sk/prkp" TargetMode="External"/><Relationship Id="rId32" Type="http://schemas.openxmlformats.org/officeDocument/2006/relationships/hyperlink" Target="https://lnk.sk/sal3" TargetMode="External"/><Relationship Id="rId5" Type="http://schemas.openxmlformats.org/officeDocument/2006/relationships/hyperlink" Target="https://lnk.sk/fmws" TargetMode="External"/><Relationship Id="rId15" Type="http://schemas.openxmlformats.org/officeDocument/2006/relationships/hyperlink" Target="https://lnk.sk/pzv1" TargetMode="External"/><Relationship Id="rId23" Type="http://schemas.openxmlformats.org/officeDocument/2006/relationships/hyperlink" Target="https://lnk.sk/pkz1" TargetMode="External"/><Relationship Id="rId28" Type="http://schemas.openxmlformats.org/officeDocument/2006/relationships/hyperlink" Target="https://lnk.sk/zcz2" TargetMode="External"/><Relationship Id="rId36" Type="http://schemas.openxmlformats.org/officeDocument/2006/relationships/hyperlink" Target="https://lnk.sk/ercd" TargetMode="External"/><Relationship Id="rId10" Type="http://schemas.openxmlformats.org/officeDocument/2006/relationships/hyperlink" Target="https://lnk.sk/gb56" TargetMode="External"/><Relationship Id="rId19" Type="http://schemas.openxmlformats.org/officeDocument/2006/relationships/hyperlink" Target="https://lnk.sk/h258" TargetMode="External"/><Relationship Id="rId31" Type="http://schemas.openxmlformats.org/officeDocument/2006/relationships/hyperlink" Target="https://lnk.sk/kmmq" TargetMode="External"/><Relationship Id="rId4" Type="http://schemas.openxmlformats.org/officeDocument/2006/relationships/hyperlink" Target="https://lnk.sk/eplm" TargetMode="External"/><Relationship Id="rId9" Type="http://schemas.openxmlformats.org/officeDocument/2006/relationships/hyperlink" Target="https://lnk.sk/jw89" TargetMode="External"/><Relationship Id="rId14" Type="http://schemas.openxmlformats.org/officeDocument/2006/relationships/hyperlink" Target="https://lnk.sk/lwks" TargetMode="External"/><Relationship Id="rId22" Type="http://schemas.openxmlformats.org/officeDocument/2006/relationships/hyperlink" Target="https://lnk.sk/jowx" TargetMode="External"/><Relationship Id="rId27" Type="http://schemas.openxmlformats.org/officeDocument/2006/relationships/hyperlink" Target="https://lnk.sk/haj9" TargetMode="External"/><Relationship Id="rId30" Type="http://schemas.openxmlformats.org/officeDocument/2006/relationships/hyperlink" Target="https://lnk.sk/nq48" TargetMode="External"/><Relationship Id="rId35" Type="http://schemas.openxmlformats.org/officeDocument/2006/relationships/hyperlink" Target="https://lnk.sk/so3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7"/>
          <p:cNvSpPr/>
          <p:nvPr/>
        </p:nvSpPr>
        <p:spPr>
          <a:xfrm>
            <a:off x="7668800" y="2989325"/>
            <a:ext cx="1752000" cy="175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7"/>
          <p:cNvSpPr/>
          <p:nvPr/>
        </p:nvSpPr>
        <p:spPr>
          <a:xfrm>
            <a:off x="-823825" y="-581525"/>
            <a:ext cx="2695200" cy="2695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7"/>
          <p:cNvSpPr txBox="1">
            <a:spLocks noGrp="1"/>
          </p:cNvSpPr>
          <p:nvPr>
            <p:ph type="ctrTitle"/>
          </p:nvPr>
        </p:nvSpPr>
        <p:spPr>
          <a:xfrm>
            <a:off x="1953124" y="1163750"/>
            <a:ext cx="5237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KÁVOVNÍK</a:t>
            </a:r>
            <a:endParaRPr dirty="0"/>
          </a:p>
        </p:txBody>
      </p:sp>
      <p:sp>
        <p:nvSpPr>
          <p:cNvPr id="676" name="Google Shape;676;p37"/>
          <p:cNvSpPr txBox="1">
            <a:spLocks noGrp="1"/>
          </p:cNvSpPr>
          <p:nvPr>
            <p:ph type="subTitle" idx="1"/>
          </p:nvPr>
        </p:nvSpPr>
        <p:spPr>
          <a:xfrm>
            <a:off x="1953176" y="3135350"/>
            <a:ext cx="5237700" cy="3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NINA MACEJOVÁ III.A</a:t>
            </a:r>
            <a:endParaRPr dirty="0"/>
          </a:p>
        </p:txBody>
      </p:sp>
      <p:grpSp>
        <p:nvGrpSpPr>
          <p:cNvPr id="677" name="Google Shape;677;p37"/>
          <p:cNvGrpSpPr/>
          <p:nvPr/>
        </p:nvGrpSpPr>
        <p:grpSpPr>
          <a:xfrm>
            <a:off x="-277554" y="78715"/>
            <a:ext cx="2106707" cy="2453524"/>
            <a:chOff x="-74523" y="421741"/>
            <a:chExt cx="2302664" cy="2681740"/>
          </a:xfrm>
        </p:grpSpPr>
        <p:sp>
          <p:nvSpPr>
            <p:cNvPr id="678" name="Google Shape;678;p37"/>
            <p:cNvSpPr/>
            <p:nvPr/>
          </p:nvSpPr>
          <p:spPr>
            <a:xfrm flipH="1">
              <a:off x="682398" y="596425"/>
              <a:ext cx="1545743" cy="760100"/>
            </a:xfrm>
            <a:custGeom>
              <a:avLst/>
              <a:gdLst/>
              <a:ahLst/>
              <a:cxnLst/>
              <a:rect l="l" t="t" r="r" b="b"/>
              <a:pathLst>
                <a:path w="121211" h="59604" extrusionOk="0">
                  <a:moveTo>
                    <a:pt x="82436" y="3593"/>
                  </a:moveTo>
                  <a:cubicBezTo>
                    <a:pt x="94084" y="3593"/>
                    <a:pt x="105613" y="5816"/>
                    <a:pt x="116444" y="10133"/>
                  </a:cubicBezTo>
                  <a:cubicBezTo>
                    <a:pt x="96722" y="39963"/>
                    <a:pt x="71905" y="55412"/>
                    <a:pt x="42486" y="55988"/>
                  </a:cubicBezTo>
                  <a:cubicBezTo>
                    <a:pt x="42094" y="55993"/>
                    <a:pt x="41703" y="55995"/>
                    <a:pt x="41312" y="55995"/>
                  </a:cubicBezTo>
                  <a:cubicBezTo>
                    <a:pt x="28808" y="55995"/>
                    <a:pt x="16406" y="53448"/>
                    <a:pt x="4931" y="48427"/>
                  </a:cubicBezTo>
                  <a:cubicBezTo>
                    <a:pt x="25146" y="19830"/>
                    <a:pt x="50210" y="4792"/>
                    <a:pt x="79465" y="3641"/>
                  </a:cubicBezTo>
                  <a:cubicBezTo>
                    <a:pt x="80456" y="3609"/>
                    <a:pt x="81447" y="3593"/>
                    <a:pt x="82436" y="3593"/>
                  </a:cubicBezTo>
                  <a:close/>
                  <a:moveTo>
                    <a:pt x="82796" y="0"/>
                  </a:moveTo>
                  <a:cubicBezTo>
                    <a:pt x="58796" y="0"/>
                    <a:pt x="27219" y="9238"/>
                    <a:pt x="576" y="48099"/>
                  </a:cubicBezTo>
                  <a:cubicBezTo>
                    <a:pt x="0" y="49085"/>
                    <a:pt x="247" y="50317"/>
                    <a:pt x="1315" y="50893"/>
                  </a:cubicBezTo>
                  <a:cubicBezTo>
                    <a:pt x="13642" y="56645"/>
                    <a:pt x="27119" y="59603"/>
                    <a:pt x="40760" y="59603"/>
                  </a:cubicBezTo>
                  <a:cubicBezTo>
                    <a:pt x="64755" y="59603"/>
                    <a:pt x="95489" y="49989"/>
                    <a:pt x="120800" y="10298"/>
                  </a:cubicBezTo>
                  <a:cubicBezTo>
                    <a:pt x="121128" y="9887"/>
                    <a:pt x="121210" y="9311"/>
                    <a:pt x="121046" y="8818"/>
                  </a:cubicBezTo>
                  <a:cubicBezTo>
                    <a:pt x="120882" y="8243"/>
                    <a:pt x="120553" y="7832"/>
                    <a:pt x="120060" y="7586"/>
                  </a:cubicBezTo>
                  <a:cubicBezTo>
                    <a:pt x="119749" y="7430"/>
                    <a:pt x="104320" y="0"/>
                    <a:pt x="8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 flipH="1">
              <a:off x="708592" y="620846"/>
              <a:ext cx="1492298" cy="712622"/>
            </a:xfrm>
            <a:custGeom>
              <a:avLst/>
              <a:gdLst/>
              <a:ahLst/>
              <a:cxnLst/>
              <a:rect l="l" t="t" r="r" b="b"/>
              <a:pathLst>
                <a:path w="117020" h="55881" extrusionOk="0">
                  <a:moveTo>
                    <a:pt x="85546" y="1"/>
                  </a:moveTo>
                  <a:lnTo>
                    <a:pt x="104775" y="10519"/>
                  </a:lnTo>
                  <a:lnTo>
                    <a:pt x="85710" y="17011"/>
                  </a:lnTo>
                  <a:lnTo>
                    <a:pt x="85628" y="17011"/>
                  </a:lnTo>
                  <a:lnTo>
                    <a:pt x="59167" y="2466"/>
                  </a:lnTo>
                  <a:cubicBezTo>
                    <a:pt x="58263" y="2712"/>
                    <a:pt x="57441" y="2959"/>
                    <a:pt x="56537" y="3205"/>
                  </a:cubicBezTo>
                  <a:lnTo>
                    <a:pt x="83409" y="17833"/>
                  </a:lnTo>
                  <a:lnTo>
                    <a:pt x="72726" y="21449"/>
                  </a:lnTo>
                  <a:cubicBezTo>
                    <a:pt x="72620" y="21406"/>
                    <a:pt x="72508" y="21386"/>
                    <a:pt x="72397" y="21386"/>
                  </a:cubicBezTo>
                  <a:cubicBezTo>
                    <a:pt x="72077" y="21386"/>
                    <a:pt x="71758" y="21555"/>
                    <a:pt x="71576" y="21859"/>
                  </a:cubicBezTo>
                  <a:lnTo>
                    <a:pt x="65166" y="24078"/>
                  </a:lnTo>
                  <a:lnTo>
                    <a:pt x="39609" y="10108"/>
                  </a:lnTo>
                  <a:lnTo>
                    <a:pt x="37719" y="11094"/>
                  </a:lnTo>
                  <a:lnTo>
                    <a:pt x="62865" y="24900"/>
                  </a:lnTo>
                  <a:lnTo>
                    <a:pt x="45772" y="30735"/>
                  </a:lnTo>
                  <a:cubicBezTo>
                    <a:pt x="45690" y="30570"/>
                    <a:pt x="45608" y="30488"/>
                    <a:pt x="45526" y="30406"/>
                  </a:cubicBezTo>
                  <a:lnTo>
                    <a:pt x="25475" y="19394"/>
                  </a:lnTo>
                  <a:lnTo>
                    <a:pt x="23913" y="20709"/>
                  </a:lnTo>
                  <a:lnTo>
                    <a:pt x="43553" y="31474"/>
                  </a:lnTo>
                  <a:lnTo>
                    <a:pt x="24489" y="37966"/>
                  </a:lnTo>
                  <a:lnTo>
                    <a:pt x="24406" y="37884"/>
                  </a:lnTo>
                  <a:lnTo>
                    <a:pt x="12573" y="31474"/>
                  </a:lnTo>
                  <a:lnTo>
                    <a:pt x="11340" y="32871"/>
                  </a:lnTo>
                  <a:lnTo>
                    <a:pt x="22188" y="38870"/>
                  </a:lnTo>
                  <a:lnTo>
                    <a:pt x="822" y="46102"/>
                  </a:lnTo>
                  <a:cubicBezTo>
                    <a:pt x="575" y="46512"/>
                    <a:pt x="247" y="46841"/>
                    <a:pt x="0" y="47252"/>
                  </a:cubicBezTo>
                  <a:cubicBezTo>
                    <a:pt x="0" y="47252"/>
                    <a:pt x="411" y="47499"/>
                    <a:pt x="1233" y="47909"/>
                  </a:cubicBezTo>
                  <a:lnTo>
                    <a:pt x="31884" y="37391"/>
                  </a:lnTo>
                  <a:lnTo>
                    <a:pt x="24817" y="54894"/>
                  </a:lnTo>
                  <a:cubicBezTo>
                    <a:pt x="25475" y="54977"/>
                    <a:pt x="26050" y="55059"/>
                    <a:pt x="26707" y="55141"/>
                  </a:cubicBezTo>
                  <a:lnTo>
                    <a:pt x="34185" y="36651"/>
                  </a:lnTo>
                  <a:lnTo>
                    <a:pt x="52839" y="30241"/>
                  </a:lnTo>
                  <a:lnTo>
                    <a:pt x="52839" y="30241"/>
                  </a:lnTo>
                  <a:lnTo>
                    <a:pt x="42485" y="55881"/>
                  </a:lnTo>
                  <a:lnTo>
                    <a:pt x="44540" y="55798"/>
                  </a:lnTo>
                  <a:lnTo>
                    <a:pt x="55058" y="29420"/>
                  </a:lnTo>
                  <a:lnTo>
                    <a:pt x="70672" y="24160"/>
                  </a:lnTo>
                  <a:lnTo>
                    <a:pt x="58920" y="53251"/>
                  </a:lnTo>
                  <a:cubicBezTo>
                    <a:pt x="58838" y="53333"/>
                    <a:pt x="58838" y="53415"/>
                    <a:pt x="58838" y="53497"/>
                  </a:cubicBezTo>
                  <a:cubicBezTo>
                    <a:pt x="59578" y="53333"/>
                    <a:pt x="60235" y="53087"/>
                    <a:pt x="60975" y="52922"/>
                  </a:cubicBezTo>
                  <a:lnTo>
                    <a:pt x="72973" y="23339"/>
                  </a:lnTo>
                  <a:lnTo>
                    <a:pt x="92284" y="16682"/>
                  </a:lnTo>
                  <a:lnTo>
                    <a:pt x="92284" y="16682"/>
                  </a:lnTo>
                  <a:lnTo>
                    <a:pt x="81272" y="44047"/>
                  </a:lnTo>
                  <a:cubicBezTo>
                    <a:pt x="82094" y="43554"/>
                    <a:pt x="82998" y="42979"/>
                    <a:pt x="83902" y="42404"/>
                  </a:cubicBezTo>
                  <a:lnTo>
                    <a:pt x="94585" y="15943"/>
                  </a:lnTo>
                  <a:lnTo>
                    <a:pt x="116362" y="8465"/>
                  </a:lnTo>
                  <a:cubicBezTo>
                    <a:pt x="116608" y="8136"/>
                    <a:pt x="116855" y="7807"/>
                    <a:pt x="117019" y="7396"/>
                  </a:cubicBezTo>
                  <a:cubicBezTo>
                    <a:pt x="117019" y="7396"/>
                    <a:pt x="116608" y="7150"/>
                    <a:pt x="115704" y="6739"/>
                  </a:cubicBezTo>
                  <a:lnTo>
                    <a:pt x="106994" y="9780"/>
                  </a:lnTo>
                  <a:cubicBezTo>
                    <a:pt x="106911" y="9615"/>
                    <a:pt x="106829" y="9533"/>
                    <a:pt x="106665" y="9451"/>
                  </a:cubicBezTo>
                  <a:lnTo>
                    <a:pt x="89983" y="329"/>
                  </a:lnTo>
                  <a:cubicBezTo>
                    <a:pt x="88586" y="165"/>
                    <a:pt x="87025" y="83"/>
                    <a:pt x="8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 flipH="1">
              <a:off x="-74523" y="901944"/>
              <a:ext cx="1037480" cy="1151921"/>
            </a:xfrm>
            <a:custGeom>
              <a:avLst/>
              <a:gdLst/>
              <a:ahLst/>
              <a:cxnLst/>
              <a:rect l="l" t="t" r="r" b="b"/>
              <a:pathLst>
                <a:path w="81355" h="90329" extrusionOk="0">
                  <a:moveTo>
                    <a:pt x="37883" y="4782"/>
                  </a:moveTo>
                  <a:lnTo>
                    <a:pt x="37883" y="4782"/>
                  </a:lnTo>
                  <a:cubicBezTo>
                    <a:pt x="71411" y="45378"/>
                    <a:pt x="47580" y="78084"/>
                    <a:pt x="41170" y="85480"/>
                  </a:cubicBezTo>
                  <a:cubicBezTo>
                    <a:pt x="9697" y="44720"/>
                    <a:pt x="31720" y="12343"/>
                    <a:pt x="37883" y="4782"/>
                  </a:cubicBezTo>
                  <a:close/>
                  <a:moveTo>
                    <a:pt x="37747" y="0"/>
                  </a:moveTo>
                  <a:cubicBezTo>
                    <a:pt x="37264" y="0"/>
                    <a:pt x="36844" y="234"/>
                    <a:pt x="36486" y="591"/>
                  </a:cubicBezTo>
                  <a:cubicBezTo>
                    <a:pt x="36158" y="920"/>
                    <a:pt x="0" y="40447"/>
                    <a:pt x="39527" y="89589"/>
                  </a:cubicBezTo>
                  <a:cubicBezTo>
                    <a:pt x="39856" y="89999"/>
                    <a:pt x="40349" y="90246"/>
                    <a:pt x="40924" y="90328"/>
                  </a:cubicBezTo>
                  <a:lnTo>
                    <a:pt x="41006" y="90328"/>
                  </a:lnTo>
                  <a:cubicBezTo>
                    <a:pt x="41581" y="90328"/>
                    <a:pt x="42074" y="90082"/>
                    <a:pt x="42403" y="89753"/>
                  </a:cubicBezTo>
                  <a:cubicBezTo>
                    <a:pt x="42732" y="89342"/>
                    <a:pt x="81355" y="49569"/>
                    <a:pt x="39363" y="674"/>
                  </a:cubicBezTo>
                  <a:cubicBezTo>
                    <a:pt x="38952" y="263"/>
                    <a:pt x="38459" y="16"/>
                    <a:pt x="37966" y="16"/>
                  </a:cubicBezTo>
                  <a:cubicBezTo>
                    <a:pt x="37891" y="6"/>
                    <a:pt x="37818" y="0"/>
                    <a:pt x="37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 flipH="1">
              <a:off x="234623" y="925205"/>
              <a:ext cx="435957" cy="1103499"/>
            </a:xfrm>
            <a:custGeom>
              <a:avLst/>
              <a:gdLst/>
              <a:ahLst/>
              <a:cxnLst/>
              <a:rect l="l" t="t" r="r" b="b"/>
              <a:pathLst>
                <a:path w="34186" h="86532" extrusionOk="0">
                  <a:moveTo>
                    <a:pt x="14956" y="0"/>
                  </a:moveTo>
                  <a:cubicBezTo>
                    <a:pt x="14956" y="0"/>
                    <a:pt x="14710" y="329"/>
                    <a:pt x="14299" y="822"/>
                  </a:cubicBezTo>
                  <a:lnTo>
                    <a:pt x="14545" y="7232"/>
                  </a:lnTo>
                  <a:cubicBezTo>
                    <a:pt x="14463" y="7314"/>
                    <a:pt x="14381" y="7314"/>
                    <a:pt x="14299" y="7396"/>
                  </a:cubicBezTo>
                  <a:lnTo>
                    <a:pt x="4767" y="16764"/>
                  </a:lnTo>
                  <a:cubicBezTo>
                    <a:pt x="4356" y="17668"/>
                    <a:pt x="4027" y="18654"/>
                    <a:pt x="3616" y="19722"/>
                  </a:cubicBezTo>
                  <a:lnTo>
                    <a:pt x="14545" y="8957"/>
                  </a:lnTo>
                  <a:lnTo>
                    <a:pt x="15121" y="23092"/>
                  </a:lnTo>
                  <a:lnTo>
                    <a:pt x="15039" y="23092"/>
                  </a:lnTo>
                  <a:lnTo>
                    <a:pt x="0" y="37883"/>
                  </a:lnTo>
                  <a:lnTo>
                    <a:pt x="0" y="39774"/>
                  </a:lnTo>
                  <a:lnTo>
                    <a:pt x="15203" y="24735"/>
                  </a:lnTo>
                  <a:lnTo>
                    <a:pt x="15449" y="32624"/>
                  </a:lnTo>
                  <a:cubicBezTo>
                    <a:pt x="15367" y="32789"/>
                    <a:pt x="15367" y="32871"/>
                    <a:pt x="15367" y="33035"/>
                  </a:cubicBezTo>
                  <a:cubicBezTo>
                    <a:pt x="15367" y="33199"/>
                    <a:pt x="15449" y="33364"/>
                    <a:pt x="15532" y="33446"/>
                  </a:cubicBezTo>
                  <a:lnTo>
                    <a:pt x="15696" y="38212"/>
                  </a:lnTo>
                  <a:lnTo>
                    <a:pt x="1151" y="52511"/>
                  </a:lnTo>
                  <a:cubicBezTo>
                    <a:pt x="1233" y="53004"/>
                    <a:pt x="1397" y="53579"/>
                    <a:pt x="1479" y="53990"/>
                  </a:cubicBezTo>
                  <a:lnTo>
                    <a:pt x="15778" y="39938"/>
                  </a:lnTo>
                  <a:lnTo>
                    <a:pt x="16271" y="52511"/>
                  </a:lnTo>
                  <a:cubicBezTo>
                    <a:pt x="16107" y="52593"/>
                    <a:pt x="16025" y="52593"/>
                    <a:pt x="15942" y="52675"/>
                  </a:cubicBezTo>
                  <a:lnTo>
                    <a:pt x="4602" y="63933"/>
                  </a:lnTo>
                  <a:cubicBezTo>
                    <a:pt x="4767" y="64344"/>
                    <a:pt x="4931" y="64755"/>
                    <a:pt x="5095" y="65166"/>
                  </a:cubicBezTo>
                  <a:lnTo>
                    <a:pt x="16271" y="54154"/>
                  </a:lnTo>
                  <a:lnTo>
                    <a:pt x="16846" y="68289"/>
                  </a:lnTo>
                  <a:lnTo>
                    <a:pt x="16764" y="68289"/>
                  </a:lnTo>
                  <a:lnTo>
                    <a:pt x="10026" y="74945"/>
                  </a:lnTo>
                  <a:cubicBezTo>
                    <a:pt x="10272" y="75274"/>
                    <a:pt x="10519" y="75685"/>
                    <a:pt x="10683" y="76096"/>
                  </a:cubicBezTo>
                  <a:lnTo>
                    <a:pt x="16846" y="69932"/>
                  </a:lnTo>
                  <a:lnTo>
                    <a:pt x="17504" y="85792"/>
                  </a:lnTo>
                  <a:lnTo>
                    <a:pt x="18079" y="86532"/>
                  </a:lnTo>
                  <a:cubicBezTo>
                    <a:pt x="18079" y="86532"/>
                    <a:pt x="18326" y="86285"/>
                    <a:pt x="18736" y="85792"/>
                  </a:cubicBezTo>
                  <a:lnTo>
                    <a:pt x="17915" y="63194"/>
                  </a:lnTo>
                  <a:lnTo>
                    <a:pt x="28187" y="71411"/>
                  </a:lnTo>
                  <a:cubicBezTo>
                    <a:pt x="28351" y="71083"/>
                    <a:pt x="28598" y="70672"/>
                    <a:pt x="28762" y="70261"/>
                  </a:cubicBezTo>
                  <a:lnTo>
                    <a:pt x="17833" y="61468"/>
                  </a:lnTo>
                  <a:lnTo>
                    <a:pt x="17339" y="47662"/>
                  </a:lnTo>
                  <a:lnTo>
                    <a:pt x="32460" y="59907"/>
                  </a:lnTo>
                  <a:cubicBezTo>
                    <a:pt x="32542" y="59414"/>
                    <a:pt x="32706" y="59003"/>
                    <a:pt x="32789" y="58510"/>
                  </a:cubicBezTo>
                  <a:lnTo>
                    <a:pt x="17257" y="46019"/>
                  </a:lnTo>
                  <a:lnTo>
                    <a:pt x="16846" y="34514"/>
                  </a:lnTo>
                  <a:lnTo>
                    <a:pt x="34021" y="48320"/>
                  </a:lnTo>
                  <a:cubicBezTo>
                    <a:pt x="34021" y="48320"/>
                    <a:pt x="34103" y="48402"/>
                    <a:pt x="34186" y="48402"/>
                  </a:cubicBezTo>
                  <a:cubicBezTo>
                    <a:pt x="34186" y="47827"/>
                    <a:pt x="34186" y="47334"/>
                    <a:pt x="34186" y="46841"/>
                  </a:cubicBezTo>
                  <a:lnTo>
                    <a:pt x="16764" y="32871"/>
                  </a:lnTo>
                  <a:lnTo>
                    <a:pt x="16189" y="18572"/>
                  </a:lnTo>
                  <a:lnTo>
                    <a:pt x="32378" y="31474"/>
                  </a:lnTo>
                  <a:cubicBezTo>
                    <a:pt x="32213" y="30734"/>
                    <a:pt x="31967" y="30077"/>
                    <a:pt x="31802" y="29337"/>
                  </a:cubicBezTo>
                  <a:lnTo>
                    <a:pt x="16189" y="16846"/>
                  </a:lnTo>
                  <a:lnTo>
                    <a:pt x="15532" y="740"/>
                  </a:lnTo>
                  <a:lnTo>
                    <a:pt x="14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 flipH="1">
              <a:off x="102886" y="421741"/>
              <a:ext cx="1853831" cy="2506721"/>
            </a:xfrm>
            <a:custGeom>
              <a:avLst/>
              <a:gdLst/>
              <a:ahLst/>
              <a:cxnLst/>
              <a:rect l="l" t="t" r="r" b="b"/>
              <a:pathLst>
                <a:path w="145370" h="196567" extrusionOk="0">
                  <a:moveTo>
                    <a:pt x="142987" y="0"/>
                  </a:moveTo>
                  <a:cubicBezTo>
                    <a:pt x="117183" y="19229"/>
                    <a:pt x="93024" y="40595"/>
                    <a:pt x="70754" y="63769"/>
                  </a:cubicBezTo>
                  <a:cubicBezTo>
                    <a:pt x="23009" y="113814"/>
                    <a:pt x="0" y="158518"/>
                    <a:pt x="2383" y="196566"/>
                  </a:cubicBezTo>
                  <a:lnTo>
                    <a:pt x="2383" y="196566"/>
                  </a:lnTo>
                  <a:lnTo>
                    <a:pt x="6492" y="196237"/>
                  </a:lnTo>
                  <a:cubicBezTo>
                    <a:pt x="3616" y="150383"/>
                    <a:pt x="41499" y="100502"/>
                    <a:pt x="73712" y="66645"/>
                  </a:cubicBezTo>
                  <a:cubicBezTo>
                    <a:pt x="95818" y="43636"/>
                    <a:pt x="119813" y="22434"/>
                    <a:pt x="145370" y="3369"/>
                  </a:cubicBezTo>
                  <a:lnTo>
                    <a:pt x="142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 flipH="1">
              <a:off x="1195916" y="1596501"/>
              <a:ext cx="223209" cy="223209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232" y="1"/>
                  </a:moveTo>
                  <a:cubicBezTo>
                    <a:pt x="3205" y="1"/>
                    <a:pt x="0" y="3206"/>
                    <a:pt x="0" y="7150"/>
                  </a:cubicBezTo>
                  <a:cubicBezTo>
                    <a:pt x="0" y="11177"/>
                    <a:pt x="3205" y="14382"/>
                    <a:pt x="7232" y="14382"/>
                  </a:cubicBezTo>
                  <a:cubicBezTo>
                    <a:pt x="11176" y="14382"/>
                    <a:pt x="14381" y="11177"/>
                    <a:pt x="14381" y="7150"/>
                  </a:cubicBezTo>
                  <a:cubicBezTo>
                    <a:pt x="14381" y="3206"/>
                    <a:pt x="11176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 flipH="1">
              <a:off x="1287071" y="1399475"/>
              <a:ext cx="223220" cy="223233"/>
            </a:xfrm>
            <a:custGeom>
              <a:avLst/>
              <a:gdLst/>
              <a:ahLst/>
              <a:cxnLst/>
              <a:rect l="l" t="t" r="r" b="b"/>
              <a:pathLst>
                <a:path w="17504" h="17505" extrusionOk="0">
                  <a:moveTo>
                    <a:pt x="8711" y="1"/>
                  </a:moveTo>
                  <a:cubicBezTo>
                    <a:pt x="3945" y="1"/>
                    <a:pt x="0" y="3945"/>
                    <a:pt x="0" y="8794"/>
                  </a:cubicBezTo>
                  <a:cubicBezTo>
                    <a:pt x="0" y="13560"/>
                    <a:pt x="3945" y="17504"/>
                    <a:pt x="8711" y="17504"/>
                  </a:cubicBezTo>
                  <a:cubicBezTo>
                    <a:pt x="13559" y="17504"/>
                    <a:pt x="17504" y="13560"/>
                    <a:pt x="17504" y="8794"/>
                  </a:cubicBezTo>
                  <a:cubicBezTo>
                    <a:pt x="17504" y="3945"/>
                    <a:pt x="13559" y="1"/>
                    <a:pt x="8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 flipH="1">
              <a:off x="1845339" y="2463637"/>
              <a:ext cx="223233" cy="223220"/>
            </a:xfrm>
            <a:custGeom>
              <a:avLst/>
              <a:gdLst/>
              <a:ahLst/>
              <a:cxnLst/>
              <a:rect l="l" t="t" r="r" b="b"/>
              <a:pathLst>
                <a:path w="17505" h="17504" extrusionOk="0">
                  <a:moveTo>
                    <a:pt x="8711" y="0"/>
                  </a:moveTo>
                  <a:cubicBezTo>
                    <a:pt x="3945" y="0"/>
                    <a:pt x="1" y="3945"/>
                    <a:pt x="1" y="8793"/>
                  </a:cubicBezTo>
                  <a:cubicBezTo>
                    <a:pt x="1" y="13559"/>
                    <a:pt x="3945" y="17504"/>
                    <a:pt x="8711" y="17504"/>
                  </a:cubicBezTo>
                  <a:cubicBezTo>
                    <a:pt x="13560" y="17504"/>
                    <a:pt x="17504" y="13559"/>
                    <a:pt x="17504" y="8793"/>
                  </a:cubicBezTo>
                  <a:cubicBezTo>
                    <a:pt x="17504" y="3945"/>
                    <a:pt x="13560" y="0"/>
                    <a:pt x="8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 flipH="1">
              <a:off x="1431684" y="1596489"/>
              <a:ext cx="183406" cy="183406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232" y="1"/>
                  </a:moveTo>
                  <a:cubicBezTo>
                    <a:pt x="3205" y="1"/>
                    <a:pt x="1" y="3206"/>
                    <a:pt x="1" y="7150"/>
                  </a:cubicBezTo>
                  <a:cubicBezTo>
                    <a:pt x="1" y="11177"/>
                    <a:pt x="3205" y="14382"/>
                    <a:pt x="7232" y="14382"/>
                  </a:cubicBezTo>
                  <a:cubicBezTo>
                    <a:pt x="11177" y="14382"/>
                    <a:pt x="14381" y="11177"/>
                    <a:pt x="14381" y="7150"/>
                  </a:cubicBezTo>
                  <a:cubicBezTo>
                    <a:pt x="14381" y="3206"/>
                    <a:pt x="11177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 flipH="1">
              <a:off x="1575252" y="2133050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095" y="0"/>
                  </a:moveTo>
                  <a:cubicBezTo>
                    <a:pt x="2301" y="0"/>
                    <a:pt x="0" y="2301"/>
                    <a:pt x="0" y="5177"/>
                  </a:cubicBezTo>
                  <a:cubicBezTo>
                    <a:pt x="0" y="7971"/>
                    <a:pt x="2301" y="10272"/>
                    <a:pt x="5095" y="10272"/>
                  </a:cubicBezTo>
                  <a:cubicBezTo>
                    <a:pt x="7971" y="10272"/>
                    <a:pt x="10272" y="7971"/>
                    <a:pt x="10272" y="5177"/>
                  </a:cubicBezTo>
                  <a:cubicBezTo>
                    <a:pt x="10272" y="2301"/>
                    <a:pt x="7971" y="0"/>
                    <a:pt x="5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 flipH="1">
              <a:off x="1169697" y="1465495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178" y="1"/>
                  </a:moveTo>
                  <a:cubicBezTo>
                    <a:pt x="2301" y="1"/>
                    <a:pt x="0" y="2302"/>
                    <a:pt x="0" y="5096"/>
                  </a:cubicBezTo>
                  <a:cubicBezTo>
                    <a:pt x="0" y="7972"/>
                    <a:pt x="2301" y="10273"/>
                    <a:pt x="5178" y="10273"/>
                  </a:cubicBezTo>
                  <a:cubicBezTo>
                    <a:pt x="7972" y="10273"/>
                    <a:pt x="10273" y="7972"/>
                    <a:pt x="10273" y="5096"/>
                  </a:cubicBezTo>
                  <a:cubicBezTo>
                    <a:pt x="10273" y="2302"/>
                    <a:pt x="7972" y="1"/>
                    <a:pt x="5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 flipH="1">
              <a:off x="1772265" y="2723044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177" y="1"/>
                  </a:moveTo>
                  <a:cubicBezTo>
                    <a:pt x="2301" y="1"/>
                    <a:pt x="0" y="2301"/>
                    <a:pt x="0" y="5095"/>
                  </a:cubicBezTo>
                  <a:cubicBezTo>
                    <a:pt x="0" y="7972"/>
                    <a:pt x="2301" y="10273"/>
                    <a:pt x="5177" y="10273"/>
                  </a:cubicBezTo>
                  <a:cubicBezTo>
                    <a:pt x="7971" y="10273"/>
                    <a:pt x="10272" y="7972"/>
                    <a:pt x="10272" y="5095"/>
                  </a:cubicBezTo>
                  <a:cubicBezTo>
                    <a:pt x="10272" y="2301"/>
                    <a:pt x="7971" y="1"/>
                    <a:pt x="5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 flipH="1">
              <a:off x="1746071" y="2120476"/>
              <a:ext cx="183406" cy="183394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6" y="0"/>
                    <a:pt x="1" y="3205"/>
                    <a:pt x="1" y="7149"/>
                  </a:cubicBezTo>
                  <a:cubicBezTo>
                    <a:pt x="1" y="11176"/>
                    <a:pt x="3206" y="14381"/>
                    <a:pt x="7232" y="14381"/>
                  </a:cubicBezTo>
                  <a:cubicBezTo>
                    <a:pt x="11177" y="14381"/>
                    <a:pt x="14382" y="11176"/>
                    <a:pt x="14382" y="7149"/>
                  </a:cubicBezTo>
                  <a:cubicBezTo>
                    <a:pt x="14382" y="3205"/>
                    <a:pt x="11177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 flipH="1">
              <a:off x="1680052" y="2002056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096" y="0"/>
                  </a:moveTo>
                  <a:cubicBezTo>
                    <a:pt x="2302" y="0"/>
                    <a:pt x="1" y="2301"/>
                    <a:pt x="1" y="5177"/>
                  </a:cubicBezTo>
                  <a:cubicBezTo>
                    <a:pt x="1" y="7971"/>
                    <a:pt x="2302" y="10272"/>
                    <a:pt x="5096" y="10272"/>
                  </a:cubicBezTo>
                  <a:cubicBezTo>
                    <a:pt x="7972" y="10272"/>
                    <a:pt x="10273" y="7971"/>
                    <a:pt x="10273" y="5177"/>
                  </a:cubicBezTo>
                  <a:cubicBezTo>
                    <a:pt x="10273" y="2301"/>
                    <a:pt x="7972" y="0"/>
                    <a:pt x="5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 flipH="1">
              <a:off x="1615078" y="2251470"/>
              <a:ext cx="183406" cy="183394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6" y="0"/>
                    <a:pt x="1" y="3205"/>
                    <a:pt x="1" y="7149"/>
                  </a:cubicBezTo>
                  <a:cubicBezTo>
                    <a:pt x="1" y="11176"/>
                    <a:pt x="3206" y="14381"/>
                    <a:pt x="7232" y="14381"/>
                  </a:cubicBezTo>
                  <a:cubicBezTo>
                    <a:pt x="11177" y="14381"/>
                    <a:pt x="14382" y="11176"/>
                    <a:pt x="14382" y="7149"/>
                  </a:cubicBezTo>
                  <a:cubicBezTo>
                    <a:pt x="14382" y="3205"/>
                    <a:pt x="11177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 flipH="1">
              <a:off x="1889639" y="2723044"/>
              <a:ext cx="183406" cy="183406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150" y="1"/>
                  </a:moveTo>
                  <a:cubicBezTo>
                    <a:pt x="3205" y="1"/>
                    <a:pt x="1" y="3205"/>
                    <a:pt x="1" y="7150"/>
                  </a:cubicBezTo>
                  <a:cubicBezTo>
                    <a:pt x="1" y="11177"/>
                    <a:pt x="3205" y="14381"/>
                    <a:pt x="7150" y="14381"/>
                  </a:cubicBezTo>
                  <a:cubicBezTo>
                    <a:pt x="11094" y="14381"/>
                    <a:pt x="14381" y="11177"/>
                    <a:pt x="14381" y="7150"/>
                  </a:cubicBezTo>
                  <a:cubicBezTo>
                    <a:pt x="14381" y="3205"/>
                    <a:pt x="11094" y="1"/>
                    <a:pt x="7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 flipH="1">
              <a:off x="1772292" y="2880252"/>
              <a:ext cx="223209" cy="223229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5" y="0"/>
                    <a:pt x="0" y="3205"/>
                    <a:pt x="0" y="7149"/>
                  </a:cubicBezTo>
                  <a:cubicBezTo>
                    <a:pt x="0" y="11176"/>
                    <a:pt x="3205" y="14381"/>
                    <a:pt x="7232" y="14381"/>
                  </a:cubicBezTo>
                  <a:cubicBezTo>
                    <a:pt x="11176" y="14381"/>
                    <a:pt x="14381" y="11176"/>
                    <a:pt x="14381" y="7149"/>
                  </a:cubicBezTo>
                  <a:cubicBezTo>
                    <a:pt x="14381" y="3205"/>
                    <a:pt x="11176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695;p37"/>
          <p:cNvSpPr/>
          <p:nvPr/>
        </p:nvSpPr>
        <p:spPr>
          <a:xfrm>
            <a:off x="6970655" y="3222495"/>
            <a:ext cx="2062" cy="37"/>
          </a:xfrm>
          <a:custGeom>
            <a:avLst/>
            <a:gdLst/>
            <a:ahLst/>
            <a:cxnLst/>
            <a:rect l="l" t="t" r="r" b="b"/>
            <a:pathLst>
              <a:path w="56" h="1" extrusionOk="0">
                <a:moveTo>
                  <a:pt x="5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3B50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7"/>
          <p:cNvGrpSpPr/>
          <p:nvPr/>
        </p:nvGrpSpPr>
        <p:grpSpPr>
          <a:xfrm>
            <a:off x="7124197" y="3395707"/>
            <a:ext cx="1752015" cy="1513091"/>
            <a:chOff x="6968629" y="2820053"/>
            <a:chExt cx="2063622" cy="1782204"/>
          </a:xfrm>
        </p:grpSpPr>
        <p:sp>
          <p:nvSpPr>
            <p:cNvPr id="697" name="Google Shape;697;p37"/>
            <p:cNvSpPr/>
            <p:nvPr/>
          </p:nvSpPr>
          <p:spPr>
            <a:xfrm>
              <a:off x="6968629" y="2820053"/>
              <a:ext cx="1690423" cy="666402"/>
            </a:xfrm>
            <a:custGeom>
              <a:avLst/>
              <a:gdLst/>
              <a:ahLst/>
              <a:cxnLst/>
              <a:rect l="l" t="t" r="r" b="b"/>
              <a:pathLst>
                <a:path w="45898" h="18094" extrusionOk="0">
                  <a:moveTo>
                    <a:pt x="23305" y="1"/>
                  </a:moveTo>
                  <a:cubicBezTo>
                    <a:pt x="16596" y="1"/>
                    <a:pt x="8689" y="2271"/>
                    <a:pt x="1" y="9010"/>
                  </a:cubicBezTo>
                  <a:cubicBezTo>
                    <a:pt x="1" y="9010"/>
                    <a:pt x="8735" y="18093"/>
                    <a:pt x="22598" y="18093"/>
                  </a:cubicBezTo>
                  <a:cubicBezTo>
                    <a:pt x="29301" y="18093"/>
                    <a:pt x="37204" y="15969"/>
                    <a:pt x="45898" y="9668"/>
                  </a:cubicBezTo>
                  <a:cubicBezTo>
                    <a:pt x="45898" y="9668"/>
                    <a:pt x="37151" y="1"/>
                    <a:pt x="2330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8634818" y="3220469"/>
              <a:ext cx="8103" cy="12154"/>
            </a:xfrm>
            <a:custGeom>
              <a:avLst/>
              <a:gdLst/>
              <a:ahLst/>
              <a:cxnLst/>
              <a:rect l="l" t="t" r="r" b="b"/>
              <a:pathLst>
                <a:path w="220" h="330" extrusionOk="0">
                  <a:moveTo>
                    <a:pt x="1" y="0"/>
                  </a:moveTo>
                  <a:cubicBezTo>
                    <a:pt x="56" y="110"/>
                    <a:pt x="165" y="220"/>
                    <a:pt x="220" y="329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B5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6970655" y="3228535"/>
              <a:ext cx="1674292" cy="1373722"/>
            </a:xfrm>
            <a:custGeom>
              <a:avLst/>
              <a:gdLst/>
              <a:ahLst/>
              <a:cxnLst/>
              <a:rect l="l" t="t" r="r" b="b"/>
              <a:pathLst>
                <a:path w="45460" h="37299" extrusionOk="0">
                  <a:moveTo>
                    <a:pt x="1" y="1"/>
                  </a:moveTo>
                  <a:lnTo>
                    <a:pt x="1" y="19663"/>
                  </a:lnTo>
                  <a:cubicBezTo>
                    <a:pt x="1" y="29412"/>
                    <a:pt x="7887" y="37299"/>
                    <a:pt x="17636" y="37299"/>
                  </a:cubicBezTo>
                  <a:lnTo>
                    <a:pt x="25304" y="37299"/>
                  </a:lnTo>
                  <a:cubicBezTo>
                    <a:pt x="36423" y="37299"/>
                    <a:pt x="45460" y="28317"/>
                    <a:pt x="45460" y="17198"/>
                  </a:cubicBezTo>
                  <a:lnTo>
                    <a:pt x="45460" y="822"/>
                  </a:lnTo>
                  <a:cubicBezTo>
                    <a:pt x="36912" y="6901"/>
                    <a:pt x="29139" y="8959"/>
                    <a:pt x="22531" y="8959"/>
                  </a:cubicBezTo>
                  <a:cubicBezTo>
                    <a:pt x="9490" y="8959"/>
                    <a:pt x="982" y="9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6968629" y="2823073"/>
              <a:ext cx="1690423" cy="661688"/>
            </a:xfrm>
            <a:custGeom>
              <a:avLst/>
              <a:gdLst/>
              <a:ahLst/>
              <a:cxnLst/>
              <a:rect l="l" t="t" r="r" b="b"/>
              <a:pathLst>
                <a:path w="45898" h="17966" extrusionOk="0">
                  <a:moveTo>
                    <a:pt x="25304" y="1"/>
                  </a:moveTo>
                  <a:lnTo>
                    <a:pt x="17418" y="8819"/>
                  </a:lnTo>
                  <a:lnTo>
                    <a:pt x="9805" y="8764"/>
                  </a:lnTo>
                  <a:lnTo>
                    <a:pt x="17089" y="548"/>
                  </a:lnTo>
                  <a:lnTo>
                    <a:pt x="17089" y="548"/>
                  </a:lnTo>
                  <a:cubicBezTo>
                    <a:pt x="16706" y="603"/>
                    <a:pt x="16322" y="713"/>
                    <a:pt x="15939" y="822"/>
                  </a:cubicBezTo>
                  <a:lnTo>
                    <a:pt x="8928" y="8764"/>
                  </a:lnTo>
                  <a:lnTo>
                    <a:pt x="384" y="8654"/>
                  </a:lnTo>
                  <a:lnTo>
                    <a:pt x="1" y="8928"/>
                  </a:lnTo>
                  <a:cubicBezTo>
                    <a:pt x="1" y="8928"/>
                    <a:pt x="165" y="9093"/>
                    <a:pt x="384" y="9312"/>
                  </a:cubicBezTo>
                  <a:lnTo>
                    <a:pt x="3835" y="9366"/>
                  </a:lnTo>
                  <a:cubicBezTo>
                    <a:pt x="3835" y="9421"/>
                    <a:pt x="3889" y="9476"/>
                    <a:pt x="3889" y="9476"/>
                  </a:cubicBezTo>
                  <a:lnTo>
                    <a:pt x="8600" y="14789"/>
                  </a:lnTo>
                  <a:cubicBezTo>
                    <a:pt x="9093" y="15008"/>
                    <a:pt x="9585" y="15227"/>
                    <a:pt x="10133" y="15446"/>
                  </a:cubicBezTo>
                  <a:lnTo>
                    <a:pt x="4711" y="9366"/>
                  </a:lnTo>
                  <a:lnTo>
                    <a:pt x="12214" y="9476"/>
                  </a:lnTo>
                  <a:lnTo>
                    <a:pt x="19663" y="17856"/>
                  </a:lnTo>
                  <a:lnTo>
                    <a:pt x="20594" y="17965"/>
                  </a:lnTo>
                  <a:lnTo>
                    <a:pt x="13091" y="9531"/>
                  </a:lnTo>
                  <a:lnTo>
                    <a:pt x="17253" y="9531"/>
                  </a:lnTo>
                  <a:cubicBezTo>
                    <a:pt x="17308" y="9531"/>
                    <a:pt x="17418" y="9586"/>
                    <a:pt x="17472" y="9586"/>
                  </a:cubicBezTo>
                  <a:cubicBezTo>
                    <a:pt x="17582" y="9586"/>
                    <a:pt x="17637" y="9531"/>
                    <a:pt x="17691" y="9531"/>
                  </a:cubicBezTo>
                  <a:lnTo>
                    <a:pt x="20211" y="9531"/>
                  </a:lnTo>
                  <a:lnTo>
                    <a:pt x="27441" y="17637"/>
                  </a:lnTo>
                  <a:lnTo>
                    <a:pt x="28207" y="17527"/>
                  </a:lnTo>
                  <a:lnTo>
                    <a:pt x="21142" y="9586"/>
                  </a:lnTo>
                  <a:lnTo>
                    <a:pt x="27824" y="9640"/>
                  </a:lnTo>
                  <a:cubicBezTo>
                    <a:pt x="27824" y="9695"/>
                    <a:pt x="27879" y="9750"/>
                    <a:pt x="27879" y="9805"/>
                  </a:cubicBezTo>
                  <a:lnTo>
                    <a:pt x="33520" y="16158"/>
                  </a:lnTo>
                  <a:cubicBezTo>
                    <a:pt x="33739" y="16048"/>
                    <a:pt x="34013" y="15994"/>
                    <a:pt x="34232" y="15884"/>
                  </a:cubicBezTo>
                  <a:lnTo>
                    <a:pt x="28700" y="9695"/>
                  </a:lnTo>
                  <a:lnTo>
                    <a:pt x="36149" y="9750"/>
                  </a:lnTo>
                  <a:lnTo>
                    <a:pt x="36149" y="9805"/>
                  </a:lnTo>
                  <a:lnTo>
                    <a:pt x="39490" y="13529"/>
                  </a:lnTo>
                  <a:lnTo>
                    <a:pt x="40147" y="13200"/>
                  </a:lnTo>
                  <a:lnTo>
                    <a:pt x="37080" y="9805"/>
                  </a:lnTo>
                  <a:lnTo>
                    <a:pt x="45460" y="9914"/>
                  </a:lnTo>
                  <a:lnTo>
                    <a:pt x="45898" y="9586"/>
                  </a:lnTo>
                  <a:lnTo>
                    <a:pt x="45515" y="9202"/>
                  </a:lnTo>
                  <a:lnTo>
                    <a:pt x="33575" y="9038"/>
                  </a:lnTo>
                  <a:lnTo>
                    <a:pt x="38230" y="3835"/>
                  </a:lnTo>
                  <a:lnTo>
                    <a:pt x="37628" y="3506"/>
                  </a:lnTo>
                  <a:lnTo>
                    <a:pt x="32698" y="9038"/>
                  </a:lnTo>
                  <a:lnTo>
                    <a:pt x="25359" y="8928"/>
                  </a:lnTo>
                  <a:lnTo>
                    <a:pt x="32205" y="1260"/>
                  </a:lnTo>
                  <a:lnTo>
                    <a:pt x="31493" y="1041"/>
                  </a:lnTo>
                  <a:lnTo>
                    <a:pt x="24428" y="8928"/>
                  </a:lnTo>
                  <a:lnTo>
                    <a:pt x="18294" y="8874"/>
                  </a:lnTo>
                  <a:lnTo>
                    <a:pt x="26071" y="165"/>
                  </a:lnTo>
                  <a:cubicBezTo>
                    <a:pt x="26071" y="110"/>
                    <a:pt x="26071" y="110"/>
                    <a:pt x="26126" y="56"/>
                  </a:cubicBezTo>
                  <a:cubicBezTo>
                    <a:pt x="25852" y="56"/>
                    <a:pt x="25578" y="1"/>
                    <a:pt x="25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8281840" y="3349558"/>
              <a:ext cx="750411" cy="774645"/>
            </a:xfrm>
            <a:custGeom>
              <a:avLst/>
              <a:gdLst/>
              <a:ahLst/>
              <a:cxnLst/>
              <a:rect l="l" t="t" r="r" b="b"/>
              <a:pathLst>
                <a:path w="20375" h="21033" extrusionOk="0">
                  <a:moveTo>
                    <a:pt x="9845" y="4152"/>
                  </a:moveTo>
                  <a:cubicBezTo>
                    <a:pt x="9976" y="4152"/>
                    <a:pt x="10108" y="4156"/>
                    <a:pt x="10242" y="4163"/>
                  </a:cubicBezTo>
                  <a:cubicBezTo>
                    <a:pt x="13638" y="4273"/>
                    <a:pt x="16321" y="7121"/>
                    <a:pt x="16267" y="10517"/>
                  </a:cubicBezTo>
                  <a:cubicBezTo>
                    <a:pt x="16267" y="14393"/>
                    <a:pt x="13116" y="16927"/>
                    <a:pt x="9833" y="16927"/>
                  </a:cubicBezTo>
                  <a:cubicBezTo>
                    <a:pt x="8199" y="16927"/>
                    <a:pt x="6532" y="16299"/>
                    <a:pt x="5203" y="14898"/>
                  </a:cubicBezTo>
                  <a:cubicBezTo>
                    <a:pt x="1351" y="10779"/>
                    <a:pt x="4345" y="4152"/>
                    <a:pt x="9845" y="4152"/>
                  </a:cubicBezTo>
                  <a:close/>
                  <a:moveTo>
                    <a:pt x="10242" y="1"/>
                  </a:moveTo>
                  <a:cubicBezTo>
                    <a:pt x="4546" y="110"/>
                    <a:pt x="0" y="4821"/>
                    <a:pt x="110" y="10517"/>
                  </a:cubicBezTo>
                  <a:cubicBezTo>
                    <a:pt x="110" y="16322"/>
                    <a:pt x="4655" y="21032"/>
                    <a:pt x="10242" y="21032"/>
                  </a:cubicBezTo>
                  <a:cubicBezTo>
                    <a:pt x="15883" y="21032"/>
                    <a:pt x="20374" y="16322"/>
                    <a:pt x="20374" y="10517"/>
                  </a:cubicBezTo>
                  <a:cubicBezTo>
                    <a:pt x="20374" y="4711"/>
                    <a:pt x="15829" y="1"/>
                    <a:pt x="1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3"/>
          <p:cNvSpPr/>
          <p:nvPr/>
        </p:nvSpPr>
        <p:spPr>
          <a:xfrm>
            <a:off x="-245425" y="3059624"/>
            <a:ext cx="1796100" cy="1796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3"/>
          <p:cNvSpPr/>
          <p:nvPr/>
        </p:nvSpPr>
        <p:spPr>
          <a:xfrm>
            <a:off x="7606274" y="2765400"/>
            <a:ext cx="1314300" cy="131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3"/>
          <p:cNvSpPr/>
          <p:nvPr/>
        </p:nvSpPr>
        <p:spPr>
          <a:xfrm>
            <a:off x="3317150" y="2152625"/>
            <a:ext cx="1700100" cy="170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3"/>
          <p:cNvSpPr txBox="1">
            <a:spLocks noGrp="1"/>
          </p:cNvSpPr>
          <p:nvPr>
            <p:ph type="title"/>
          </p:nvPr>
        </p:nvSpPr>
        <p:spPr>
          <a:xfrm>
            <a:off x="713325" y="637103"/>
            <a:ext cx="77178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CHÉMICKÉ ZLOŽKY</a:t>
            </a:r>
            <a:endParaRPr dirty="0"/>
          </a:p>
        </p:txBody>
      </p:sp>
      <p:sp>
        <p:nvSpPr>
          <p:cNvPr id="866" name="Google Shape;866;p43"/>
          <p:cNvSpPr txBox="1">
            <a:spLocks noGrp="1"/>
          </p:cNvSpPr>
          <p:nvPr>
            <p:ph type="title" idx="2"/>
          </p:nvPr>
        </p:nvSpPr>
        <p:spPr>
          <a:xfrm>
            <a:off x="3317150" y="1661311"/>
            <a:ext cx="25101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67" name="Google Shape;867;p43"/>
          <p:cNvSpPr txBox="1">
            <a:spLocks noGrp="1"/>
          </p:cNvSpPr>
          <p:nvPr>
            <p:ph type="subTitle" idx="1"/>
          </p:nvPr>
        </p:nvSpPr>
        <p:spPr>
          <a:xfrm>
            <a:off x="713225" y="1256227"/>
            <a:ext cx="77178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Polyfenoly</a:t>
            </a:r>
            <a:r>
              <a:rPr lang="sk-SK" dirty="0"/>
              <a:t>, kyselina </a:t>
            </a:r>
            <a:r>
              <a:rPr lang="sk-SK" dirty="0" err="1"/>
              <a:t>chlorogénová</a:t>
            </a:r>
            <a:r>
              <a:rPr lang="sk-SK" dirty="0"/>
              <a:t> kyselina kávová</a:t>
            </a:r>
            <a:endParaRPr dirty="0"/>
          </a:p>
        </p:txBody>
      </p:sp>
      <p:grpSp>
        <p:nvGrpSpPr>
          <p:cNvPr id="868" name="Google Shape;868;p43"/>
          <p:cNvGrpSpPr/>
          <p:nvPr/>
        </p:nvGrpSpPr>
        <p:grpSpPr>
          <a:xfrm>
            <a:off x="6903128" y="3140026"/>
            <a:ext cx="1395506" cy="1796122"/>
            <a:chOff x="6214078" y="2121454"/>
            <a:chExt cx="1727111" cy="2222923"/>
          </a:xfrm>
        </p:grpSpPr>
        <p:sp>
          <p:nvSpPr>
            <p:cNvPr id="869" name="Google Shape;869;p43"/>
            <p:cNvSpPr/>
            <p:nvPr/>
          </p:nvSpPr>
          <p:spPr>
            <a:xfrm>
              <a:off x="6740210" y="2121454"/>
              <a:ext cx="685899" cy="250680"/>
            </a:xfrm>
            <a:custGeom>
              <a:avLst/>
              <a:gdLst/>
              <a:ahLst/>
              <a:cxnLst/>
              <a:rect l="l" t="t" r="r" b="b"/>
              <a:pathLst>
                <a:path w="41855" h="15297" extrusionOk="0">
                  <a:moveTo>
                    <a:pt x="20906" y="0"/>
                  </a:moveTo>
                  <a:cubicBezTo>
                    <a:pt x="17776" y="0"/>
                    <a:pt x="14624" y="2017"/>
                    <a:pt x="14120" y="6051"/>
                  </a:cubicBezTo>
                  <a:cubicBezTo>
                    <a:pt x="8405" y="7060"/>
                    <a:pt x="3194" y="10421"/>
                    <a:pt x="0" y="15296"/>
                  </a:cubicBezTo>
                  <a:lnTo>
                    <a:pt x="41854" y="15296"/>
                  </a:lnTo>
                  <a:cubicBezTo>
                    <a:pt x="38492" y="10421"/>
                    <a:pt x="33282" y="7060"/>
                    <a:pt x="27567" y="6051"/>
                  </a:cubicBezTo>
                  <a:cubicBezTo>
                    <a:pt x="27147" y="2017"/>
                    <a:pt x="24037" y="0"/>
                    <a:pt x="20906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3"/>
            <p:cNvSpPr/>
            <p:nvPr/>
          </p:nvSpPr>
          <p:spPr>
            <a:xfrm>
              <a:off x="6214078" y="2424451"/>
              <a:ext cx="1727111" cy="1919927"/>
            </a:xfrm>
            <a:custGeom>
              <a:avLst/>
              <a:gdLst/>
              <a:ahLst/>
              <a:cxnLst/>
              <a:rect l="l" t="t" r="r" b="b"/>
              <a:pathLst>
                <a:path w="105392" h="117158" extrusionOk="0">
                  <a:moveTo>
                    <a:pt x="96315" y="23701"/>
                  </a:moveTo>
                  <a:lnTo>
                    <a:pt x="96315" y="55974"/>
                  </a:lnTo>
                  <a:cubicBezTo>
                    <a:pt x="96315" y="65050"/>
                    <a:pt x="91777" y="73623"/>
                    <a:pt x="84045" y="78497"/>
                  </a:cubicBezTo>
                  <a:lnTo>
                    <a:pt x="76649" y="23701"/>
                  </a:lnTo>
                  <a:close/>
                  <a:moveTo>
                    <a:pt x="22692" y="1"/>
                  </a:moveTo>
                  <a:cubicBezTo>
                    <a:pt x="20339" y="1"/>
                    <a:pt x="18322" y="1850"/>
                    <a:pt x="18154" y="4203"/>
                  </a:cubicBezTo>
                  <a:cubicBezTo>
                    <a:pt x="17986" y="6892"/>
                    <a:pt x="20003" y="8909"/>
                    <a:pt x="22524" y="8909"/>
                  </a:cubicBezTo>
                  <a:lnTo>
                    <a:pt x="21180" y="18826"/>
                  </a:lnTo>
                  <a:cubicBezTo>
                    <a:pt x="18532" y="15423"/>
                    <a:pt x="12859" y="9466"/>
                    <a:pt x="6501" y="9466"/>
                  </a:cubicBezTo>
                  <a:cubicBezTo>
                    <a:pt x="4381" y="9466"/>
                    <a:pt x="2186" y="10128"/>
                    <a:pt x="0" y="11767"/>
                  </a:cubicBezTo>
                  <a:cubicBezTo>
                    <a:pt x="1177" y="12775"/>
                    <a:pt x="2186" y="13952"/>
                    <a:pt x="3026" y="15129"/>
                  </a:cubicBezTo>
                  <a:cubicBezTo>
                    <a:pt x="6892" y="20675"/>
                    <a:pt x="9413" y="26895"/>
                    <a:pt x="10254" y="33618"/>
                  </a:cubicBezTo>
                  <a:cubicBezTo>
                    <a:pt x="10926" y="38829"/>
                    <a:pt x="11094" y="44040"/>
                    <a:pt x="10590" y="49250"/>
                  </a:cubicBezTo>
                  <a:cubicBezTo>
                    <a:pt x="9918" y="54629"/>
                    <a:pt x="11262" y="60008"/>
                    <a:pt x="14288" y="64378"/>
                  </a:cubicBezTo>
                  <a:lnTo>
                    <a:pt x="7564" y="111106"/>
                  </a:lnTo>
                  <a:lnTo>
                    <a:pt x="5211" y="111106"/>
                  </a:lnTo>
                  <a:cubicBezTo>
                    <a:pt x="3362" y="111106"/>
                    <a:pt x="2017" y="112619"/>
                    <a:pt x="2017" y="114300"/>
                  </a:cubicBezTo>
                  <a:cubicBezTo>
                    <a:pt x="2186" y="115981"/>
                    <a:pt x="3530" y="117157"/>
                    <a:pt x="5211" y="117157"/>
                  </a:cubicBezTo>
                  <a:lnTo>
                    <a:pt x="91440" y="117157"/>
                  </a:lnTo>
                  <a:cubicBezTo>
                    <a:pt x="93121" y="117157"/>
                    <a:pt x="94634" y="115813"/>
                    <a:pt x="94634" y="113964"/>
                  </a:cubicBezTo>
                  <a:cubicBezTo>
                    <a:pt x="94634" y="112115"/>
                    <a:pt x="93121" y="110602"/>
                    <a:pt x="91440" y="110602"/>
                  </a:cubicBezTo>
                  <a:lnTo>
                    <a:pt x="88583" y="110602"/>
                  </a:lnTo>
                  <a:lnTo>
                    <a:pt x="85389" y="88246"/>
                  </a:lnTo>
                  <a:cubicBezTo>
                    <a:pt x="97660" y="82195"/>
                    <a:pt x="105392" y="69589"/>
                    <a:pt x="105392" y="55806"/>
                  </a:cubicBezTo>
                  <a:lnTo>
                    <a:pt x="105392" y="14456"/>
                  </a:lnTo>
                  <a:lnTo>
                    <a:pt x="75304" y="14456"/>
                  </a:lnTo>
                  <a:lnTo>
                    <a:pt x="74464" y="8405"/>
                  </a:lnTo>
                  <a:cubicBezTo>
                    <a:pt x="75976" y="7565"/>
                    <a:pt x="76817" y="5884"/>
                    <a:pt x="76817" y="4203"/>
                  </a:cubicBezTo>
                  <a:cubicBezTo>
                    <a:pt x="76481" y="1850"/>
                    <a:pt x="74464" y="1"/>
                    <a:pt x="7211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43"/>
          <p:cNvGrpSpPr/>
          <p:nvPr/>
        </p:nvGrpSpPr>
        <p:grpSpPr>
          <a:xfrm>
            <a:off x="713316" y="3567649"/>
            <a:ext cx="1417289" cy="1036295"/>
            <a:chOff x="2391591" y="4079699"/>
            <a:chExt cx="1417289" cy="1036295"/>
          </a:xfrm>
        </p:grpSpPr>
        <p:sp>
          <p:nvSpPr>
            <p:cNvPr id="872" name="Google Shape;872;p43"/>
            <p:cNvSpPr/>
            <p:nvPr/>
          </p:nvSpPr>
          <p:spPr>
            <a:xfrm flipH="1">
              <a:off x="2391591" y="4349738"/>
              <a:ext cx="492515" cy="508420"/>
            </a:xfrm>
            <a:custGeom>
              <a:avLst/>
              <a:gdLst/>
              <a:ahLst/>
              <a:cxnLst/>
              <a:rect l="l" t="t" r="r" b="b"/>
              <a:pathLst>
                <a:path w="20375" h="21033" extrusionOk="0">
                  <a:moveTo>
                    <a:pt x="9845" y="4152"/>
                  </a:moveTo>
                  <a:cubicBezTo>
                    <a:pt x="9976" y="4152"/>
                    <a:pt x="10108" y="4156"/>
                    <a:pt x="10242" y="4163"/>
                  </a:cubicBezTo>
                  <a:cubicBezTo>
                    <a:pt x="13638" y="4273"/>
                    <a:pt x="16321" y="7121"/>
                    <a:pt x="16267" y="10517"/>
                  </a:cubicBezTo>
                  <a:cubicBezTo>
                    <a:pt x="16267" y="14393"/>
                    <a:pt x="13116" y="16927"/>
                    <a:pt x="9833" y="16927"/>
                  </a:cubicBezTo>
                  <a:cubicBezTo>
                    <a:pt x="8199" y="16927"/>
                    <a:pt x="6532" y="16299"/>
                    <a:pt x="5203" y="14898"/>
                  </a:cubicBezTo>
                  <a:cubicBezTo>
                    <a:pt x="1351" y="10779"/>
                    <a:pt x="4345" y="4152"/>
                    <a:pt x="9845" y="4152"/>
                  </a:cubicBezTo>
                  <a:close/>
                  <a:moveTo>
                    <a:pt x="10242" y="1"/>
                  </a:moveTo>
                  <a:cubicBezTo>
                    <a:pt x="4546" y="110"/>
                    <a:pt x="0" y="4821"/>
                    <a:pt x="110" y="10517"/>
                  </a:cubicBezTo>
                  <a:cubicBezTo>
                    <a:pt x="110" y="16322"/>
                    <a:pt x="4655" y="21032"/>
                    <a:pt x="10242" y="21032"/>
                  </a:cubicBezTo>
                  <a:cubicBezTo>
                    <a:pt x="15883" y="21032"/>
                    <a:pt x="20374" y="16322"/>
                    <a:pt x="20374" y="10517"/>
                  </a:cubicBezTo>
                  <a:cubicBezTo>
                    <a:pt x="20374" y="4711"/>
                    <a:pt x="15829" y="1"/>
                    <a:pt x="10242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3"/>
            <p:cNvSpPr/>
            <p:nvPr/>
          </p:nvSpPr>
          <p:spPr>
            <a:xfrm flipH="1">
              <a:off x="2709884" y="4214290"/>
              <a:ext cx="1098996" cy="901703"/>
            </a:xfrm>
            <a:custGeom>
              <a:avLst/>
              <a:gdLst/>
              <a:ahLst/>
              <a:cxnLst/>
              <a:rect l="l" t="t" r="r" b="b"/>
              <a:pathLst>
                <a:path w="45460" h="37299" extrusionOk="0">
                  <a:moveTo>
                    <a:pt x="1" y="1"/>
                  </a:moveTo>
                  <a:lnTo>
                    <a:pt x="1" y="19663"/>
                  </a:lnTo>
                  <a:cubicBezTo>
                    <a:pt x="1" y="29412"/>
                    <a:pt x="7887" y="37299"/>
                    <a:pt x="17636" y="37299"/>
                  </a:cubicBezTo>
                  <a:lnTo>
                    <a:pt x="25304" y="37299"/>
                  </a:lnTo>
                  <a:cubicBezTo>
                    <a:pt x="36423" y="37299"/>
                    <a:pt x="45460" y="28317"/>
                    <a:pt x="45460" y="17198"/>
                  </a:cubicBezTo>
                  <a:lnTo>
                    <a:pt x="45460" y="822"/>
                  </a:lnTo>
                  <a:cubicBezTo>
                    <a:pt x="36912" y="6901"/>
                    <a:pt x="29139" y="8959"/>
                    <a:pt x="22531" y="8959"/>
                  </a:cubicBezTo>
                  <a:cubicBezTo>
                    <a:pt x="9490" y="8959"/>
                    <a:pt x="982" y="94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3"/>
            <p:cNvSpPr/>
            <p:nvPr/>
          </p:nvSpPr>
          <p:spPr>
            <a:xfrm>
              <a:off x="2710675" y="4079699"/>
              <a:ext cx="1097400" cy="298800"/>
            </a:xfrm>
            <a:prstGeom prst="arc">
              <a:avLst>
                <a:gd name="adj1" fmla="val 10774253"/>
                <a:gd name="adj2" fmla="val 100905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9" name="Google Shape;829;p42"/>
          <p:cNvCxnSpPr>
            <a:cxnSpLocks/>
            <a:stCxn id="830" idx="3"/>
            <a:endCxn id="831" idx="0"/>
          </p:cNvCxnSpPr>
          <p:nvPr/>
        </p:nvCxnSpPr>
        <p:spPr>
          <a:xfrm>
            <a:off x="5474400" y="1699250"/>
            <a:ext cx="1815900" cy="8040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2" name="Google Shape;832;p42"/>
          <p:cNvCxnSpPr>
            <a:cxnSpLocks/>
            <a:stCxn id="830" idx="1"/>
            <a:endCxn id="833" idx="0"/>
          </p:cNvCxnSpPr>
          <p:nvPr/>
        </p:nvCxnSpPr>
        <p:spPr>
          <a:xfrm flipH="1">
            <a:off x="1853700" y="1699250"/>
            <a:ext cx="1815900" cy="8040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1" name="Google Shape;831;p42"/>
          <p:cNvSpPr/>
          <p:nvPr/>
        </p:nvSpPr>
        <p:spPr>
          <a:xfrm>
            <a:off x="6766175" y="2503153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</p:txBody>
      </p:sp>
      <p:sp>
        <p:nvSpPr>
          <p:cNvPr id="834" name="Google Shape;834;p42"/>
          <p:cNvSpPr/>
          <p:nvPr/>
        </p:nvSpPr>
        <p:spPr>
          <a:xfrm>
            <a:off x="4047950" y="2503225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3" name="Google Shape;833;p42"/>
          <p:cNvSpPr/>
          <p:nvPr/>
        </p:nvSpPr>
        <p:spPr>
          <a:xfrm>
            <a:off x="1329650" y="2503203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4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CHEMICKÉ ZLOŽENIE KÁVOVÉHO ZRNA</a:t>
            </a:r>
            <a:endParaRPr dirty="0"/>
          </a:p>
        </p:txBody>
      </p:sp>
      <p:sp>
        <p:nvSpPr>
          <p:cNvPr id="836" name="Google Shape;836;p42"/>
          <p:cNvSpPr txBox="1">
            <a:spLocks noGrp="1"/>
          </p:cNvSpPr>
          <p:nvPr>
            <p:ph type="title" idx="2"/>
          </p:nvPr>
        </p:nvSpPr>
        <p:spPr>
          <a:xfrm flipH="1">
            <a:off x="713249" y="3607456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PRVKY</a:t>
            </a:r>
          </a:p>
        </p:txBody>
      </p:sp>
      <p:sp>
        <p:nvSpPr>
          <p:cNvPr id="837" name="Google Shape;837;p42"/>
          <p:cNvSpPr txBox="1">
            <a:spLocks noGrp="1"/>
          </p:cNvSpPr>
          <p:nvPr>
            <p:ph type="subTitle" idx="1"/>
          </p:nvPr>
        </p:nvSpPr>
        <p:spPr>
          <a:xfrm flipH="1">
            <a:off x="713250" y="3862425"/>
            <a:ext cx="2280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K, Mg, Ca, Na, Fe, Mn, Zn, Cu, </a:t>
            </a:r>
            <a:r>
              <a:rPr lang="sk-SK" dirty="0" err="1"/>
              <a:t>St</a:t>
            </a:r>
            <a:r>
              <a:rPr lang="sk-SK" dirty="0"/>
              <a:t>, Cr, Ba, Ni, </a:t>
            </a:r>
            <a:r>
              <a:rPr lang="sk-SK" dirty="0" err="1"/>
              <a:t>Co</a:t>
            </a:r>
            <a:r>
              <a:rPr lang="sk-SK" dirty="0"/>
              <a:t>, Hg, Cd, Br, </a:t>
            </a:r>
            <a:r>
              <a:rPr lang="sk-SK" dirty="0" err="1"/>
              <a:t>Ce</a:t>
            </a:r>
            <a:r>
              <a:rPr lang="sk-SK" dirty="0"/>
              <a:t>, La, </a:t>
            </a:r>
            <a:r>
              <a:rPr lang="sk-SK" dirty="0" err="1"/>
              <a:t>Rb</a:t>
            </a:r>
            <a:r>
              <a:rPr lang="sk-SK" dirty="0"/>
              <a:t>, </a:t>
            </a:r>
            <a:r>
              <a:rPr lang="sk-SK" dirty="0" err="1"/>
              <a:t>Sc</a:t>
            </a:r>
            <a:r>
              <a:rPr lang="sk-SK" dirty="0"/>
              <a:t>, F</a:t>
            </a:r>
            <a:endParaRPr dirty="0"/>
          </a:p>
        </p:txBody>
      </p:sp>
      <p:sp>
        <p:nvSpPr>
          <p:cNvPr id="838" name="Google Shape;838;p42"/>
          <p:cNvSpPr txBox="1">
            <a:spLocks noGrp="1"/>
          </p:cNvSpPr>
          <p:nvPr>
            <p:ph type="title" idx="3"/>
          </p:nvPr>
        </p:nvSpPr>
        <p:spPr>
          <a:xfrm flipH="1">
            <a:off x="3431537" y="3607456"/>
            <a:ext cx="22809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CUKRY</a:t>
            </a:r>
            <a:endParaRPr dirty="0"/>
          </a:p>
        </p:txBody>
      </p:sp>
      <p:sp>
        <p:nvSpPr>
          <p:cNvPr id="839" name="Google Shape;839;p42"/>
          <p:cNvSpPr txBox="1">
            <a:spLocks noGrp="1"/>
          </p:cNvSpPr>
          <p:nvPr>
            <p:ph type="subTitle" idx="4"/>
          </p:nvPr>
        </p:nvSpPr>
        <p:spPr>
          <a:xfrm flipH="1">
            <a:off x="3431537" y="3862425"/>
            <a:ext cx="2280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sacharóza, glukóza, fruktóza, </a:t>
            </a:r>
            <a:r>
              <a:rPr lang="sk-SK" dirty="0" err="1"/>
              <a:t>arabinóza</a:t>
            </a:r>
            <a:r>
              <a:rPr lang="sk-SK" dirty="0"/>
              <a:t>, galaktóza, </a:t>
            </a:r>
            <a:r>
              <a:rPr lang="sk-SK" dirty="0" err="1"/>
              <a:t>manóza</a:t>
            </a:r>
            <a:endParaRPr dirty="0"/>
          </a:p>
        </p:txBody>
      </p:sp>
      <p:sp>
        <p:nvSpPr>
          <p:cNvPr id="840" name="Google Shape;840;p42"/>
          <p:cNvSpPr txBox="1">
            <a:spLocks noGrp="1"/>
          </p:cNvSpPr>
          <p:nvPr>
            <p:ph type="title" idx="5"/>
          </p:nvPr>
        </p:nvSpPr>
        <p:spPr>
          <a:xfrm flipH="1">
            <a:off x="6149825" y="3607456"/>
            <a:ext cx="2444106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AMINOKYSELINY</a:t>
            </a:r>
            <a:endParaRPr dirty="0"/>
          </a:p>
        </p:txBody>
      </p:sp>
      <p:sp>
        <p:nvSpPr>
          <p:cNvPr id="841" name="Google Shape;841;p42"/>
          <p:cNvSpPr txBox="1">
            <a:spLocks noGrp="1"/>
          </p:cNvSpPr>
          <p:nvPr>
            <p:ph type="subTitle" idx="6"/>
          </p:nvPr>
        </p:nvSpPr>
        <p:spPr>
          <a:xfrm flipH="1">
            <a:off x="6149825" y="3862425"/>
            <a:ext cx="2280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dirty="0" err="1"/>
              <a:t>alanín</a:t>
            </a:r>
            <a:r>
              <a:rPr lang="sk-SK" sz="1200" dirty="0"/>
              <a:t>, arginín, </a:t>
            </a:r>
            <a:r>
              <a:rPr lang="sk-SK" sz="1200" dirty="0" err="1"/>
              <a:t>asparagín</a:t>
            </a:r>
            <a:r>
              <a:rPr lang="sk-SK" sz="1200" dirty="0"/>
              <a:t>, </a:t>
            </a:r>
            <a:r>
              <a:rPr lang="sk-SK" sz="1200" dirty="0" err="1"/>
              <a:t>cysteín</a:t>
            </a:r>
            <a:r>
              <a:rPr lang="sk-SK" sz="1200" dirty="0"/>
              <a:t>, glutamín, </a:t>
            </a:r>
            <a:r>
              <a:rPr lang="sk-SK" sz="1200" dirty="0" err="1"/>
              <a:t>glycín</a:t>
            </a:r>
            <a:r>
              <a:rPr lang="sk-SK" sz="1200" dirty="0"/>
              <a:t>, </a:t>
            </a:r>
            <a:r>
              <a:rPr lang="sk-SK" sz="1200" dirty="0" err="1"/>
              <a:t>histidín</a:t>
            </a:r>
            <a:r>
              <a:rPr lang="sk-SK" sz="1200" dirty="0"/>
              <a:t>, </a:t>
            </a:r>
            <a:r>
              <a:rPr lang="sk-SK" sz="1200" dirty="0" err="1"/>
              <a:t>isoleucín</a:t>
            </a:r>
            <a:r>
              <a:rPr lang="sk-SK" sz="1200" dirty="0"/>
              <a:t>, </a:t>
            </a:r>
            <a:r>
              <a:rPr lang="sk-SK" sz="1200" dirty="0" err="1"/>
              <a:t>leucín</a:t>
            </a:r>
            <a:r>
              <a:rPr lang="sk-SK" sz="1200" dirty="0"/>
              <a:t>, lyzín, metionín, </a:t>
            </a:r>
            <a:r>
              <a:rPr lang="sk-SK" sz="1200" dirty="0" err="1"/>
              <a:t>fenylalanín</a:t>
            </a:r>
            <a:r>
              <a:rPr lang="sk-SK" sz="1200" dirty="0"/>
              <a:t>, prolín, </a:t>
            </a:r>
            <a:r>
              <a:rPr lang="sk-SK" sz="1200" dirty="0" err="1"/>
              <a:t>serín</a:t>
            </a:r>
            <a:r>
              <a:rPr lang="sk-SK" sz="1200" dirty="0"/>
              <a:t>, </a:t>
            </a:r>
            <a:r>
              <a:rPr lang="sk-SK" sz="1200" dirty="0" err="1"/>
              <a:t>treonín</a:t>
            </a:r>
            <a:r>
              <a:rPr lang="sk-SK" sz="1200" dirty="0"/>
              <a:t>, tyrozín, </a:t>
            </a:r>
            <a:r>
              <a:rPr lang="sk-SK" sz="1200" dirty="0" err="1"/>
              <a:t>valín</a:t>
            </a:r>
            <a:endParaRPr sz="1200" dirty="0"/>
          </a:p>
        </p:txBody>
      </p:sp>
      <p:sp>
        <p:nvSpPr>
          <p:cNvPr id="830" name="Google Shape;830;p42"/>
          <p:cNvSpPr txBox="1"/>
          <p:nvPr/>
        </p:nvSpPr>
        <p:spPr>
          <a:xfrm>
            <a:off x="3669600" y="1265300"/>
            <a:ext cx="18048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KÁVOVÉ ZRNO</a:t>
            </a:r>
            <a:endParaRPr sz="1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857" name="Google Shape;857;p42"/>
          <p:cNvCxnSpPr>
            <a:cxnSpLocks/>
            <a:stCxn id="830" idx="2"/>
            <a:endCxn id="834" idx="0"/>
          </p:cNvCxnSpPr>
          <p:nvPr/>
        </p:nvCxnSpPr>
        <p:spPr>
          <a:xfrm>
            <a:off x="4572000" y="2133200"/>
            <a:ext cx="0" cy="369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95477AA0-9E99-4DED-A975-FA17FAB8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83" y="2740848"/>
            <a:ext cx="572700" cy="5727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7821772-26BB-4B54-95E7-4413B55A5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199" y="2686819"/>
            <a:ext cx="573576" cy="57357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C0D1154-A124-42FE-8C1A-EB38D3516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925" y="2740848"/>
            <a:ext cx="572700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FC4EF496-1A4D-4525-9DD1-09F23349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POLYFENOLY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2CC189D2-3ED0-4277-BFBF-BF461F0E7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sekundárne metabolity vznikajúce na adaptáciu na stresové podmienky</a:t>
            </a:r>
          </a:p>
          <a:p>
            <a:r>
              <a:rPr lang="sk-SK" dirty="0"/>
              <a:t>niekoľko </a:t>
            </a:r>
            <a:r>
              <a:rPr lang="sk-SK" dirty="0" err="1"/>
              <a:t>hydroxylových</a:t>
            </a:r>
            <a:r>
              <a:rPr lang="sk-SK" dirty="0"/>
              <a:t> zlúčenín a aromatických cyklov</a:t>
            </a:r>
          </a:p>
          <a:p>
            <a:r>
              <a:rPr lang="sk-SK" dirty="0"/>
              <a:t>výzor a chuť rastliny</a:t>
            </a:r>
          </a:p>
          <a:p>
            <a:r>
              <a:rPr lang="sk-SK" dirty="0"/>
              <a:t>horkosť – interakcia </a:t>
            </a:r>
            <a:r>
              <a:rPr lang="sk-SK" dirty="0" err="1"/>
              <a:t>fenolických</a:t>
            </a:r>
            <a:r>
              <a:rPr lang="sk-SK" dirty="0"/>
              <a:t> zložiek s </a:t>
            </a:r>
            <a:r>
              <a:rPr lang="sk-SK" dirty="0" err="1"/>
              <a:t>glykoproteín</a:t>
            </a:r>
            <a:r>
              <a:rPr lang="sk-SK" dirty="0"/>
              <a:t> v slinách v ústach</a:t>
            </a:r>
          </a:p>
          <a:p>
            <a:r>
              <a:rPr lang="sk-SK" dirty="0"/>
              <a:t>zelenina, ovocie, čaj, kakao, najviac z nápojov v káve</a:t>
            </a:r>
          </a:p>
          <a:p>
            <a:r>
              <a:rPr lang="sk-SK" dirty="0"/>
              <a:t>fenolové kyseliny, flavonoidy, taníny, </a:t>
            </a:r>
            <a:r>
              <a:rPr lang="sk-SK" dirty="0" err="1"/>
              <a:t>stilbény</a:t>
            </a:r>
            <a:r>
              <a:rPr lang="sk-SK" dirty="0"/>
              <a:t>, ligníny</a:t>
            </a:r>
          </a:p>
          <a:p>
            <a:r>
              <a:rPr lang="sk-SK" dirty="0"/>
              <a:t>najstráviteľnejší zdroj – káva</a:t>
            </a:r>
          </a:p>
          <a:p>
            <a:r>
              <a:rPr lang="sk-SK" dirty="0"/>
              <a:t>v káve 14%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E0AB54D-AED0-469A-A544-8E9F6AB2B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310606"/>
            <a:ext cx="3983037" cy="27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ývojový diagram: spojnica 19">
            <a:extLst>
              <a:ext uri="{FF2B5EF4-FFF2-40B4-BE49-F238E27FC236}">
                <a16:creationId xmlns:a16="http://schemas.microsoft.com/office/drawing/2014/main" id="{F9EBA642-C740-4BB6-BC40-06AA3540B272}"/>
              </a:ext>
            </a:extLst>
          </p:cNvPr>
          <p:cNvSpPr/>
          <p:nvPr/>
        </p:nvSpPr>
        <p:spPr>
          <a:xfrm>
            <a:off x="831175" y="1132306"/>
            <a:ext cx="1853296" cy="1807368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32D6A1-75F6-4702-9FD7-180935F1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ZÁKLADNÉ CHEMICKÉ ZLOŽKY V KÁVOVOM ZRNE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7390FEF7-2C57-4A93-8D6F-208FE02E6277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 flipH="1">
            <a:off x="1144807" y="2926250"/>
            <a:ext cx="2697900" cy="417300"/>
          </a:xfrm>
        </p:spPr>
        <p:txBody>
          <a:bodyPr/>
          <a:lstStyle/>
          <a:p>
            <a:r>
              <a:rPr lang="sk-SK" sz="1800" dirty="0"/>
              <a:t>TANÍNY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74EA0177-F5BB-4D4B-BCE1-FE21C39C8FE8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 flipH="1">
            <a:off x="678682" y="3349362"/>
            <a:ext cx="3630150" cy="628800"/>
          </a:xfrm>
        </p:spPr>
        <p:txBody>
          <a:bodyPr/>
          <a:lstStyle/>
          <a:p>
            <a:r>
              <a:rPr lang="sk-SK" sz="1400" dirty="0" err="1"/>
              <a:t>nem</a:t>
            </a:r>
            <a:r>
              <a:rPr lang="sk-SK" sz="1400" dirty="0"/>
              <a:t>. </a:t>
            </a:r>
            <a:r>
              <a:rPr lang="sk-SK" sz="1400" i="1" dirty="0"/>
              <a:t>TANNA = dub</a:t>
            </a:r>
          </a:p>
          <a:p>
            <a:r>
              <a:rPr lang="sk-SK" sz="1400" i="1" dirty="0" err="1"/>
              <a:t>chem</a:t>
            </a:r>
            <a:r>
              <a:rPr lang="sk-SK" sz="1400" i="1" dirty="0"/>
              <a:t>. zlúčeniny odvodené z fenolových kyselín</a:t>
            </a:r>
          </a:p>
          <a:p>
            <a:r>
              <a:rPr lang="sk-SK" sz="1400" i="1" dirty="0"/>
              <a:t>ľahko sa viažu na bielkoviny, celulózu, škrob, minerály</a:t>
            </a:r>
          </a:p>
          <a:p>
            <a:r>
              <a:rPr lang="sk-SK" sz="1400" i="1" dirty="0"/>
              <a:t>hlavná fenolová zložka kávovej dužiny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1A7A08FE-ABE7-45F0-B890-A742D48CC49C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 flipH="1">
            <a:off x="4774957" y="2926250"/>
            <a:ext cx="3524169" cy="417300"/>
          </a:xfrm>
        </p:spPr>
        <p:txBody>
          <a:bodyPr/>
          <a:lstStyle/>
          <a:p>
            <a:r>
              <a:rPr lang="sk-SK" sz="1800" dirty="0"/>
              <a:t>KYSELINA CHLOROGÉNOVÁ</a:t>
            </a:r>
          </a:p>
        </p:txBody>
      </p:sp>
      <p:sp>
        <p:nvSpPr>
          <p:cNvPr id="11" name="Podnadpis 10">
            <a:extLst>
              <a:ext uri="{FF2B5EF4-FFF2-40B4-BE49-F238E27FC236}">
                <a16:creationId xmlns:a16="http://schemas.microsoft.com/office/drawing/2014/main" id="{6338C31E-9DBA-4C48-AF12-1215CF0AAD5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 flipH="1">
            <a:off x="4835169" y="3343550"/>
            <a:ext cx="3630148" cy="628800"/>
          </a:xfrm>
        </p:spPr>
        <p:txBody>
          <a:bodyPr/>
          <a:lstStyle/>
          <a:p>
            <a:r>
              <a:rPr lang="sk-SK" sz="1400" dirty="0"/>
              <a:t>škoricový ester vznikajúci z kyseliny kávovej a </a:t>
            </a:r>
            <a:r>
              <a:rPr lang="sk-SK" sz="1400" dirty="0" err="1"/>
              <a:t>chinovej</a:t>
            </a:r>
            <a:endParaRPr lang="sk-SK" sz="1400" dirty="0"/>
          </a:p>
          <a:p>
            <a:r>
              <a:rPr lang="sk-SK" sz="1400" dirty="0"/>
              <a:t>medziprodukt biosyntézy lignínu</a:t>
            </a:r>
          </a:p>
          <a:p>
            <a:r>
              <a:rPr lang="sk-SK" sz="1400" dirty="0"/>
              <a:t>antibakteriálne, antioxidačné, protirakovinové, </a:t>
            </a:r>
            <a:r>
              <a:rPr lang="sk-SK" sz="1400" dirty="0" err="1"/>
              <a:t>hypoglykemické</a:t>
            </a:r>
            <a:r>
              <a:rPr lang="sk-SK" sz="1400" dirty="0"/>
              <a:t>, </a:t>
            </a:r>
            <a:r>
              <a:rPr lang="sk-SK" sz="1400" dirty="0" err="1"/>
              <a:t>hypolipidemické</a:t>
            </a:r>
            <a:r>
              <a:rPr lang="sk-SK" sz="1400" dirty="0"/>
              <a:t> účinky</a:t>
            </a:r>
          </a:p>
          <a:p>
            <a:endParaRPr lang="sk-SK" sz="1400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F603F61C-0647-4A46-8DFD-5CA5412B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26" y="1355927"/>
            <a:ext cx="1550194" cy="1550194"/>
          </a:xfrm>
          <a:prstGeom prst="rect">
            <a:avLst/>
          </a:prstGeom>
        </p:spPr>
      </p:pic>
      <p:sp>
        <p:nvSpPr>
          <p:cNvPr id="21" name="Vývojový diagram: spojnica 20">
            <a:extLst>
              <a:ext uri="{FF2B5EF4-FFF2-40B4-BE49-F238E27FC236}">
                <a16:creationId xmlns:a16="http://schemas.microsoft.com/office/drawing/2014/main" id="{A86335BE-DF0F-4D75-A89D-0C8341ECF0BF}"/>
              </a:ext>
            </a:extLst>
          </p:cNvPr>
          <p:cNvSpPr/>
          <p:nvPr/>
        </p:nvSpPr>
        <p:spPr>
          <a:xfrm>
            <a:off x="6778641" y="1098753"/>
            <a:ext cx="1853296" cy="1807368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14B8D184-254A-4CEA-876F-854F97545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455" y="1403657"/>
            <a:ext cx="1349667" cy="113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2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3AF7B-99A6-414F-A121-ECD912D7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KYSELINA KÁVOVÁ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D4B8D8-B170-4EFB-AEAB-66EABDAFB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najčastejšia fenolová kyselina</a:t>
            </a:r>
          </a:p>
          <a:p>
            <a:r>
              <a:rPr lang="sk-SK" dirty="0" err="1"/>
              <a:t>hydroxyškoricová</a:t>
            </a:r>
            <a:r>
              <a:rPr lang="sk-SK" dirty="0"/>
              <a:t> kyselina</a:t>
            </a:r>
          </a:p>
          <a:p>
            <a:r>
              <a:rPr lang="sk-SK" dirty="0"/>
              <a:t>súčasť všetkých rastlín</a:t>
            </a:r>
          </a:p>
          <a:p>
            <a:r>
              <a:rPr lang="sk-SK" dirty="0"/>
              <a:t>antioxidačné, protizápalové, </a:t>
            </a:r>
            <a:r>
              <a:rPr lang="sk-SK" dirty="0" err="1"/>
              <a:t>neurochranné</a:t>
            </a:r>
            <a:r>
              <a:rPr lang="sk-SK" dirty="0"/>
              <a:t> účinky</a:t>
            </a:r>
          </a:p>
          <a:p>
            <a:pPr marL="15240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237233E-AB40-49D1-A51E-F7E3EA166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8" y="2309813"/>
            <a:ext cx="2469356" cy="2469356"/>
          </a:xfrm>
          <a:prstGeom prst="ellipse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D78BFE5A-0CEB-466C-9CF0-F438D3513DD4}"/>
              </a:ext>
            </a:extLst>
          </p:cNvPr>
          <p:cNvSpPr txBox="1"/>
          <p:nvPr/>
        </p:nvSpPr>
        <p:spPr>
          <a:xfrm>
            <a:off x="5150644" y="715094"/>
            <a:ext cx="3486150" cy="3754874"/>
          </a:xfrm>
          <a:prstGeom prst="rect">
            <a:avLst/>
          </a:prstGeom>
          <a:solidFill>
            <a:srgbClr val="44635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C9A65A"/>
                </a:solidFill>
                <a:latin typeface="Roboto Slab"/>
                <a:ea typeface="Roboto Slab"/>
                <a:sym typeface="Roboto Slab"/>
              </a:rPr>
              <a:t>PROTIRAKOVINOVÉ</a:t>
            </a:r>
            <a:r>
              <a:rPr lang="sk-SK" dirty="0">
                <a:solidFill>
                  <a:srgbClr val="C9A65A"/>
                </a:solidFill>
              </a:rPr>
              <a:t> </a:t>
            </a:r>
            <a:r>
              <a:rPr lang="sk-SK" b="1" dirty="0">
                <a:solidFill>
                  <a:srgbClr val="C9A65A"/>
                </a:solidFill>
                <a:latin typeface="Roboto Slab"/>
                <a:ea typeface="Roboto Slab"/>
              </a:rPr>
              <a:t>ÚČINKY</a:t>
            </a:r>
          </a:p>
          <a:p>
            <a:r>
              <a:rPr lang="sk-SK" sz="1200" dirty="0">
                <a:solidFill>
                  <a:srgbClr val="C9A65A"/>
                </a:solidFill>
                <a:latin typeface="Merriweather"/>
                <a:sym typeface="Merriweather"/>
              </a:rPr>
              <a:t>2015 – rakovina prsníka – protirakovinové účinky a rast </a:t>
            </a:r>
            <a:r>
              <a:rPr lang="sk-SK" sz="1200" dirty="0" err="1">
                <a:solidFill>
                  <a:srgbClr val="C9A65A"/>
                </a:solidFill>
                <a:latin typeface="Merriweather"/>
                <a:sym typeface="Merriweather"/>
              </a:rPr>
              <a:t>estrogénových</a:t>
            </a:r>
            <a:r>
              <a:rPr lang="sk-SK" sz="1200" dirty="0">
                <a:solidFill>
                  <a:srgbClr val="C9A65A"/>
                </a:solidFill>
                <a:latin typeface="Merriweather"/>
                <a:sym typeface="Merriweather"/>
              </a:rPr>
              <a:t> buniek</a:t>
            </a:r>
          </a:p>
          <a:p>
            <a:r>
              <a:rPr lang="sk-SK" sz="1200" dirty="0">
                <a:solidFill>
                  <a:srgbClr val="C9A65A"/>
                </a:solidFill>
                <a:latin typeface="Merriweather"/>
                <a:sym typeface="Merriweather"/>
              </a:rPr>
              <a:t>2014 – spomalenie množenia sa kolónií rakovinotvorných buniek</a:t>
            </a:r>
          </a:p>
          <a:p>
            <a:endParaRPr lang="sk-SK" sz="1200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pPr algn="ctr"/>
            <a:r>
              <a:rPr lang="sk-SK" b="1" dirty="0">
                <a:solidFill>
                  <a:srgbClr val="C9A65A"/>
                </a:solidFill>
                <a:latin typeface="Roboto Slab"/>
                <a:ea typeface="Roboto Slab"/>
                <a:sym typeface="Merriweather"/>
              </a:rPr>
              <a:t>PROTIZÁPALOVÉ ÚČINKY</a:t>
            </a:r>
          </a:p>
          <a:p>
            <a:r>
              <a:rPr lang="sk-SK" sz="1200" dirty="0">
                <a:solidFill>
                  <a:srgbClr val="C9A65A"/>
                </a:solidFill>
                <a:latin typeface="Merriweather"/>
                <a:sym typeface="Merriweather"/>
              </a:rPr>
              <a:t>2013 – silne potláča zápalové enzýmy</a:t>
            </a:r>
          </a:p>
          <a:p>
            <a:endParaRPr lang="sk-SK" sz="1200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pPr algn="ctr"/>
            <a:r>
              <a:rPr lang="sk-SK" b="1" dirty="0">
                <a:solidFill>
                  <a:srgbClr val="C9A65A"/>
                </a:solidFill>
                <a:latin typeface="Roboto Slab"/>
                <a:ea typeface="Roboto Slab"/>
                <a:sym typeface="Merriweather"/>
              </a:rPr>
              <a:t>DIABETES</a:t>
            </a:r>
          </a:p>
          <a:p>
            <a:r>
              <a:rPr lang="sk-SK" sz="1200" dirty="0">
                <a:solidFill>
                  <a:srgbClr val="C9A65A"/>
                </a:solidFill>
                <a:latin typeface="Merriweather"/>
                <a:sym typeface="Merriweather"/>
              </a:rPr>
              <a:t>2009 – myši – zvýšenie krvného inzulínu, zníženie krvného cukru, zníženie rizika krvných zrazenín</a:t>
            </a:r>
          </a:p>
          <a:p>
            <a:endParaRPr lang="sk-SK" sz="1200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pPr algn="ctr"/>
            <a:r>
              <a:rPr lang="sk-SK" b="1" dirty="0">
                <a:solidFill>
                  <a:srgbClr val="C9A65A"/>
                </a:solidFill>
                <a:latin typeface="Roboto Slab"/>
                <a:ea typeface="Roboto Slab"/>
                <a:sym typeface="Merriweather"/>
              </a:rPr>
              <a:t>ANTIDEPRESÍVNE ÚČINKY</a:t>
            </a:r>
          </a:p>
          <a:p>
            <a:r>
              <a:rPr lang="sk-SK" sz="1200" dirty="0">
                <a:solidFill>
                  <a:srgbClr val="C9A65A"/>
                </a:solidFill>
                <a:latin typeface="Merriweather"/>
                <a:sym typeface="Merriweather"/>
              </a:rPr>
              <a:t>myši nútené plávať</a:t>
            </a:r>
          </a:p>
          <a:p>
            <a:endParaRPr lang="sk-SK" sz="1200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pPr algn="ctr"/>
            <a:r>
              <a:rPr lang="sk-SK" b="1" dirty="0">
                <a:solidFill>
                  <a:srgbClr val="C9A65A"/>
                </a:solidFill>
                <a:latin typeface="Roboto Slab"/>
                <a:ea typeface="Roboto Slab"/>
                <a:sym typeface="Merriweather"/>
              </a:rPr>
              <a:t>PROTIÚZKOSTNÉ ÚČINKY</a:t>
            </a:r>
          </a:p>
          <a:p>
            <a:r>
              <a:rPr lang="sk-SK" sz="1200" dirty="0">
                <a:solidFill>
                  <a:srgbClr val="C9A65A"/>
                </a:solidFill>
                <a:latin typeface="Merriweather"/>
                <a:sym typeface="Merriweather"/>
              </a:rPr>
              <a:t>potkany bežiace v bludisku</a:t>
            </a:r>
          </a:p>
        </p:txBody>
      </p:sp>
    </p:spTree>
    <p:extLst>
      <p:ext uri="{BB962C8B-B14F-4D97-AF65-F5344CB8AC3E}">
        <p14:creationId xmlns:p14="http://schemas.microsoft.com/office/powerpoint/2010/main" val="131088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A5D6D0-301E-437F-83A8-75FDA67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KAFESTOL A KAHWEOL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D7E9334C-9193-4764-923E-AC3C79B5A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sz="1400" dirty="0"/>
              <a:t>iba rod </a:t>
            </a:r>
            <a:r>
              <a:rPr lang="sk-SK" sz="1400" dirty="0" err="1"/>
              <a:t>Coffea</a:t>
            </a:r>
            <a:endParaRPr lang="sk-SK" sz="1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400" dirty="0" err="1"/>
              <a:t>pentacyklické</a:t>
            </a:r>
            <a:r>
              <a:rPr lang="sk-SK" sz="1400" dirty="0"/>
              <a:t> </a:t>
            </a:r>
            <a:r>
              <a:rPr lang="sk-SK" sz="1400" dirty="0" err="1"/>
              <a:t>diterpénové</a:t>
            </a:r>
            <a:r>
              <a:rPr lang="sk-SK" sz="1400" dirty="0"/>
              <a:t> alkoholy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400" dirty="0"/>
              <a:t>protizápalové – zvyšuje množstvo </a:t>
            </a:r>
            <a:r>
              <a:rPr lang="sk-SK" sz="1400" dirty="0" err="1"/>
              <a:t>antiglutatiónu</a:t>
            </a:r>
            <a:endParaRPr lang="sk-SK" sz="1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400" dirty="0" err="1"/>
              <a:t>hepatoprotektívne</a:t>
            </a:r>
            <a:r>
              <a:rPr lang="sk-SK" sz="1400" dirty="0"/>
              <a:t>, protirakovinové, </a:t>
            </a:r>
            <a:r>
              <a:rPr lang="sk-SK" sz="1400" dirty="0" err="1"/>
              <a:t>protidiabetické</a:t>
            </a:r>
            <a:r>
              <a:rPr lang="sk-SK" sz="1400" dirty="0"/>
              <a:t>, </a:t>
            </a:r>
            <a:r>
              <a:rPr lang="sk-SK" sz="1400" dirty="0" err="1"/>
              <a:t>antiosteoclastogentické</a:t>
            </a:r>
            <a:r>
              <a:rPr lang="sk-SK" sz="1400" dirty="0"/>
              <a:t> účinky</a:t>
            </a:r>
          </a:p>
          <a:p>
            <a:pPr marL="152400" indent="0">
              <a:buNone/>
            </a:pPr>
            <a:endParaRPr lang="sk-SK" sz="1400" dirty="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14D57B55-9E20-4A36-81B3-955C2869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42" y="2705100"/>
            <a:ext cx="5712619" cy="17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7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89FC29C-4F4D-4DA0-A62F-D1F11D96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ĎALŠIE CHEMICKÉ ZLOŽKY</a:t>
            </a:r>
            <a:br>
              <a:rPr lang="sk-SK" dirty="0"/>
            </a:br>
            <a:endParaRPr lang="sk-S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0F9398-F7A0-48B8-A6A9-AECC4E79C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3250" y="1703887"/>
            <a:ext cx="221887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k-SK" altLang="sk-SK" sz="1600" dirty="0" err="1">
                <a:solidFill>
                  <a:schemeClr val="tx1"/>
                </a:solidFill>
                <a:latin typeface="Merriweather" panose="00000500000000000000" pitchFamily="2" charset="-18"/>
              </a:rPr>
              <a:t>t</a:t>
            </a: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-18"/>
              </a:rPr>
              <a:t>iamín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k-SK" altLang="sk-SK" sz="1600" dirty="0" err="1">
                <a:solidFill>
                  <a:schemeClr val="tx1"/>
                </a:solidFill>
                <a:latin typeface="Merriweather" panose="00000500000000000000" pitchFamily="2" charset="-18"/>
              </a:rPr>
              <a:t>x</a:t>
            </a: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-18"/>
              </a:rPr>
              <a:t>antín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k-SK" altLang="sk-SK" sz="1600" dirty="0" err="1">
                <a:solidFill>
                  <a:schemeClr val="tx1"/>
                </a:solidFill>
                <a:latin typeface="Merriweather" panose="00000500000000000000" pitchFamily="2" charset="-18"/>
              </a:rPr>
              <a:t>s</a:t>
            </a: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-18"/>
              </a:rPr>
              <a:t>permidín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k-SK" altLang="sk-SK" sz="1600" dirty="0" err="1">
                <a:solidFill>
                  <a:schemeClr val="tx1"/>
                </a:solidFill>
                <a:latin typeface="Merriweather" panose="00000500000000000000" pitchFamily="2" charset="-18"/>
              </a:rPr>
              <a:t>g</a:t>
            </a: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-18"/>
              </a:rPr>
              <a:t>uajakol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k-SK" altLang="sk-SK" sz="1600" dirty="0">
                <a:solidFill>
                  <a:schemeClr val="tx1"/>
                </a:solidFill>
                <a:latin typeface="Merriweather" panose="00000500000000000000" pitchFamily="2" charset="-18"/>
              </a:rPr>
              <a:t>k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-18"/>
              </a:rPr>
              <a:t>yselina citrónová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-18"/>
              </a:rPr>
              <a:t>acetaldehyd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-18"/>
              </a:rPr>
              <a:t>spermín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-18"/>
              </a:rPr>
              <a:t>putrescín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rriweather" panose="00000500000000000000" pitchFamily="2" charset="-18"/>
              </a:rPr>
              <a:t>skopoletín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50580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1"/>
          <p:cNvSpPr/>
          <p:nvPr/>
        </p:nvSpPr>
        <p:spPr>
          <a:xfrm>
            <a:off x="6612150" y="2869325"/>
            <a:ext cx="1818600" cy="181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51"/>
          <p:cNvSpPr/>
          <p:nvPr/>
        </p:nvSpPr>
        <p:spPr>
          <a:xfrm>
            <a:off x="375450" y="657575"/>
            <a:ext cx="2030400" cy="203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51"/>
          <p:cNvSpPr txBox="1">
            <a:spLocks noGrp="1"/>
          </p:cNvSpPr>
          <p:nvPr>
            <p:ph type="title"/>
          </p:nvPr>
        </p:nvSpPr>
        <p:spPr>
          <a:xfrm>
            <a:off x="3059995" y="1493125"/>
            <a:ext cx="53706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KOFEÍN</a:t>
            </a:r>
            <a:endParaRPr dirty="0"/>
          </a:p>
        </p:txBody>
      </p:sp>
      <p:sp>
        <p:nvSpPr>
          <p:cNvPr id="1038" name="Google Shape;1038;p51"/>
          <p:cNvSpPr txBox="1">
            <a:spLocks noGrp="1"/>
          </p:cNvSpPr>
          <p:nvPr>
            <p:ph type="title" idx="2"/>
          </p:nvPr>
        </p:nvSpPr>
        <p:spPr>
          <a:xfrm>
            <a:off x="713250" y="1296275"/>
            <a:ext cx="23466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39" name="Google Shape;1039;p51"/>
          <p:cNvSpPr txBox="1">
            <a:spLocks noGrp="1"/>
          </p:cNvSpPr>
          <p:nvPr>
            <p:ph type="subTitle" idx="1"/>
          </p:nvPr>
        </p:nvSpPr>
        <p:spPr>
          <a:xfrm>
            <a:off x="3059926" y="2112229"/>
            <a:ext cx="53706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Benefity, vedľajšie účinky</a:t>
            </a:r>
            <a:endParaRPr dirty="0"/>
          </a:p>
        </p:txBody>
      </p:sp>
      <p:grpSp>
        <p:nvGrpSpPr>
          <p:cNvPr id="1040" name="Google Shape;1040;p51"/>
          <p:cNvGrpSpPr/>
          <p:nvPr/>
        </p:nvGrpSpPr>
        <p:grpSpPr>
          <a:xfrm>
            <a:off x="5517649" y="2869333"/>
            <a:ext cx="1479955" cy="2016433"/>
            <a:chOff x="2957829" y="2582402"/>
            <a:chExt cx="765151" cy="1042569"/>
          </a:xfrm>
        </p:grpSpPr>
        <p:sp>
          <p:nvSpPr>
            <p:cNvPr id="1041" name="Google Shape;1041;p51"/>
            <p:cNvSpPr/>
            <p:nvPr/>
          </p:nvSpPr>
          <p:spPr>
            <a:xfrm>
              <a:off x="2988028" y="2801651"/>
              <a:ext cx="704752" cy="218151"/>
            </a:xfrm>
            <a:custGeom>
              <a:avLst/>
              <a:gdLst/>
              <a:ahLst/>
              <a:cxnLst/>
              <a:rect l="l" t="t" r="r" b="b"/>
              <a:pathLst>
                <a:path w="41726" h="12916" extrusionOk="0">
                  <a:moveTo>
                    <a:pt x="20863" y="1"/>
                  </a:moveTo>
                  <a:cubicBezTo>
                    <a:pt x="11127" y="1"/>
                    <a:pt x="3180" y="5299"/>
                    <a:pt x="2584" y="11458"/>
                  </a:cubicBezTo>
                  <a:lnTo>
                    <a:pt x="530" y="11458"/>
                  </a:lnTo>
                  <a:cubicBezTo>
                    <a:pt x="266" y="11458"/>
                    <a:pt x="1" y="11790"/>
                    <a:pt x="1" y="12187"/>
                  </a:cubicBezTo>
                  <a:cubicBezTo>
                    <a:pt x="1" y="12584"/>
                    <a:pt x="266" y="12916"/>
                    <a:pt x="530" y="12916"/>
                  </a:cubicBezTo>
                  <a:lnTo>
                    <a:pt x="41195" y="12916"/>
                  </a:lnTo>
                  <a:cubicBezTo>
                    <a:pt x="41460" y="12916"/>
                    <a:pt x="41725" y="12584"/>
                    <a:pt x="41725" y="12187"/>
                  </a:cubicBezTo>
                  <a:cubicBezTo>
                    <a:pt x="41725" y="11790"/>
                    <a:pt x="41460" y="11458"/>
                    <a:pt x="41195" y="11458"/>
                  </a:cubicBezTo>
                  <a:lnTo>
                    <a:pt x="39142" y="11458"/>
                  </a:lnTo>
                  <a:cubicBezTo>
                    <a:pt x="38546" y="5299"/>
                    <a:pt x="30599" y="1"/>
                    <a:pt x="2086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2957829" y="3042165"/>
              <a:ext cx="765151" cy="582806"/>
            </a:xfrm>
            <a:custGeom>
              <a:avLst/>
              <a:gdLst/>
              <a:ahLst/>
              <a:cxnLst/>
              <a:rect l="l" t="t" r="r" b="b"/>
              <a:pathLst>
                <a:path w="45302" h="34506" extrusionOk="0">
                  <a:moveTo>
                    <a:pt x="41063" y="2053"/>
                  </a:moveTo>
                  <a:lnTo>
                    <a:pt x="41063" y="32320"/>
                  </a:lnTo>
                  <a:lnTo>
                    <a:pt x="39539" y="32320"/>
                  </a:lnTo>
                  <a:lnTo>
                    <a:pt x="39539" y="24373"/>
                  </a:lnTo>
                  <a:lnTo>
                    <a:pt x="5431" y="24373"/>
                  </a:lnTo>
                  <a:lnTo>
                    <a:pt x="5431" y="32320"/>
                  </a:lnTo>
                  <a:lnTo>
                    <a:pt x="3775" y="32320"/>
                  </a:lnTo>
                  <a:lnTo>
                    <a:pt x="3775" y="2053"/>
                  </a:lnTo>
                  <a:lnTo>
                    <a:pt x="5431" y="2053"/>
                  </a:lnTo>
                  <a:lnTo>
                    <a:pt x="5431" y="22651"/>
                  </a:lnTo>
                  <a:lnTo>
                    <a:pt x="39539" y="22651"/>
                  </a:lnTo>
                  <a:lnTo>
                    <a:pt x="39539" y="2053"/>
                  </a:lnTo>
                  <a:close/>
                  <a:moveTo>
                    <a:pt x="1259" y="0"/>
                  </a:moveTo>
                  <a:cubicBezTo>
                    <a:pt x="0" y="133"/>
                    <a:pt x="0" y="1921"/>
                    <a:pt x="1259" y="2053"/>
                  </a:cubicBezTo>
                  <a:lnTo>
                    <a:pt x="1789" y="2053"/>
                  </a:lnTo>
                  <a:lnTo>
                    <a:pt x="1789" y="32320"/>
                  </a:lnTo>
                  <a:lnTo>
                    <a:pt x="1325" y="32320"/>
                  </a:lnTo>
                  <a:cubicBezTo>
                    <a:pt x="729" y="32320"/>
                    <a:pt x="265" y="32784"/>
                    <a:pt x="265" y="33380"/>
                  </a:cubicBezTo>
                  <a:cubicBezTo>
                    <a:pt x="265" y="34042"/>
                    <a:pt x="729" y="34506"/>
                    <a:pt x="1325" y="34506"/>
                  </a:cubicBezTo>
                  <a:lnTo>
                    <a:pt x="43977" y="34506"/>
                  </a:lnTo>
                  <a:cubicBezTo>
                    <a:pt x="45301" y="34373"/>
                    <a:pt x="45301" y="32453"/>
                    <a:pt x="43977" y="32320"/>
                  </a:cubicBezTo>
                  <a:lnTo>
                    <a:pt x="43248" y="32320"/>
                  </a:lnTo>
                  <a:lnTo>
                    <a:pt x="43248" y="2053"/>
                  </a:lnTo>
                  <a:lnTo>
                    <a:pt x="44043" y="2053"/>
                  </a:lnTo>
                  <a:cubicBezTo>
                    <a:pt x="45301" y="1921"/>
                    <a:pt x="45301" y="133"/>
                    <a:pt x="44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2988028" y="2582402"/>
              <a:ext cx="402725" cy="199133"/>
            </a:xfrm>
            <a:custGeom>
              <a:avLst/>
              <a:gdLst/>
              <a:ahLst/>
              <a:cxnLst/>
              <a:rect l="l" t="t" r="r" b="b"/>
              <a:pathLst>
                <a:path w="23844" h="11790" extrusionOk="0">
                  <a:moveTo>
                    <a:pt x="1391" y="1"/>
                  </a:moveTo>
                  <a:cubicBezTo>
                    <a:pt x="696" y="1"/>
                    <a:pt x="1" y="464"/>
                    <a:pt x="1" y="1392"/>
                  </a:cubicBezTo>
                  <a:lnTo>
                    <a:pt x="1" y="5299"/>
                  </a:lnTo>
                  <a:lnTo>
                    <a:pt x="12915" y="5299"/>
                  </a:lnTo>
                  <a:lnTo>
                    <a:pt x="17551" y="8942"/>
                  </a:lnTo>
                  <a:lnTo>
                    <a:pt x="18942" y="8942"/>
                  </a:lnTo>
                  <a:lnTo>
                    <a:pt x="18942" y="9869"/>
                  </a:lnTo>
                  <a:lnTo>
                    <a:pt x="19737" y="9869"/>
                  </a:lnTo>
                  <a:lnTo>
                    <a:pt x="19141" y="11790"/>
                  </a:lnTo>
                  <a:cubicBezTo>
                    <a:pt x="19737" y="11723"/>
                    <a:pt x="20316" y="11690"/>
                    <a:pt x="20896" y="11690"/>
                  </a:cubicBezTo>
                  <a:cubicBezTo>
                    <a:pt x="21475" y="11690"/>
                    <a:pt x="22055" y="11723"/>
                    <a:pt x="22651" y="11790"/>
                  </a:cubicBezTo>
                  <a:lnTo>
                    <a:pt x="22055" y="9869"/>
                  </a:lnTo>
                  <a:lnTo>
                    <a:pt x="22850" y="9869"/>
                  </a:lnTo>
                  <a:lnTo>
                    <a:pt x="22850" y="8544"/>
                  </a:lnTo>
                  <a:lnTo>
                    <a:pt x="23181" y="8544"/>
                  </a:lnTo>
                  <a:cubicBezTo>
                    <a:pt x="23512" y="8544"/>
                    <a:pt x="23777" y="8279"/>
                    <a:pt x="23843" y="8015"/>
                  </a:cubicBezTo>
                  <a:cubicBezTo>
                    <a:pt x="23843" y="7683"/>
                    <a:pt x="23578" y="7352"/>
                    <a:pt x="23247" y="7352"/>
                  </a:cubicBezTo>
                  <a:lnTo>
                    <a:pt x="21459" y="7352"/>
                  </a:lnTo>
                  <a:lnTo>
                    <a:pt x="21459" y="6293"/>
                  </a:lnTo>
                  <a:lnTo>
                    <a:pt x="21923" y="6293"/>
                  </a:lnTo>
                  <a:cubicBezTo>
                    <a:pt x="22254" y="6293"/>
                    <a:pt x="22519" y="5961"/>
                    <a:pt x="22519" y="5630"/>
                  </a:cubicBezTo>
                  <a:cubicBezTo>
                    <a:pt x="22459" y="5393"/>
                    <a:pt x="22241" y="5156"/>
                    <a:pt x="22006" y="5156"/>
                  </a:cubicBezTo>
                  <a:cubicBezTo>
                    <a:pt x="21978" y="5156"/>
                    <a:pt x="21950" y="5160"/>
                    <a:pt x="21923" y="5167"/>
                  </a:cubicBezTo>
                  <a:lnTo>
                    <a:pt x="19803" y="5167"/>
                  </a:lnTo>
                  <a:cubicBezTo>
                    <a:pt x="19406" y="5167"/>
                    <a:pt x="19207" y="5432"/>
                    <a:pt x="19207" y="5763"/>
                  </a:cubicBezTo>
                  <a:cubicBezTo>
                    <a:pt x="19273" y="6028"/>
                    <a:pt x="19472" y="6293"/>
                    <a:pt x="19803" y="6293"/>
                  </a:cubicBezTo>
                  <a:lnTo>
                    <a:pt x="20267" y="6293"/>
                  </a:lnTo>
                  <a:lnTo>
                    <a:pt x="20267" y="7352"/>
                  </a:lnTo>
                  <a:lnTo>
                    <a:pt x="17750" y="7352"/>
                  </a:lnTo>
                  <a:lnTo>
                    <a:pt x="13180" y="3908"/>
                  </a:lnTo>
                  <a:lnTo>
                    <a:pt x="2782" y="3908"/>
                  </a:lnTo>
                  <a:lnTo>
                    <a:pt x="2782" y="1392"/>
                  </a:lnTo>
                  <a:cubicBezTo>
                    <a:pt x="2782" y="464"/>
                    <a:pt x="2087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22EB1-5AC0-44D2-B9D6-5ED7FD24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KOFEÍN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3E3BD8-4636-41F4-9886-862662BDA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1112200"/>
            <a:ext cx="4949120" cy="3491700"/>
          </a:xfrm>
        </p:spPr>
        <p:txBody>
          <a:bodyPr/>
          <a:lstStyle/>
          <a:p>
            <a:r>
              <a:rPr lang="sk-SK" dirty="0"/>
              <a:t>prírodný stimulant</a:t>
            </a:r>
          </a:p>
          <a:p>
            <a:r>
              <a:rPr lang="sk-SK" dirty="0"/>
              <a:t>blokuje adenozín , </a:t>
            </a:r>
            <a:r>
              <a:rPr lang="sk-SK" dirty="0" err="1"/>
              <a:t>neurotransmiter</a:t>
            </a:r>
            <a:r>
              <a:rPr lang="sk-SK" dirty="0"/>
              <a:t> zodpovedajúci za relaxáciu mozgu a pocitu únavy</a:t>
            </a:r>
          </a:p>
          <a:p>
            <a:r>
              <a:rPr lang="sk-SK" dirty="0"/>
              <a:t>napojí sa na receptory adenozínu bez toho aby ich aktivoval</a:t>
            </a:r>
          </a:p>
          <a:p>
            <a:r>
              <a:rPr lang="sk-SK" dirty="0"/>
              <a:t>zvýši sa množstvo dopamínu a </a:t>
            </a:r>
            <a:r>
              <a:rPr lang="sk-SK" dirty="0" err="1"/>
              <a:t>norepinefrínu</a:t>
            </a:r>
            <a:endParaRPr lang="sk-SK" dirty="0"/>
          </a:p>
          <a:p>
            <a:pPr marL="15240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2724690-295B-402C-9908-152D07D0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18" y="457200"/>
            <a:ext cx="2450306" cy="2012172"/>
          </a:xfrm>
          <a:prstGeom prst="ellipse">
            <a:avLst/>
          </a:prstGeom>
        </p:spPr>
      </p:pic>
      <p:grpSp>
        <p:nvGrpSpPr>
          <p:cNvPr id="8" name="Google Shape;1210;p60">
            <a:extLst>
              <a:ext uri="{FF2B5EF4-FFF2-40B4-BE49-F238E27FC236}">
                <a16:creationId xmlns:a16="http://schemas.microsoft.com/office/drawing/2014/main" id="{E051D2C5-526E-4664-B008-BDC825C3B918}"/>
              </a:ext>
            </a:extLst>
          </p:cNvPr>
          <p:cNvGrpSpPr/>
          <p:nvPr/>
        </p:nvGrpSpPr>
        <p:grpSpPr>
          <a:xfrm>
            <a:off x="-51900" y="3902150"/>
            <a:ext cx="9195900" cy="831000"/>
            <a:chOff x="-25950" y="2511651"/>
            <a:chExt cx="9195900" cy="831000"/>
          </a:xfrm>
        </p:grpSpPr>
        <p:cxnSp>
          <p:nvCxnSpPr>
            <p:cNvPr id="9" name="Google Shape;1211;p60">
              <a:extLst>
                <a:ext uri="{FF2B5EF4-FFF2-40B4-BE49-F238E27FC236}">
                  <a16:creationId xmlns:a16="http://schemas.microsoft.com/office/drawing/2014/main" id="{9E506692-373E-40BF-9077-2B0B6AC09929}"/>
                </a:ext>
              </a:extLst>
            </p:cNvPr>
            <p:cNvCxnSpPr/>
            <p:nvPr/>
          </p:nvCxnSpPr>
          <p:spPr>
            <a:xfrm rot="10800000">
              <a:off x="-25950" y="2927150"/>
              <a:ext cx="9195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" name="Google Shape;1212;p60">
              <a:extLst>
                <a:ext uri="{FF2B5EF4-FFF2-40B4-BE49-F238E27FC236}">
                  <a16:creationId xmlns:a16="http://schemas.microsoft.com/office/drawing/2014/main" id="{218FD295-7555-4D48-9946-CCCBAC356E94}"/>
                </a:ext>
              </a:extLst>
            </p:cNvPr>
            <p:cNvSpPr/>
            <p:nvPr/>
          </p:nvSpPr>
          <p:spPr>
            <a:xfrm>
              <a:off x="1408088" y="2511651"/>
              <a:ext cx="831000" cy="831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13;p60">
              <a:extLst>
                <a:ext uri="{FF2B5EF4-FFF2-40B4-BE49-F238E27FC236}">
                  <a16:creationId xmlns:a16="http://schemas.microsoft.com/office/drawing/2014/main" id="{D34BDF74-46F5-4224-9CC7-AEB78690F07D}"/>
                </a:ext>
              </a:extLst>
            </p:cNvPr>
            <p:cNvSpPr/>
            <p:nvPr/>
          </p:nvSpPr>
          <p:spPr>
            <a:xfrm>
              <a:off x="3240363" y="2511651"/>
              <a:ext cx="831000" cy="831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14;p60">
              <a:extLst>
                <a:ext uri="{FF2B5EF4-FFF2-40B4-BE49-F238E27FC236}">
                  <a16:creationId xmlns:a16="http://schemas.microsoft.com/office/drawing/2014/main" id="{3AE16162-16BA-4307-805B-D489FA9A5C9F}"/>
                </a:ext>
              </a:extLst>
            </p:cNvPr>
            <p:cNvSpPr/>
            <p:nvPr/>
          </p:nvSpPr>
          <p:spPr>
            <a:xfrm>
              <a:off x="5072638" y="2511651"/>
              <a:ext cx="831000" cy="831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15;p60">
              <a:extLst>
                <a:ext uri="{FF2B5EF4-FFF2-40B4-BE49-F238E27FC236}">
                  <a16:creationId xmlns:a16="http://schemas.microsoft.com/office/drawing/2014/main" id="{0AC70B5E-5814-4D85-BE38-DFBABBAD6E0D}"/>
                </a:ext>
              </a:extLst>
            </p:cNvPr>
            <p:cNvSpPr/>
            <p:nvPr/>
          </p:nvSpPr>
          <p:spPr>
            <a:xfrm>
              <a:off x="6904913" y="2511651"/>
              <a:ext cx="831000" cy="831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BlokTextu 13">
            <a:extLst>
              <a:ext uri="{FF2B5EF4-FFF2-40B4-BE49-F238E27FC236}">
                <a16:creationId xmlns:a16="http://schemas.microsoft.com/office/drawing/2014/main" id="{20B02203-C978-41B3-93F0-7FCC1AE9963E}"/>
              </a:ext>
            </a:extLst>
          </p:cNvPr>
          <p:cNvSpPr txBox="1"/>
          <p:nvPr/>
        </p:nvSpPr>
        <p:spPr>
          <a:xfrm>
            <a:off x="985838" y="3112644"/>
            <a:ext cx="167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dk1"/>
                </a:solidFill>
                <a:latin typeface="Merriweather"/>
                <a:sym typeface="Merriweather"/>
              </a:rPr>
              <a:t>Cez steny čreva sa rýchlo dostane do krvného obehu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E4FAD727-CE3E-4D84-8A84-CF57553A9802}"/>
              </a:ext>
            </a:extLst>
          </p:cNvPr>
          <p:cNvSpPr txBox="1"/>
          <p:nvPr/>
        </p:nvSpPr>
        <p:spPr>
          <a:xfrm>
            <a:off x="2664620" y="3112644"/>
            <a:ext cx="167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dk1"/>
                </a:solidFill>
                <a:latin typeface="Merriweather"/>
                <a:sym typeface="Merriweather"/>
              </a:rPr>
              <a:t>Dostane sa do pečene a rozloží sa na viaceré zložky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62CEE5BB-DD6B-4708-BF3D-B8BA8270F219}"/>
              </a:ext>
            </a:extLst>
          </p:cNvPr>
          <p:cNvSpPr txBox="1"/>
          <p:nvPr/>
        </p:nvSpPr>
        <p:spPr>
          <a:xfrm>
            <a:off x="4546050" y="3112644"/>
            <a:ext cx="167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dk1"/>
                </a:solidFill>
                <a:latin typeface="Merriweather"/>
                <a:sym typeface="Merriweather"/>
              </a:rPr>
              <a:t>Ďalej sú ovplyvnené rôzne orgány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0DC4B918-CEDA-410C-A548-302F6C6CE193}"/>
              </a:ext>
            </a:extLst>
          </p:cNvPr>
          <p:cNvSpPr txBox="1"/>
          <p:nvPr/>
        </p:nvSpPr>
        <p:spPr>
          <a:xfrm>
            <a:off x="6427480" y="3126569"/>
            <a:ext cx="167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dk1"/>
                </a:solidFill>
                <a:latin typeface="Merriweather"/>
                <a:sym typeface="Merriweather"/>
              </a:rPr>
              <a:t>Najviac však mozog</a:t>
            </a: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6A747885-E3B6-4126-A8AD-DE71E4172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94" y="3993213"/>
            <a:ext cx="637870" cy="637870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6911A18C-ED86-4209-BCB3-24CD42434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644" y="4070206"/>
            <a:ext cx="488538" cy="488538"/>
          </a:xfrm>
          <a:prstGeom prst="rect">
            <a:avLst/>
          </a:prstGeom>
        </p:spPr>
      </p:pic>
      <p:pic>
        <p:nvPicPr>
          <p:cNvPr id="25" name="Grafický objekt 24" descr="Mozog obrys">
            <a:extLst>
              <a:ext uri="{FF2B5EF4-FFF2-40B4-BE49-F238E27FC236}">
                <a16:creationId xmlns:a16="http://schemas.microsoft.com/office/drawing/2014/main" id="{37444998-F8AB-4A43-8F12-AC6BFBB49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1206" y="3993213"/>
            <a:ext cx="666514" cy="6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4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27804-7368-471A-8D7D-18DD9AB2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BENEFITY KOFEÍNU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9041666-18A4-4B8B-A8D8-BA9E62177CF5}"/>
              </a:ext>
            </a:extLst>
          </p:cNvPr>
          <p:cNvSpPr txBox="1"/>
          <p:nvPr/>
        </p:nvSpPr>
        <p:spPr>
          <a:xfrm>
            <a:off x="213187" y="1280013"/>
            <a:ext cx="416593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>
                <a:solidFill>
                  <a:srgbClr val="C9A65A"/>
                </a:solidFill>
                <a:latin typeface="Merriweather"/>
                <a:sym typeface="Merriweather"/>
              </a:rPr>
              <a:t>MYSLENIE</a:t>
            </a:r>
            <a:r>
              <a:rPr lang="sk-SK" sz="1400" dirty="0">
                <a:solidFill>
                  <a:srgbClr val="C9A65A"/>
                </a:solidFill>
                <a:latin typeface="Merriweather"/>
                <a:sym typeface="Merriweather"/>
              </a:rPr>
              <a:t> - zlepšuje pozornosť, krátkodobú pamäť, reakčný čas</a:t>
            </a:r>
          </a:p>
          <a:p>
            <a:endParaRPr lang="sk-SK" sz="1400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r>
              <a:rPr lang="sk-SK" b="1" dirty="0">
                <a:solidFill>
                  <a:srgbClr val="C9A65A"/>
                </a:solidFill>
                <a:latin typeface="Merriweather"/>
                <a:sym typeface="Merriweather"/>
              </a:rPr>
              <a:t>DUŠEVNÉ ZDRAVIE </a:t>
            </a: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- </a:t>
            </a:r>
            <a:r>
              <a:rPr lang="sk-SK" sz="1400" dirty="0">
                <a:solidFill>
                  <a:srgbClr val="C9A65A"/>
                </a:solidFill>
                <a:latin typeface="Merriweather"/>
                <a:sym typeface="Merriweather"/>
              </a:rPr>
              <a:t>znižuje riziko </a:t>
            </a:r>
            <a:r>
              <a:rPr lang="sk-SK" sz="1400" dirty="0" err="1">
                <a:solidFill>
                  <a:srgbClr val="C9A65A"/>
                </a:solidFill>
                <a:latin typeface="Merriweather"/>
                <a:sym typeface="Merriweather"/>
              </a:rPr>
              <a:t>samovraždy,vzniku</a:t>
            </a:r>
            <a:r>
              <a:rPr lang="sk-SK" sz="1400" dirty="0">
                <a:solidFill>
                  <a:srgbClr val="C9A65A"/>
                </a:solidFill>
                <a:latin typeface="Merriweather"/>
                <a:sym typeface="Merriweather"/>
              </a:rPr>
              <a:t> depresií</a:t>
            </a:r>
          </a:p>
          <a:p>
            <a:endParaRPr lang="sk-SK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r>
              <a:rPr lang="sk-SK" b="1" dirty="0">
                <a:solidFill>
                  <a:srgbClr val="C9A65A"/>
                </a:solidFill>
                <a:latin typeface="Merriweather"/>
                <a:sym typeface="Merriweather"/>
              </a:rPr>
              <a:t>METABOLIZMUS</a:t>
            </a: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 – </a:t>
            </a:r>
          </a:p>
          <a:p>
            <a:pPr marL="285750" indent="-285750">
              <a:buBlip>
                <a:blip r:embed="rId2"/>
              </a:buBlip>
            </a:pP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z</a:t>
            </a:r>
            <a:r>
              <a:rPr lang="sk-SK" sz="1400" dirty="0">
                <a:solidFill>
                  <a:srgbClr val="C9A65A"/>
                </a:solidFill>
                <a:latin typeface="Merriweather"/>
                <a:sym typeface="Merriweather"/>
              </a:rPr>
              <a:t>rýchľuje metabolizmus, spaľovanie tukov</a:t>
            </a:r>
            <a:endParaRPr lang="sk-SK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pPr marL="285750" indent="-285750">
              <a:buBlip>
                <a:blip r:embed="rId2"/>
              </a:buBlip>
            </a:pP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u</a:t>
            </a:r>
            <a:r>
              <a:rPr lang="sk-SK" sz="1400" dirty="0">
                <a:solidFill>
                  <a:srgbClr val="C9A65A"/>
                </a:solidFill>
                <a:latin typeface="Merriweather"/>
                <a:sym typeface="Merriweather"/>
              </a:rPr>
              <a:t>držuje glukózu v svaloch dlhšie a tým znižuje svalovú únavu</a:t>
            </a:r>
          </a:p>
          <a:p>
            <a:endParaRPr lang="sk-SK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RAKOVINA - znižuje riziko rakoviny pečene, konečníka, kože</a:t>
            </a:r>
          </a:p>
          <a:p>
            <a:endParaRPr lang="sk-SK" sz="1400" dirty="0">
              <a:solidFill>
                <a:srgbClr val="C9A65A"/>
              </a:solidFill>
              <a:latin typeface="Merriweather"/>
              <a:sym typeface="Merriweather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0C7C0F5-BE1F-4AED-BB1A-7A629F56B591}"/>
              </a:ext>
            </a:extLst>
          </p:cNvPr>
          <p:cNvSpPr txBox="1"/>
          <p:nvPr/>
        </p:nvSpPr>
        <p:spPr>
          <a:xfrm>
            <a:off x="4636294" y="1238432"/>
            <a:ext cx="44219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C9A65A"/>
                </a:solidFill>
                <a:latin typeface="Merriweather"/>
                <a:sym typeface="Merriweather"/>
              </a:rPr>
              <a:t>INÉ CHOROBY - </a:t>
            </a: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znižuje riziko :</a:t>
            </a:r>
          </a:p>
          <a:p>
            <a:pPr marL="285750" indent="-285750">
              <a:buBlip>
                <a:blip r:embed="rId2"/>
              </a:buBlip>
            </a:pPr>
            <a:r>
              <a:rPr lang="sk-SK" dirty="0" err="1">
                <a:solidFill>
                  <a:srgbClr val="C9A65A"/>
                </a:solidFill>
                <a:latin typeface="Merriweather"/>
                <a:sym typeface="Merriweather"/>
              </a:rPr>
              <a:t>Alzheimerovej</a:t>
            </a: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, </a:t>
            </a:r>
            <a:r>
              <a:rPr lang="sk-SK" dirty="0" err="1">
                <a:solidFill>
                  <a:srgbClr val="C9A65A"/>
                </a:solidFill>
                <a:latin typeface="Merriweather"/>
                <a:sym typeface="Merriweather"/>
              </a:rPr>
              <a:t>Parkinsonovej</a:t>
            </a: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 choroby</a:t>
            </a:r>
          </a:p>
          <a:p>
            <a:pPr marL="285750" indent="-285750">
              <a:buBlip>
                <a:blip r:embed="rId2"/>
              </a:buBlip>
            </a:pPr>
            <a:r>
              <a:rPr lang="sk-SK" sz="1400" dirty="0">
                <a:solidFill>
                  <a:srgbClr val="C9A65A"/>
                </a:solidFill>
                <a:latin typeface="Merriweather"/>
                <a:sym typeface="Merriweather"/>
              </a:rPr>
              <a:t>cirhózy, napomáha jej liečbe</a:t>
            </a:r>
          </a:p>
          <a:p>
            <a:pPr marL="285750" indent="-285750">
              <a:buBlip>
                <a:blip r:embed="rId2"/>
              </a:buBlip>
            </a:pP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sklerózy </a:t>
            </a:r>
            <a:r>
              <a:rPr lang="sk-SK" dirty="0" err="1">
                <a:solidFill>
                  <a:srgbClr val="C9A65A"/>
                </a:solidFill>
                <a:latin typeface="Merriweather"/>
                <a:sym typeface="Merriweather"/>
              </a:rPr>
              <a:t>multiplex</a:t>
            </a:r>
            <a:endParaRPr lang="sk-SK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pPr marL="285750" indent="-285750">
              <a:buBlip>
                <a:blip r:embed="rId2"/>
              </a:buBlip>
            </a:pP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znižuje rozvoj DNY</a:t>
            </a:r>
          </a:p>
          <a:p>
            <a:endParaRPr lang="sk-SK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r>
              <a:rPr lang="sk-SK" b="1" dirty="0">
                <a:solidFill>
                  <a:srgbClr val="C9A65A"/>
                </a:solidFill>
                <a:latin typeface="Merriweather"/>
                <a:sym typeface="Merriweather"/>
              </a:rPr>
              <a:t>INÉ </a:t>
            </a: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- </a:t>
            </a:r>
            <a:r>
              <a:rPr lang="sk-SK" sz="1400" dirty="0">
                <a:solidFill>
                  <a:srgbClr val="C9A65A"/>
                </a:solidFill>
                <a:latin typeface="Merriweather"/>
                <a:sym typeface="Merriweather"/>
              </a:rPr>
              <a:t>znižuje riziko predčasnej smrti najmä u žien a diabetikov</a:t>
            </a: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zvyšuje množstvo a aktivitu črevných baktérií</a:t>
            </a:r>
            <a:endParaRPr lang="sk-SK" sz="1400" dirty="0">
              <a:solidFill>
                <a:srgbClr val="C9A65A"/>
              </a:solidFill>
              <a:latin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5836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39"/>
          <p:cNvGrpSpPr/>
          <p:nvPr/>
        </p:nvGrpSpPr>
        <p:grpSpPr>
          <a:xfrm>
            <a:off x="6775775" y="1292900"/>
            <a:ext cx="3249300" cy="3699900"/>
            <a:chOff x="6775775" y="1292900"/>
            <a:chExt cx="3249300" cy="3699900"/>
          </a:xfrm>
        </p:grpSpPr>
        <p:sp>
          <p:nvSpPr>
            <p:cNvPr id="713" name="Google Shape;713;p39"/>
            <p:cNvSpPr/>
            <p:nvPr/>
          </p:nvSpPr>
          <p:spPr>
            <a:xfrm>
              <a:off x="6775775" y="1292900"/>
              <a:ext cx="3249300" cy="3249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7023925" y="4473800"/>
              <a:ext cx="519000" cy="519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" name="Google Shape;715;p3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OBSAH</a:t>
            </a:r>
            <a:endParaRPr dirty="0"/>
          </a:p>
        </p:txBody>
      </p:sp>
      <p:sp>
        <p:nvSpPr>
          <p:cNvPr id="716" name="Google Shape;716;p39"/>
          <p:cNvSpPr txBox="1">
            <a:spLocks noGrp="1"/>
          </p:cNvSpPr>
          <p:nvPr>
            <p:ph type="title" idx="2"/>
          </p:nvPr>
        </p:nvSpPr>
        <p:spPr>
          <a:xfrm flipH="1">
            <a:off x="713225" y="1231200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KÁVOVNÍK</a:t>
            </a:r>
            <a:endParaRPr dirty="0"/>
          </a:p>
        </p:txBody>
      </p:sp>
      <p:sp>
        <p:nvSpPr>
          <p:cNvPr id="717" name="Google Shape;717;p39"/>
          <p:cNvSpPr txBox="1">
            <a:spLocks noGrp="1"/>
          </p:cNvSpPr>
          <p:nvPr>
            <p:ph type="subTitle" idx="1"/>
          </p:nvPr>
        </p:nvSpPr>
        <p:spPr>
          <a:xfrm flipH="1">
            <a:off x="713225" y="1517673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Botanika, kávový kvet, kávová čerešňa</a:t>
            </a:r>
          </a:p>
        </p:txBody>
      </p:sp>
      <p:sp>
        <p:nvSpPr>
          <p:cNvPr id="718" name="Google Shape;718;p39"/>
          <p:cNvSpPr txBox="1">
            <a:spLocks noGrp="1"/>
          </p:cNvSpPr>
          <p:nvPr>
            <p:ph type="title" idx="3"/>
          </p:nvPr>
        </p:nvSpPr>
        <p:spPr>
          <a:xfrm flipH="1">
            <a:off x="5696625" y="1231200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19" name="Google Shape;719;p39"/>
          <p:cNvSpPr txBox="1">
            <a:spLocks noGrp="1"/>
          </p:cNvSpPr>
          <p:nvPr>
            <p:ph type="title" idx="4"/>
          </p:nvPr>
        </p:nvSpPr>
        <p:spPr>
          <a:xfrm flipH="1">
            <a:off x="713225" y="1930532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CHEMICKÉ ZLOŽKY</a:t>
            </a:r>
            <a:endParaRPr dirty="0"/>
          </a:p>
        </p:txBody>
      </p:sp>
      <p:sp>
        <p:nvSpPr>
          <p:cNvPr id="720" name="Google Shape;720;p39"/>
          <p:cNvSpPr txBox="1">
            <a:spLocks noGrp="1"/>
          </p:cNvSpPr>
          <p:nvPr>
            <p:ph type="subTitle" idx="5"/>
          </p:nvPr>
        </p:nvSpPr>
        <p:spPr>
          <a:xfrm flipH="1">
            <a:off x="713225" y="2217005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Polyfenoly</a:t>
            </a:r>
            <a:r>
              <a:rPr lang="sk-SK" dirty="0"/>
              <a:t>, kyselina kávová</a:t>
            </a:r>
          </a:p>
        </p:txBody>
      </p:sp>
      <p:sp>
        <p:nvSpPr>
          <p:cNvPr id="721" name="Google Shape;721;p39"/>
          <p:cNvSpPr txBox="1">
            <a:spLocks noGrp="1"/>
          </p:cNvSpPr>
          <p:nvPr>
            <p:ph type="title" idx="6"/>
          </p:nvPr>
        </p:nvSpPr>
        <p:spPr>
          <a:xfrm flipH="1">
            <a:off x="5696625" y="1930531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22" name="Google Shape;722;p39"/>
          <p:cNvSpPr txBox="1">
            <a:spLocks noGrp="1"/>
          </p:cNvSpPr>
          <p:nvPr>
            <p:ph type="title" idx="7"/>
          </p:nvPr>
        </p:nvSpPr>
        <p:spPr>
          <a:xfrm flipH="1">
            <a:off x="713225" y="2629863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	KOFEÍN</a:t>
            </a:r>
            <a:endParaRPr dirty="0"/>
          </a:p>
        </p:txBody>
      </p:sp>
      <p:sp>
        <p:nvSpPr>
          <p:cNvPr id="723" name="Google Shape;723;p39"/>
          <p:cNvSpPr txBox="1">
            <a:spLocks noGrp="1"/>
          </p:cNvSpPr>
          <p:nvPr>
            <p:ph type="subTitle" idx="8"/>
          </p:nvPr>
        </p:nvSpPr>
        <p:spPr>
          <a:xfrm flipH="1">
            <a:off x="713225" y="2916337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Benefity, vedľajšie účinky</a:t>
            </a:r>
          </a:p>
        </p:txBody>
      </p:sp>
      <p:sp>
        <p:nvSpPr>
          <p:cNvPr id="724" name="Google Shape;724;p39"/>
          <p:cNvSpPr txBox="1">
            <a:spLocks noGrp="1"/>
          </p:cNvSpPr>
          <p:nvPr>
            <p:ph type="title" idx="9"/>
          </p:nvPr>
        </p:nvSpPr>
        <p:spPr>
          <a:xfrm flipH="1">
            <a:off x="5696625" y="2629863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25" name="Google Shape;725;p39"/>
          <p:cNvSpPr txBox="1">
            <a:spLocks noGrp="1"/>
          </p:cNvSpPr>
          <p:nvPr>
            <p:ph type="title" idx="13"/>
          </p:nvPr>
        </p:nvSpPr>
        <p:spPr>
          <a:xfrm flipH="1">
            <a:off x="713225" y="3329195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KÁVOVNÍKOVÉ NÁPOJE</a:t>
            </a:r>
            <a:endParaRPr dirty="0"/>
          </a:p>
        </p:txBody>
      </p:sp>
      <p:sp>
        <p:nvSpPr>
          <p:cNvPr id="726" name="Google Shape;726;p39"/>
          <p:cNvSpPr txBox="1">
            <a:spLocks noGrp="1"/>
          </p:cNvSpPr>
          <p:nvPr>
            <p:ph type="subTitle" idx="14"/>
          </p:nvPr>
        </p:nvSpPr>
        <p:spPr>
          <a:xfrm flipH="1">
            <a:off x="713225" y="3615668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Káva, výluhy</a:t>
            </a:r>
            <a:endParaRPr dirty="0"/>
          </a:p>
        </p:txBody>
      </p:sp>
      <p:sp>
        <p:nvSpPr>
          <p:cNvPr id="727" name="Google Shape;727;p39"/>
          <p:cNvSpPr txBox="1">
            <a:spLocks noGrp="1"/>
          </p:cNvSpPr>
          <p:nvPr>
            <p:ph type="title" idx="15"/>
          </p:nvPr>
        </p:nvSpPr>
        <p:spPr>
          <a:xfrm flipH="1">
            <a:off x="5696625" y="3329194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731" name="Google Shape;731;p39"/>
          <p:cNvGrpSpPr/>
          <p:nvPr/>
        </p:nvGrpSpPr>
        <p:grpSpPr>
          <a:xfrm rot="5400000">
            <a:off x="6127422" y="1843470"/>
            <a:ext cx="3570156" cy="1950913"/>
            <a:chOff x="1930675" y="3199875"/>
            <a:chExt cx="4066700" cy="2222250"/>
          </a:xfrm>
        </p:grpSpPr>
        <p:sp>
          <p:nvSpPr>
            <p:cNvPr id="732" name="Google Shape;732;p39"/>
            <p:cNvSpPr/>
            <p:nvPr/>
          </p:nvSpPr>
          <p:spPr>
            <a:xfrm>
              <a:off x="2822050" y="3455450"/>
              <a:ext cx="2149750" cy="1966675"/>
            </a:xfrm>
            <a:custGeom>
              <a:avLst/>
              <a:gdLst/>
              <a:ahLst/>
              <a:cxnLst/>
              <a:rect l="l" t="t" r="r" b="b"/>
              <a:pathLst>
                <a:path w="85990" h="78667" extrusionOk="0">
                  <a:moveTo>
                    <a:pt x="83197" y="2536"/>
                  </a:moveTo>
                  <a:lnTo>
                    <a:pt x="83197" y="2536"/>
                  </a:lnTo>
                  <a:cubicBezTo>
                    <a:pt x="77720" y="34686"/>
                    <a:pt x="62001" y="57580"/>
                    <a:pt x="37683" y="68753"/>
                  </a:cubicBezTo>
                  <a:cubicBezTo>
                    <a:pt x="26957" y="73633"/>
                    <a:pt x="15339" y="76150"/>
                    <a:pt x="3599" y="76150"/>
                  </a:cubicBezTo>
                  <a:cubicBezTo>
                    <a:pt x="3349" y="76150"/>
                    <a:pt x="3099" y="76149"/>
                    <a:pt x="2849" y="76147"/>
                  </a:cubicBezTo>
                  <a:cubicBezTo>
                    <a:pt x="10845" y="36603"/>
                    <a:pt x="32425" y="18748"/>
                    <a:pt x="49184" y="10697"/>
                  </a:cubicBezTo>
                  <a:cubicBezTo>
                    <a:pt x="59810" y="5603"/>
                    <a:pt x="71421" y="2810"/>
                    <a:pt x="83197" y="2536"/>
                  </a:cubicBezTo>
                  <a:close/>
                  <a:moveTo>
                    <a:pt x="83457" y="1"/>
                  </a:moveTo>
                  <a:cubicBezTo>
                    <a:pt x="79119" y="1"/>
                    <a:pt x="64461" y="562"/>
                    <a:pt x="48199" y="8342"/>
                  </a:cubicBezTo>
                  <a:cubicBezTo>
                    <a:pt x="30672" y="16776"/>
                    <a:pt x="8107" y="35507"/>
                    <a:pt x="56" y="77078"/>
                  </a:cubicBezTo>
                  <a:cubicBezTo>
                    <a:pt x="1" y="77461"/>
                    <a:pt x="110" y="77790"/>
                    <a:pt x="330" y="78064"/>
                  </a:cubicBezTo>
                  <a:cubicBezTo>
                    <a:pt x="549" y="78392"/>
                    <a:pt x="877" y="78557"/>
                    <a:pt x="1206" y="78611"/>
                  </a:cubicBezTo>
                  <a:cubicBezTo>
                    <a:pt x="1370" y="78611"/>
                    <a:pt x="2520" y="78666"/>
                    <a:pt x="4383" y="78666"/>
                  </a:cubicBezTo>
                  <a:cubicBezTo>
                    <a:pt x="16213" y="78557"/>
                    <a:pt x="27879" y="75982"/>
                    <a:pt x="38669" y="71053"/>
                  </a:cubicBezTo>
                  <a:cubicBezTo>
                    <a:pt x="70928" y="56265"/>
                    <a:pt x="82156" y="25046"/>
                    <a:pt x="85935" y="1495"/>
                  </a:cubicBezTo>
                  <a:cubicBezTo>
                    <a:pt x="85990" y="1112"/>
                    <a:pt x="85880" y="783"/>
                    <a:pt x="85661" y="509"/>
                  </a:cubicBezTo>
                  <a:cubicBezTo>
                    <a:pt x="85442" y="181"/>
                    <a:pt x="85114" y="16"/>
                    <a:pt x="84730" y="16"/>
                  </a:cubicBezTo>
                  <a:cubicBezTo>
                    <a:pt x="84627" y="16"/>
                    <a:pt x="84189" y="1"/>
                    <a:pt x="83457" y="1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2854925" y="3487350"/>
              <a:ext cx="2084025" cy="1901900"/>
            </a:xfrm>
            <a:custGeom>
              <a:avLst/>
              <a:gdLst/>
              <a:ahLst/>
              <a:cxnLst/>
              <a:rect l="l" t="t" r="r" b="b"/>
              <a:pathLst>
                <a:path w="83361" h="76076" extrusionOk="0">
                  <a:moveTo>
                    <a:pt x="81991" y="0"/>
                  </a:moveTo>
                  <a:lnTo>
                    <a:pt x="75857" y="5696"/>
                  </a:lnTo>
                  <a:cubicBezTo>
                    <a:pt x="75747" y="5587"/>
                    <a:pt x="75638" y="5587"/>
                    <a:pt x="75473" y="5532"/>
                  </a:cubicBezTo>
                  <a:lnTo>
                    <a:pt x="58221" y="3998"/>
                  </a:lnTo>
                  <a:cubicBezTo>
                    <a:pt x="56961" y="4382"/>
                    <a:pt x="55647" y="4820"/>
                    <a:pt x="54332" y="5368"/>
                  </a:cubicBezTo>
                  <a:lnTo>
                    <a:pt x="74269" y="7175"/>
                  </a:lnTo>
                  <a:lnTo>
                    <a:pt x="60686" y="19608"/>
                  </a:lnTo>
                  <a:lnTo>
                    <a:pt x="60576" y="19608"/>
                  </a:lnTo>
                  <a:lnTo>
                    <a:pt x="33191" y="17088"/>
                  </a:lnTo>
                  <a:cubicBezTo>
                    <a:pt x="32589" y="17581"/>
                    <a:pt x="31931" y="18129"/>
                    <a:pt x="31329" y="18622"/>
                  </a:cubicBezTo>
                  <a:lnTo>
                    <a:pt x="59042" y="21141"/>
                  </a:lnTo>
                  <a:lnTo>
                    <a:pt x="51375" y="27988"/>
                  </a:lnTo>
                  <a:cubicBezTo>
                    <a:pt x="51210" y="27988"/>
                    <a:pt x="50991" y="28042"/>
                    <a:pt x="50882" y="28207"/>
                  </a:cubicBezTo>
                  <a:cubicBezTo>
                    <a:pt x="50717" y="28316"/>
                    <a:pt x="50663" y="28481"/>
                    <a:pt x="50608" y="28700"/>
                  </a:cubicBezTo>
                  <a:lnTo>
                    <a:pt x="46062" y="32917"/>
                  </a:lnTo>
                  <a:lnTo>
                    <a:pt x="19608" y="30507"/>
                  </a:lnTo>
                  <a:cubicBezTo>
                    <a:pt x="19170" y="31000"/>
                    <a:pt x="18787" y="31548"/>
                    <a:pt x="18403" y="32095"/>
                  </a:cubicBezTo>
                  <a:lnTo>
                    <a:pt x="44364" y="34451"/>
                  </a:lnTo>
                  <a:lnTo>
                    <a:pt x="32260" y="45514"/>
                  </a:lnTo>
                  <a:cubicBezTo>
                    <a:pt x="32150" y="45405"/>
                    <a:pt x="32041" y="45350"/>
                    <a:pt x="31877" y="45350"/>
                  </a:cubicBezTo>
                  <a:lnTo>
                    <a:pt x="11119" y="43488"/>
                  </a:lnTo>
                  <a:cubicBezTo>
                    <a:pt x="10845" y="44035"/>
                    <a:pt x="10571" y="44528"/>
                    <a:pt x="10297" y="45076"/>
                  </a:cubicBezTo>
                  <a:lnTo>
                    <a:pt x="30672" y="46938"/>
                  </a:lnTo>
                  <a:lnTo>
                    <a:pt x="17089" y="59371"/>
                  </a:lnTo>
                  <a:lnTo>
                    <a:pt x="16979" y="59371"/>
                  </a:lnTo>
                  <a:lnTo>
                    <a:pt x="4711" y="58275"/>
                  </a:lnTo>
                  <a:cubicBezTo>
                    <a:pt x="4546" y="58768"/>
                    <a:pt x="4382" y="59316"/>
                    <a:pt x="4163" y="59864"/>
                  </a:cubicBezTo>
                  <a:lnTo>
                    <a:pt x="15446" y="60904"/>
                  </a:lnTo>
                  <a:lnTo>
                    <a:pt x="274" y="74761"/>
                  </a:lnTo>
                  <a:cubicBezTo>
                    <a:pt x="165" y="75145"/>
                    <a:pt x="55" y="75583"/>
                    <a:pt x="0" y="76021"/>
                  </a:cubicBezTo>
                  <a:cubicBezTo>
                    <a:pt x="0" y="76021"/>
                    <a:pt x="439" y="76076"/>
                    <a:pt x="1260" y="76076"/>
                  </a:cubicBezTo>
                  <a:lnTo>
                    <a:pt x="23059" y="56194"/>
                  </a:lnTo>
                  <a:lnTo>
                    <a:pt x="23497" y="73392"/>
                  </a:lnTo>
                  <a:lnTo>
                    <a:pt x="25195" y="72899"/>
                  </a:lnTo>
                  <a:lnTo>
                    <a:pt x="24702" y="54661"/>
                  </a:lnTo>
                  <a:lnTo>
                    <a:pt x="37956" y="42556"/>
                  </a:lnTo>
                  <a:lnTo>
                    <a:pt x="38613" y="67805"/>
                  </a:lnTo>
                  <a:cubicBezTo>
                    <a:pt x="39161" y="67532"/>
                    <a:pt x="39709" y="67258"/>
                    <a:pt x="40256" y="66984"/>
                  </a:cubicBezTo>
                  <a:lnTo>
                    <a:pt x="39599" y="41078"/>
                  </a:lnTo>
                  <a:lnTo>
                    <a:pt x="50663" y="30945"/>
                  </a:lnTo>
                  <a:lnTo>
                    <a:pt x="51429" y="59535"/>
                  </a:lnTo>
                  <a:cubicBezTo>
                    <a:pt x="51429" y="59645"/>
                    <a:pt x="51429" y="59699"/>
                    <a:pt x="51484" y="59809"/>
                  </a:cubicBezTo>
                  <a:cubicBezTo>
                    <a:pt x="52032" y="59371"/>
                    <a:pt x="52525" y="58987"/>
                    <a:pt x="53073" y="58549"/>
                  </a:cubicBezTo>
                  <a:lnTo>
                    <a:pt x="52306" y="29412"/>
                  </a:lnTo>
                  <a:lnTo>
                    <a:pt x="66053" y="16869"/>
                  </a:lnTo>
                  <a:lnTo>
                    <a:pt x="66765" y="43761"/>
                  </a:lnTo>
                  <a:cubicBezTo>
                    <a:pt x="67313" y="42995"/>
                    <a:pt x="67860" y="42173"/>
                    <a:pt x="68353" y="41352"/>
                  </a:cubicBezTo>
                  <a:lnTo>
                    <a:pt x="67696" y="15336"/>
                  </a:lnTo>
                  <a:lnTo>
                    <a:pt x="83196" y="1205"/>
                  </a:lnTo>
                  <a:lnTo>
                    <a:pt x="83360" y="0"/>
                  </a:ln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1930675" y="3199875"/>
              <a:ext cx="2022400" cy="992650"/>
            </a:xfrm>
            <a:custGeom>
              <a:avLst/>
              <a:gdLst/>
              <a:ahLst/>
              <a:cxnLst/>
              <a:rect l="l" t="t" r="r" b="b"/>
              <a:pathLst>
                <a:path w="80896" h="39706" extrusionOk="0">
                  <a:moveTo>
                    <a:pt x="55271" y="2417"/>
                  </a:moveTo>
                  <a:cubicBezTo>
                    <a:pt x="62923" y="2417"/>
                    <a:pt x="70493" y="3897"/>
                    <a:pt x="77610" y="6734"/>
                  </a:cubicBezTo>
                  <a:cubicBezTo>
                    <a:pt x="64465" y="26616"/>
                    <a:pt x="47924" y="36912"/>
                    <a:pt x="28317" y="37296"/>
                  </a:cubicBezTo>
                  <a:cubicBezTo>
                    <a:pt x="28056" y="37299"/>
                    <a:pt x="27795" y="37301"/>
                    <a:pt x="27535" y="37301"/>
                  </a:cubicBezTo>
                  <a:cubicBezTo>
                    <a:pt x="19200" y="37301"/>
                    <a:pt x="10935" y="35603"/>
                    <a:pt x="3287" y="32257"/>
                  </a:cubicBezTo>
                  <a:cubicBezTo>
                    <a:pt x="16760" y="13197"/>
                    <a:pt x="33465" y="3174"/>
                    <a:pt x="52963" y="2462"/>
                  </a:cubicBezTo>
                  <a:cubicBezTo>
                    <a:pt x="53733" y="2432"/>
                    <a:pt x="54503" y="2417"/>
                    <a:pt x="55271" y="2417"/>
                  </a:cubicBezTo>
                  <a:close/>
                  <a:moveTo>
                    <a:pt x="55214" y="0"/>
                  </a:moveTo>
                  <a:cubicBezTo>
                    <a:pt x="39215" y="0"/>
                    <a:pt x="18153" y="6150"/>
                    <a:pt x="384" y="32038"/>
                  </a:cubicBezTo>
                  <a:cubicBezTo>
                    <a:pt x="1" y="32695"/>
                    <a:pt x="165" y="33517"/>
                    <a:pt x="877" y="33900"/>
                  </a:cubicBezTo>
                  <a:cubicBezTo>
                    <a:pt x="9093" y="37734"/>
                    <a:pt x="18075" y="39706"/>
                    <a:pt x="27167" y="39706"/>
                  </a:cubicBezTo>
                  <a:cubicBezTo>
                    <a:pt x="43159" y="39706"/>
                    <a:pt x="63643" y="33243"/>
                    <a:pt x="80513" y="6844"/>
                  </a:cubicBezTo>
                  <a:cubicBezTo>
                    <a:pt x="80896" y="6241"/>
                    <a:pt x="80677" y="5365"/>
                    <a:pt x="80020" y="5036"/>
                  </a:cubicBezTo>
                  <a:cubicBezTo>
                    <a:pt x="79813" y="4933"/>
                    <a:pt x="69544" y="0"/>
                    <a:pt x="55214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1966275" y="3231300"/>
              <a:ext cx="1949850" cy="932475"/>
            </a:xfrm>
            <a:custGeom>
              <a:avLst/>
              <a:gdLst/>
              <a:ahLst/>
              <a:cxnLst/>
              <a:rect l="l" t="t" r="r" b="b"/>
              <a:pathLst>
                <a:path w="77994" h="37299" extrusionOk="0">
                  <a:moveTo>
                    <a:pt x="57016" y="0"/>
                  </a:moveTo>
                  <a:lnTo>
                    <a:pt x="69832" y="7011"/>
                  </a:lnTo>
                  <a:lnTo>
                    <a:pt x="57126" y="11338"/>
                  </a:lnTo>
                  <a:lnTo>
                    <a:pt x="57071" y="11338"/>
                  </a:lnTo>
                  <a:lnTo>
                    <a:pt x="39435" y="1643"/>
                  </a:lnTo>
                  <a:cubicBezTo>
                    <a:pt x="38833" y="1808"/>
                    <a:pt x="38285" y="1972"/>
                    <a:pt x="37682" y="2136"/>
                  </a:cubicBezTo>
                  <a:lnTo>
                    <a:pt x="55592" y="11885"/>
                  </a:lnTo>
                  <a:lnTo>
                    <a:pt x="48472" y="14295"/>
                  </a:lnTo>
                  <a:cubicBezTo>
                    <a:pt x="48401" y="14267"/>
                    <a:pt x="48327" y="14253"/>
                    <a:pt x="48253" y="14253"/>
                  </a:cubicBezTo>
                  <a:cubicBezTo>
                    <a:pt x="48039" y="14253"/>
                    <a:pt x="47827" y="14366"/>
                    <a:pt x="47705" y="14569"/>
                  </a:cubicBezTo>
                  <a:lnTo>
                    <a:pt x="43433" y="16048"/>
                  </a:lnTo>
                  <a:lnTo>
                    <a:pt x="26400" y="6737"/>
                  </a:lnTo>
                  <a:lnTo>
                    <a:pt x="25140" y="7394"/>
                  </a:lnTo>
                  <a:lnTo>
                    <a:pt x="41900" y="16596"/>
                  </a:lnTo>
                  <a:lnTo>
                    <a:pt x="30562" y="20429"/>
                  </a:lnTo>
                  <a:cubicBezTo>
                    <a:pt x="30508" y="20375"/>
                    <a:pt x="30398" y="20320"/>
                    <a:pt x="30343" y="20265"/>
                  </a:cubicBezTo>
                  <a:lnTo>
                    <a:pt x="16979" y="12926"/>
                  </a:lnTo>
                  <a:cubicBezTo>
                    <a:pt x="16651" y="13200"/>
                    <a:pt x="16322" y="13474"/>
                    <a:pt x="15939" y="13802"/>
                  </a:cubicBezTo>
                  <a:lnTo>
                    <a:pt x="29084" y="20977"/>
                  </a:lnTo>
                  <a:lnTo>
                    <a:pt x="16322" y="25304"/>
                  </a:lnTo>
                  <a:lnTo>
                    <a:pt x="16267" y="25249"/>
                  </a:lnTo>
                  <a:lnTo>
                    <a:pt x="8381" y="20922"/>
                  </a:lnTo>
                  <a:lnTo>
                    <a:pt x="7559" y="21908"/>
                  </a:lnTo>
                  <a:lnTo>
                    <a:pt x="14789" y="25852"/>
                  </a:lnTo>
                  <a:lnTo>
                    <a:pt x="548" y="30726"/>
                  </a:lnTo>
                  <a:cubicBezTo>
                    <a:pt x="384" y="31000"/>
                    <a:pt x="165" y="31219"/>
                    <a:pt x="1" y="31493"/>
                  </a:cubicBezTo>
                  <a:cubicBezTo>
                    <a:pt x="1" y="31493"/>
                    <a:pt x="275" y="31657"/>
                    <a:pt x="822" y="31931"/>
                  </a:cubicBezTo>
                  <a:lnTo>
                    <a:pt x="21251" y="24921"/>
                  </a:lnTo>
                  <a:lnTo>
                    <a:pt x="16541" y="36587"/>
                  </a:lnTo>
                  <a:lnTo>
                    <a:pt x="17746" y="36751"/>
                  </a:lnTo>
                  <a:lnTo>
                    <a:pt x="22785" y="24428"/>
                  </a:lnTo>
                  <a:lnTo>
                    <a:pt x="35163" y="20156"/>
                  </a:lnTo>
                  <a:lnTo>
                    <a:pt x="28262" y="37299"/>
                  </a:lnTo>
                  <a:lnTo>
                    <a:pt x="29631" y="37189"/>
                  </a:lnTo>
                  <a:lnTo>
                    <a:pt x="36751" y="19663"/>
                  </a:lnTo>
                  <a:lnTo>
                    <a:pt x="47103" y="16103"/>
                  </a:lnTo>
                  <a:lnTo>
                    <a:pt x="39271" y="35491"/>
                  </a:lnTo>
                  <a:cubicBezTo>
                    <a:pt x="39216" y="35546"/>
                    <a:pt x="39216" y="35601"/>
                    <a:pt x="39216" y="35655"/>
                  </a:cubicBezTo>
                  <a:cubicBezTo>
                    <a:pt x="39709" y="35546"/>
                    <a:pt x="40147" y="35436"/>
                    <a:pt x="40640" y="35272"/>
                  </a:cubicBezTo>
                  <a:lnTo>
                    <a:pt x="48636" y="15555"/>
                  </a:lnTo>
                  <a:lnTo>
                    <a:pt x="61507" y="11119"/>
                  </a:lnTo>
                  <a:lnTo>
                    <a:pt x="54168" y="29357"/>
                  </a:lnTo>
                  <a:cubicBezTo>
                    <a:pt x="54716" y="29028"/>
                    <a:pt x="55318" y="28645"/>
                    <a:pt x="55921" y="28262"/>
                  </a:cubicBezTo>
                  <a:lnTo>
                    <a:pt x="63041" y="10626"/>
                  </a:lnTo>
                  <a:lnTo>
                    <a:pt x="77555" y="5642"/>
                  </a:lnTo>
                  <a:cubicBezTo>
                    <a:pt x="77719" y="5422"/>
                    <a:pt x="77884" y="5203"/>
                    <a:pt x="77993" y="4930"/>
                  </a:cubicBezTo>
                  <a:cubicBezTo>
                    <a:pt x="77993" y="4930"/>
                    <a:pt x="77719" y="4765"/>
                    <a:pt x="77117" y="4491"/>
                  </a:cubicBezTo>
                  <a:lnTo>
                    <a:pt x="71311" y="6518"/>
                  </a:lnTo>
                  <a:cubicBezTo>
                    <a:pt x="71256" y="6408"/>
                    <a:pt x="71202" y="6354"/>
                    <a:pt x="71092" y="6299"/>
                  </a:cubicBezTo>
                  <a:lnTo>
                    <a:pt x="60029" y="219"/>
                  </a:lnTo>
                  <a:cubicBezTo>
                    <a:pt x="59043" y="110"/>
                    <a:pt x="58057" y="55"/>
                    <a:pt x="57016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4641800" y="3297025"/>
              <a:ext cx="1355575" cy="1504825"/>
            </a:xfrm>
            <a:custGeom>
              <a:avLst/>
              <a:gdLst/>
              <a:ahLst/>
              <a:cxnLst/>
              <a:rect l="l" t="t" r="r" b="b"/>
              <a:pathLst>
                <a:path w="54223" h="60193" extrusionOk="0">
                  <a:moveTo>
                    <a:pt x="25249" y="3177"/>
                  </a:moveTo>
                  <a:lnTo>
                    <a:pt x="25249" y="3177"/>
                  </a:lnTo>
                  <a:cubicBezTo>
                    <a:pt x="47595" y="30233"/>
                    <a:pt x="31712" y="51977"/>
                    <a:pt x="27440" y="56961"/>
                  </a:cubicBezTo>
                  <a:cubicBezTo>
                    <a:pt x="6463" y="29795"/>
                    <a:pt x="21141" y="8216"/>
                    <a:pt x="25249" y="3177"/>
                  </a:cubicBezTo>
                  <a:close/>
                  <a:moveTo>
                    <a:pt x="25249" y="0"/>
                  </a:moveTo>
                  <a:cubicBezTo>
                    <a:pt x="24921" y="0"/>
                    <a:pt x="24537" y="110"/>
                    <a:pt x="24318" y="384"/>
                  </a:cubicBezTo>
                  <a:cubicBezTo>
                    <a:pt x="24099" y="657"/>
                    <a:pt x="0" y="26947"/>
                    <a:pt x="26345" y="59699"/>
                  </a:cubicBezTo>
                  <a:cubicBezTo>
                    <a:pt x="26564" y="59973"/>
                    <a:pt x="26947" y="60138"/>
                    <a:pt x="27276" y="60192"/>
                  </a:cubicBezTo>
                  <a:lnTo>
                    <a:pt x="27331" y="60192"/>
                  </a:lnTo>
                  <a:cubicBezTo>
                    <a:pt x="27659" y="60192"/>
                    <a:pt x="27988" y="60028"/>
                    <a:pt x="28207" y="59809"/>
                  </a:cubicBezTo>
                  <a:cubicBezTo>
                    <a:pt x="28481" y="59535"/>
                    <a:pt x="54223" y="33026"/>
                    <a:pt x="26180" y="438"/>
                  </a:cubicBezTo>
                  <a:cubicBezTo>
                    <a:pt x="25961" y="164"/>
                    <a:pt x="25633" y="0"/>
                    <a:pt x="25249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5025175" y="3327150"/>
              <a:ext cx="568275" cy="1443200"/>
            </a:xfrm>
            <a:custGeom>
              <a:avLst/>
              <a:gdLst/>
              <a:ahLst/>
              <a:cxnLst/>
              <a:rect l="l" t="t" r="r" b="b"/>
              <a:pathLst>
                <a:path w="22731" h="57728" extrusionOk="0">
                  <a:moveTo>
                    <a:pt x="9969" y="0"/>
                  </a:moveTo>
                  <a:cubicBezTo>
                    <a:pt x="9969" y="0"/>
                    <a:pt x="9805" y="219"/>
                    <a:pt x="9476" y="548"/>
                  </a:cubicBezTo>
                  <a:lnTo>
                    <a:pt x="9640" y="4820"/>
                  </a:lnTo>
                  <a:cubicBezTo>
                    <a:pt x="9586" y="4875"/>
                    <a:pt x="9531" y="4875"/>
                    <a:pt x="9476" y="4929"/>
                  </a:cubicBezTo>
                  <a:lnTo>
                    <a:pt x="3178" y="11173"/>
                  </a:lnTo>
                  <a:cubicBezTo>
                    <a:pt x="2904" y="11776"/>
                    <a:pt x="2630" y="12433"/>
                    <a:pt x="2411" y="13145"/>
                  </a:cubicBezTo>
                  <a:lnTo>
                    <a:pt x="9695" y="5915"/>
                  </a:lnTo>
                  <a:lnTo>
                    <a:pt x="10024" y="15336"/>
                  </a:lnTo>
                  <a:lnTo>
                    <a:pt x="1" y="25249"/>
                  </a:lnTo>
                  <a:lnTo>
                    <a:pt x="1" y="26454"/>
                  </a:lnTo>
                  <a:lnTo>
                    <a:pt x="10133" y="16486"/>
                  </a:lnTo>
                  <a:lnTo>
                    <a:pt x="10243" y="21744"/>
                  </a:lnTo>
                  <a:cubicBezTo>
                    <a:pt x="10188" y="21853"/>
                    <a:pt x="10188" y="21908"/>
                    <a:pt x="10188" y="22018"/>
                  </a:cubicBezTo>
                  <a:cubicBezTo>
                    <a:pt x="10188" y="22127"/>
                    <a:pt x="10243" y="22237"/>
                    <a:pt x="10298" y="22292"/>
                  </a:cubicBezTo>
                  <a:lnTo>
                    <a:pt x="10407" y="25468"/>
                  </a:lnTo>
                  <a:lnTo>
                    <a:pt x="713" y="34998"/>
                  </a:lnTo>
                  <a:cubicBezTo>
                    <a:pt x="768" y="35327"/>
                    <a:pt x="877" y="35655"/>
                    <a:pt x="932" y="35984"/>
                  </a:cubicBezTo>
                  <a:lnTo>
                    <a:pt x="10462" y="26618"/>
                  </a:lnTo>
                  <a:lnTo>
                    <a:pt x="10791" y="34998"/>
                  </a:lnTo>
                  <a:cubicBezTo>
                    <a:pt x="10681" y="34998"/>
                    <a:pt x="10626" y="35053"/>
                    <a:pt x="10571" y="35108"/>
                  </a:cubicBezTo>
                  <a:lnTo>
                    <a:pt x="3013" y="42611"/>
                  </a:lnTo>
                  <a:cubicBezTo>
                    <a:pt x="3123" y="42885"/>
                    <a:pt x="3232" y="43159"/>
                    <a:pt x="3342" y="43433"/>
                  </a:cubicBezTo>
                  <a:lnTo>
                    <a:pt x="10791" y="36094"/>
                  </a:lnTo>
                  <a:lnTo>
                    <a:pt x="11174" y="45514"/>
                  </a:lnTo>
                  <a:lnTo>
                    <a:pt x="11119" y="45514"/>
                  </a:lnTo>
                  <a:lnTo>
                    <a:pt x="6628" y="49950"/>
                  </a:lnTo>
                  <a:cubicBezTo>
                    <a:pt x="6792" y="50169"/>
                    <a:pt x="6957" y="50443"/>
                    <a:pt x="7066" y="50717"/>
                  </a:cubicBezTo>
                  <a:lnTo>
                    <a:pt x="11174" y="46609"/>
                  </a:lnTo>
                  <a:lnTo>
                    <a:pt x="11612" y="57180"/>
                  </a:lnTo>
                  <a:lnTo>
                    <a:pt x="11996" y="57728"/>
                  </a:lnTo>
                  <a:cubicBezTo>
                    <a:pt x="11996" y="57728"/>
                    <a:pt x="12160" y="57563"/>
                    <a:pt x="12488" y="57235"/>
                  </a:cubicBezTo>
                  <a:lnTo>
                    <a:pt x="11886" y="42173"/>
                  </a:lnTo>
                  <a:lnTo>
                    <a:pt x="18732" y="47705"/>
                  </a:lnTo>
                  <a:cubicBezTo>
                    <a:pt x="18842" y="47431"/>
                    <a:pt x="19006" y="47157"/>
                    <a:pt x="19116" y="46883"/>
                  </a:cubicBezTo>
                  <a:lnTo>
                    <a:pt x="11831" y="41023"/>
                  </a:lnTo>
                  <a:lnTo>
                    <a:pt x="11503" y="31876"/>
                  </a:lnTo>
                  <a:lnTo>
                    <a:pt x="11503" y="31876"/>
                  </a:lnTo>
                  <a:lnTo>
                    <a:pt x="21580" y="39927"/>
                  </a:lnTo>
                  <a:cubicBezTo>
                    <a:pt x="21635" y="39654"/>
                    <a:pt x="21745" y="39325"/>
                    <a:pt x="21799" y="38996"/>
                  </a:cubicBezTo>
                  <a:lnTo>
                    <a:pt x="11448" y="30671"/>
                  </a:lnTo>
                  <a:lnTo>
                    <a:pt x="11174" y="23004"/>
                  </a:lnTo>
                  <a:lnTo>
                    <a:pt x="22621" y="32205"/>
                  </a:lnTo>
                  <a:cubicBezTo>
                    <a:pt x="22621" y="32205"/>
                    <a:pt x="22676" y="32260"/>
                    <a:pt x="22730" y="32260"/>
                  </a:cubicBezTo>
                  <a:cubicBezTo>
                    <a:pt x="22730" y="31931"/>
                    <a:pt x="22730" y="31548"/>
                    <a:pt x="22730" y="31219"/>
                  </a:cubicBezTo>
                  <a:lnTo>
                    <a:pt x="11119" y="21908"/>
                  </a:lnTo>
                  <a:lnTo>
                    <a:pt x="10736" y="12378"/>
                  </a:lnTo>
                  <a:lnTo>
                    <a:pt x="21525" y="20977"/>
                  </a:lnTo>
                  <a:cubicBezTo>
                    <a:pt x="21416" y="20484"/>
                    <a:pt x="21252" y="20046"/>
                    <a:pt x="21142" y="19553"/>
                  </a:cubicBezTo>
                  <a:lnTo>
                    <a:pt x="10736" y="11228"/>
                  </a:lnTo>
                  <a:lnTo>
                    <a:pt x="10352" y="493"/>
                  </a:lnTo>
                  <a:cubicBezTo>
                    <a:pt x="10243" y="329"/>
                    <a:pt x="10079" y="164"/>
                    <a:pt x="9969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6B32C-DE12-4BB4-929F-F3FCA68D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 ZVÝŠENEJ DÁVKE KOFEÍNU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60AD116-A892-4E3F-A3F3-E69A9691E9C8}"/>
              </a:ext>
            </a:extLst>
          </p:cNvPr>
          <p:cNvSpPr txBox="1"/>
          <p:nvPr/>
        </p:nvSpPr>
        <p:spPr>
          <a:xfrm>
            <a:off x="713250" y="1448365"/>
            <a:ext cx="338726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C9A65A"/>
                </a:solidFill>
                <a:latin typeface="Merriweather"/>
                <a:sym typeface="Merriweather"/>
              </a:rPr>
              <a:t>ÚZKOSTNÁ PORUCHA</a:t>
            </a: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 úzkosť a nervozita – vyplavuje sa adrenalín  vo zvýšenej miere</a:t>
            </a: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n</a:t>
            </a:r>
            <a:r>
              <a:rPr lang="sk-SK" sz="1400" dirty="0">
                <a:solidFill>
                  <a:srgbClr val="C9A65A"/>
                </a:solidFill>
                <a:latin typeface="Merriweather"/>
                <a:sym typeface="Merriweather"/>
              </a:rPr>
              <a:t>espavosť</a:t>
            </a: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, únava</a:t>
            </a: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p</a:t>
            </a:r>
            <a:r>
              <a:rPr lang="sk-SK" sz="1400" dirty="0">
                <a:solidFill>
                  <a:srgbClr val="C9A65A"/>
                </a:solidFill>
                <a:latin typeface="Merriweather"/>
                <a:sym typeface="Merriweather"/>
              </a:rPr>
              <a:t>roblémy s trávením – </a:t>
            </a: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hnačka</a:t>
            </a: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rýchly pulz</a:t>
            </a:r>
          </a:p>
          <a:p>
            <a:endParaRPr lang="sk-SK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r>
              <a:rPr lang="sk-SK" b="1" dirty="0">
                <a:solidFill>
                  <a:srgbClr val="C9A65A"/>
                </a:solidFill>
                <a:latin typeface="Merriweather"/>
                <a:sym typeface="Merriweather"/>
              </a:rPr>
              <a:t>ABSTINENČNÉ PRÍZNAKY</a:t>
            </a: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bolesť hlavy, úzkosť, malátnosť, depresívna nálada, problémy so sústredením sa, triaška, podráždenosť</a:t>
            </a:r>
          </a:p>
          <a:p>
            <a:endParaRPr lang="sk-SK" dirty="0">
              <a:solidFill>
                <a:srgbClr val="C9A65A"/>
              </a:solidFill>
              <a:latin typeface="Merriweather"/>
              <a:sym typeface="Merriweather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7B00035-B5F4-49F9-930D-BAF567978B0D}"/>
              </a:ext>
            </a:extLst>
          </p:cNvPr>
          <p:cNvSpPr txBox="1"/>
          <p:nvPr/>
        </p:nvSpPr>
        <p:spPr>
          <a:xfrm>
            <a:off x="4221956" y="1448365"/>
            <a:ext cx="420879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>
                <a:solidFill>
                  <a:srgbClr val="C9A65A"/>
                </a:solidFill>
                <a:latin typeface="Merriweather"/>
                <a:sym typeface="Merriweather"/>
              </a:rPr>
              <a:t>INÉ</a:t>
            </a: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zhoršuje </a:t>
            </a:r>
            <a:r>
              <a:rPr lang="sk-SK" dirty="0" err="1">
                <a:solidFill>
                  <a:srgbClr val="C9A65A"/>
                </a:solidFill>
                <a:latin typeface="Merriweather"/>
                <a:sym typeface="Merriweather"/>
              </a:rPr>
              <a:t>reflux</a:t>
            </a:r>
            <a:endParaRPr lang="sk-SK" dirty="0">
              <a:solidFill>
                <a:srgbClr val="C9A65A"/>
              </a:solidFill>
              <a:latin typeface="Merriweather"/>
              <a:sym typeface="Merriweather"/>
            </a:endParaRPr>
          </a:p>
          <a:p>
            <a:r>
              <a:rPr lang="sk-SK" dirty="0" err="1">
                <a:solidFill>
                  <a:srgbClr val="C9A65A"/>
                </a:solidFill>
                <a:latin typeface="Merriweather"/>
                <a:sym typeface="Merriweather"/>
              </a:rPr>
              <a:t>rhabdomyolíza</a:t>
            </a: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 – rozpad svalových buniek</a:t>
            </a: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Závislosť</a:t>
            </a: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vysoký krvný tlak</a:t>
            </a: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nutkanie na močenie</a:t>
            </a:r>
          </a:p>
          <a:p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p</a:t>
            </a:r>
            <a:r>
              <a:rPr lang="sk-SK" sz="1400" dirty="0">
                <a:solidFill>
                  <a:srgbClr val="C9A65A"/>
                </a:solidFill>
                <a:latin typeface="Merriweather"/>
                <a:sym typeface="Merriweather"/>
              </a:rPr>
              <a:t>redávkovanie sa – veľmi zriedkavé - liečiv</a:t>
            </a:r>
            <a:r>
              <a:rPr lang="sk-SK" dirty="0">
                <a:solidFill>
                  <a:srgbClr val="C9A65A"/>
                </a:solidFill>
                <a:latin typeface="Merriweather"/>
                <a:sym typeface="Merriweather"/>
              </a:rPr>
              <a:t>á</a:t>
            </a:r>
            <a:endParaRPr lang="sk-SK" sz="1400" dirty="0">
              <a:solidFill>
                <a:srgbClr val="C9A65A"/>
              </a:solidFill>
              <a:latin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03994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F990A9E-318E-4243-9F7D-B1BB38DD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PRVÁ POMOC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19C24F-DCDD-4C71-B424-59DF924874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flipH="1">
            <a:off x="1378156" y="1609037"/>
            <a:ext cx="3293855" cy="417300"/>
          </a:xfrm>
        </p:spPr>
        <p:txBody>
          <a:bodyPr/>
          <a:lstStyle/>
          <a:p>
            <a:r>
              <a:rPr lang="sk-SK" dirty="0"/>
              <a:t>Čo ak prijmeme príliš veľa kofeínu?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D0BA9ED-A771-4D95-87AE-889630D06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28663" y="2040074"/>
            <a:ext cx="3843337" cy="662400"/>
          </a:xfrm>
        </p:spPr>
        <p:txBody>
          <a:bodyPr/>
          <a:lstStyle/>
          <a:p>
            <a:pPr marL="469900" indent="-342900">
              <a:buFont typeface="+mj-lt"/>
              <a:buAutoNum type="arabicPeriod"/>
            </a:pPr>
            <a:r>
              <a:rPr lang="sk-SK" dirty="0"/>
              <a:t>Prestať prijímať kofeín</a:t>
            </a:r>
          </a:p>
          <a:p>
            <a:pPr marL="469900" indent="-342900">
              <a:buFont typeface="+mj-lt"/>
              <a:buAutoNum type="arabicPeriod"/>
            </a:pPr>
            <a:r>
              <a:rPr lang="sk-SK" dirty="0"/>
              <a:t>Počkať</a:t>
            </a:r>
          </a:p>
          <a:p>
            <a:pPr marL="469900" indent="-342900">
              <a:buFont typeface="+mj-lt"/>
              <a:buAutoNum type="arabicPeriod"/>
            </a:pPr>
            <a:r>
              <a:rPr lang="sk-SK" dirty="0"/>
              <a:t>Hýbať sa</a:t>
            </a:r>
          </a:p>
          <a:p>
            <a:pPr marL="469900" indent="-342900">
              <a:buFont typeface="+mj-lt"/>
              <a:buAutoNum type="arabicPeriod"/>
            </a:pPr>
            <a:r>
              <a:rPr lang="sk-SK" dirty="0"/>
              <a:t>Hlboko dýchať</a:t>
            </a:r>
          </a:p>
          <a:p>
            <a:pPr marL="469900" indent="-342900">
              <a:buFont typeface="+mj-lt"/>
              <a:buAutoNum type="arabicPeriod"/>
            </a:pPr>
            <a:r>
              <a:rPr lang="sk-SK" dirty="0"/>
              <a:t>Zjesť jedlo bohaté na vlákninu</a:t>
            </a:r>
          </a:p>
          <a:p>
            <a:pPr marL="469900" indent="-342900">
              <a:buFont typeface="+mj-lt"/>
              <a:buAutoNum type="arabicPeriod"/>
            </a:pPr>
            <a:r>
              <a:rPr lang="sk-SK" dirty="0"/>
              <a:t>L-</a:t>
            </a:r>
            <a:r>
              <a:rPr lang="sk-SK" dirty="0" err="1"/>
              <a:t>teanín</a:t>
            </a:r>
            <a:r>
              <a:rPr lang="sk-SK" dirty="0"/>
              <a:t> (predtým sa poradiť)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9F06D25-29BC-4AA8-8812-02493155F097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 flipH="1">
            <a:off x="5042305" y="1492050"/>
            <a:ext cx="2953778" cy="417300"/>
          </a:xfrm>
        </p:spPr>
        <p:txBody>
          <a:bodyPr/>
          <a:lstStyle/>
          <a:p>
            <a:r>
              <a:rPr lang="sk-SK" dirty="0"/>
              <a:t>Ako sa zbaviť závislosti od kofeínu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96F06E1-9EA0-4FCF-9EC3-C45E566C711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 flipH="1">
            <a:off x="4812066" y="1909350"/>
            <a:ext cx="3414256" cy="662400"/>
          </a:xfrm>
        </p:spPr>
        <p:txBody>
          <a:bodyPr/>
          <a:lstStyle/>
          <a:p>
            <a:pPr marL="469900" indent="-342900">
              <a:buFont typeface="+mj-lt"/>
              <a:buAutoNum type="arabicPeriod"/>
            </a:pPr>
            <a:r>
              <a:rPr lang="sk-SK" dirty="0"/>
              <a:t>Znižovať množstvo kofeínu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Nahradiť kávu a iné nápoje vodou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Nahradiť bezkofeínovou kávou (3% kofeínu)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496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8"/>
          <p:cNvSpPr/>
          <p:nvPr/>
        </p:nvSpPr>
        <p:spPr>
          <a:xfrm>
            <a:off x="6016025" y="2382225"/>
            <a:ext cx="2408400" cy="240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58"/>
          <p:cNvSpPr/>
          <p:nvPr/>
        </p:nvSpPr>
        <p:spPr>
          <a:xfrm>
            <a:off x="340650" y="874551"/>
            <a:ext cx="1654500" cy="1654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58"/>
          <p:cNvSpPr txBox="1">
            <a:spLocks noGrp="1"/>
          </p:cNvSpPr>
          <p:nvPr>
            <p:ph type="title"/>
          </p:nvPr>
        </p:nvSpPr>
        <p:spPr>
          <a:xfrm>
            <a:off x="492919" y="2657102"/>
            <a:ext cx="5725301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KÁVOVNÍKOVÉ NÁPOJE</a:t>
            </a:r>
            <a:endParaRPr dirty="0"/>
          </a:p>
        </p:txBody>
      </p:sp>
      <p:sp>
        <p:nvSpPr>
          <p:cNvPr id="1184" name="Google Shape;1184;p58"/>
          <p:cNvSpPr txBox="1">
            <a:spLocks noGrp="1"/>
          </p:cNvSpPr>
          <p:nvPr>
            <p:ph type="title" idx="2"/>
          </p:nvPr>
        </p:nvSpPr>
        <p:spPr>
          <a:xfrm>
            <a:off x="713250" y="1423701"/>
            <a:ext cx="23466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k-SK" dirty="0"/>
              <a:t>4</a:t>
            </a:r>
            <a:endParaRPr dirty="0"/>
          </a:p>
        </p:txBody>
      </p:sp>
      <p:sp>
        <p:nvSpPr>
          <p:cNvPr id="1185" name="Google Shape;1185;p58"/>
          <p:cNvSpPr txBox="1">
            <a:spLocks noGrp="1"/>
          </p:cNvSpPr>
          <p:nvPr>
            <p:ph type="subTitle" idx="1"/>
          </p:nvPr>
        </p:nvSpPr>
        <p:spPr>
          <a:xfrm>
            <a:off x="713251" y="3276205"/>
            <a:ext cx="53706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Káva, čaj z kávových kvetov</a:t>
            </a:r>
            <a:endParaRPr dirty="0"/>
          </a:p>
        </p:txBody>
      </p:sp>
      <p:grpSp>
        <p:nvGrpSpPr>
          <p:cNvPr id="1186" name="Google Shape;1186;p58"/>
          <p:cNvGrpSpPr/>
          <p:nvPr/>
        </p:nvGrpSpPr>
        <p:grpSpPr>
          <a:xfrm>
            <a:off x="6016033" y="1518428"/>
            <a:ext cx="1737339" cy="2687360"/>
            <a:chOff x="5822090" y="3489498"/>
            <a:chExt cx="976911" cy="1511111"/>
          </a:xfrm>
        </p:grpSpPr>
        <p:sp>
          <p:nvSpPr>
            <p:cNvPr id="1187" name="Google Shape;1187;p58"/>
            <p:cNvSpPr/>
            <p:nvPr/>
          </p:nvSpPr>
          <p:spPr>
            <a:xfrm>
              <a:off x="5876253" y="3773411"/>
              <a:ext cx="855496" cy="1227198"/>
            </a:xfrm>
            <a:custGeom>
              <a:avLst/>
              <a:gdLst/>
              <a:ahLst/>
              <a:cxnLst/>
              <a:rect l="l" t="t" r="r" b="b"/>
              <a:pathLst>
                <a:path w="76985" h="110434" extrusionOk="0">
                  <a:moveTo>
                    <a:pt x="1" y="0"/>
                  </a:moveTo>
                  <a:lnTo>
                    <a:pt x="11935" y="110434"/>
                  </a:lnTo>
                  <a:lnTo>
                    <a:pt x="64546" y="110434"/>
                  </a:lnTo>
                  <a:lnTo>
                    <a:pt x="76985" y="168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8"/>
            <p:cNvSpPr/>
            <p:nvPr/>
          </p:nvSpPr>
          <p:spPr>
            <a:xfrm>
              <a:off x="5822090" y="3489498"/>
              <a:ext cx="976911" cy="231618"/>
            </a:xfrm>
            <a:custGeom>
              <a:avLst/>
              <a:gdLst/>
              <a:ahLst/>
              <a:cxnLst/>
              <a:rect l="l" t="t" r="r" b="b"/>
              <a:pathLst>
                <a:path w="87911" h="20843" extrusionOk="0">
                  <a:moveTo>
                    <a:pt x="11934" y="0"/>
                  </a:moveTo>
                  <a:cubicBezTo>
                    <a:pt x="9245" y="0"/>
                    <a:pt x="7060" y="2017"/>
                    <a:pt x="7060" y="4706"/>
                  </a:cubicBezTo>
                  <a:lnTo>
                    <a:pt x="7060" y="6555"/>
                  </a:lnTo>
                  <a:lnTo>
                    <a:pt x="16977" y="6555"/>
                  </a:lnTo>
                  <a:cubicBezTo>
                    <a:pt x="20843" y="6555"/>
                    <a:pt x="20843" y="12270"/>
                    <a:pt x="16977" y="12270"/>
                  </a:cubicBezTo>
                  <a:lnTo>
                    <a:pt x="4202" y="12270"/>
                  </a:lnTo>
                  <a:cubicBezTo>
                    <a:pt x="1849" y="12270"/>
                    <a:pt x="0" y="14119"/>
                    <a:pt x="0" y="16473"/>
                  </a:cubicBezTo>
                  <a:cubicBezTo>
                    <a:pt x="0" y="18826"/>
                    <a:pt x="1849" y="20675"/>
                    <a:pt x="4202" y="20675"/>
                  </a:cubicBezTo>
                  <a:lnTo>
                    <a:pt x="83036" y="20843"/>
                  </a:lnTo>
                  <a:cubicBezTo>
                    <a:pt x="85725" y="20843"/>
                    <a:pt x="87910" y="18658"/>
                    <a:pt x="87910" y="15968"/>
                  </a:cubicBezTo>
                  <a:cubicBezTo>
                    <a:pt x="87910" y="13376"/>
                    <a:pt x="85880" y="11253"/>
                    <a:pt x="83326" y="11253"/>
                  </a:cubicBezTo>
                  <a:cubicBezTo>
                    <a:pt x="83230" y="11253"/>
                    <a:pt x="83133" y="11256"/>
                    <a:pt x="83036" y="11262"/>
                  </a:cubicBezTo>
                  <a:lnTo>
                    <a:pt x="79001" y="11262"/>
                  </a:lnTo>
                  <a:lnTo>
                    <a:pt x="79001" y="4875"/>
                  </a:lnTo>
                  <a:cubicBezTo>
                    <a:pt x="79001" y="2185"/>
                    <a:pt x="76984" y="168"/>
                    <a:pt x="74295" y="168"/>
                  </a:cubicBezTo>
                  <a:lnTo>
                    <a:pt x="11934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58"/>
          <p:cNvGrpSpPr/>
          <p:nvPr/>
        </p:nvGrpSpPr>
        <p:grpSpPr>
          <a:xfrm>
            <a:off x="6472697" y="2662026"/>
            <a:ext cx="405204" cy="530581"/>
            <a:chOff x="1847200" y="238125"/>
            <a:chExt cx="3930200" cy="5146275"/>
          </a:xfrm>
        </p:grpSpPr>
        <p:sp>
          <p:nvSpPr>
            <p:cNvPr id="1190" name="Google Shape;1190;p58"/>
            <p:cNvSpPr/>
            <p:nvPr/>
          </p:nvSpPr>
          <p:spPr>
            <a:xfrm>
              <a:off x="1847200" y="238125"/>
              <a:ext cx="2117700" cy="5072300"/>
            </a:xfrm>
            <a:custGeom>
              <a:avLst/>
              <a:gdLst/>
              <a:ahLst/>
              <a:cxnLst/>
              <a:rect l="l" t="t" r="r" b="b"/>
              <a:pathLst>
                <a:path w="84708" h="202892" extrusionOk="0">
                  <a:moveTo>
                    <a:pt x="78604" y="0"/>
                  </a:moveTo>
                  <a:cubicBezTo>
                    <a:pt x="35141" y="0"/>
                    <a:pt x="0" y="46053"/>
                    <a:pt x="0" y="102833"/>
                  </a:cubicBezTo>
                  <a:cubicBezTo>
                    <a:pt x="0" y="151290"/>
                    <a:pt x="25708" y="191980"/>
                    <a:pt x="60109" y="202892"/>
                  </a:cubicBezTo>
                  <a:cubicBezTo>
                    <a:pt x="65842" y="190315"/>
                    <a:pt x="72316" y="162942"/>
                    <a:pt x="72316" y="102833"/>
                  </a:cubicBezTo>
                  <a:cubicBezTo>
                    <a:pt x="72316" y="53636"/>
                    <a:pt x="76385" y="19790"/>
                    <a:pt x="84707" y="370"/>
                  </a:cubicBezTo>
                  <a:cubicBezTo>
                    <a:pt x="82673" y="185"/>
                    <a:pt x="80638" y="0"/>
                    <a:pt x="78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8"/>
            <p:cNvSpPr/>
            <p:nvPr/>
          </p:nvSpPr>
          <p:spPr>
            <a:xfrm>
              <a:off x="3641200" y="302850"/>
              <a:ext cx="2136200" cy="5081550"/>
            </a:xfrm>
            <a:custGeom>
              <a:avLst/>
              <a:gdLst/>
              <a:ahLst/>
              <a:cxnLst/>
              <a:rect l="l" t="t" r="r" b="b"/>
              <a:pathLst>
                <a:path w="85448" h="203262" extrusionOk="0">
                  <a:moveTo>
                    <a:pt x="24599" y="0"/>
                  </a:moveTo>
                  <a:cubicBezTo>
                    <a:pt x="18496" y="12577"/>
                    <a:pt x="12023" y="39950"/>
                    <a:pt x="12023" y="100244"/>
                  </a:cubicBezTo>
                  <a:cubicBezTo>
                    <a:pt x="12023" y="149441"/>
                    <a:pt x="8139" y="183287"/>
                    <a:pt x="1" y="202707"/>
                  </a:cubicBezTo>
                  <a:cubicBezTo>
                    <a:pt x="2220" y="203077"/>
                    <a:pt x="4440" y="203077"/>
                    <a:pt x="6844" y="203262"/>
                  </a:cubicBezTo>
                  <a:cubicBezTo>
                    <a:pt x="50307" y="203262"/>
                    <a:pt x="85448" y="157209"/>
                    <a:pt x="85448" y="100244"/>
                  </a:cubicBezTo>
                  <a:cubicBezTo>
                    <a:pt x="85448" y="51417"/>
                    <a:pt x="59370" y="10543"/>
                    <a:pt x="24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58"/>
          <p:cNvGrpSpPr/>
          <p:nvPr/>
        </p:nvGrpSpPr>
        <p:grpSpPr>
          <a:xfrm>
            <a:off x="6877899" y="3044314"/>
            <a:ext cx="294372" cy="385456"/>
            <a:chOff x="1847200" y="238125"/>
            <a:chExt cx="3930200" cy="5146275"/>
          </a:xfrm>
        </p:grpSpPr>
        <p:sp>
          <p:nvSpPr>
            <p:cNvPr id="1193" name="Google Shape;1193;p58"/>
            <p:cNvSpPr/>
            <p:nvPr/>
          </p:nvSpPr>
          <p:spPr>
            <a:xfrm>
              <a:off x="1847200" y="238125"/>
              <a:ext cx="2117700" cy="5072300"/>
            </a:xfrm>
            <a:custGeom>
              <a:avLst/>
              <a:gdLst/>
              <a:ahLst/>
              <a:cxnLst/>
              <a:rect l="l" t="t" r="r" b="b"/>
              <a:pathLst>
                <a:path w="84708" h="202892" extrusionOk="0">
                  <a:moveTo>
                    <a:pt x="78604" y="0"/>
                  </a:moveTo>
                  <a:cubicBezTo>
                    <a:pt x="35141" y="0"/>
                    <a:pt x="0" y="46053"/>
                    <a:pt x="0" y="102833"/>
                  </a:cubicBezTo>
                  <a:cubicBezTo>
                    <a:pt x="0" y="151290"/>
                    <a:pt x="25708" y="191980"/>
                    <a:pt x="60109" y="202892"/>
                  </a:cubicBezTo>
                  <a:cubicBezTo>
                    <a:pt x="65842" y="190315"/>
                    <a:pt x="72316" y="162942"/>
                    <a:pt x="72316" y="102833"/>
                  </a:cubicBezTo>
                  <a:cubicBezTo>
                    <a:pt x="72316" y="53636"/>
                    <a:pt x="76385" y="19790"/>
                    <a:pt x="84707" y="370"/>
                  </a:cubicBezTo>
                  <a:cubicBezTo>
                    <a:pt x="82673" y="185"/>
                    <a:pt x="80638" y="0"/>
                    <a:pt x="78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8"/>
            <p:cNvSpPr/>
            <p:nvPr/>
          </p:nvSpPr>
          <p:spPr>
            <a:xfrm>
              <a:off x="3641200" y="302850"/>
              <a:ext cx="2136200" cy="5081550"/>
            </a:xfrm>
            <a:custGeom>
              <a:avLst/>
              <a:gdLst/>
              <a:ahLst/>
              <a:cxnLst/>
              <a:rect l="l" t="t" r="r" b="b"/>
              <a:pathLst>
                <a:path w="85448" h="203262" extrusionOk="0">
                  <a:moveTo>
                    <a:pt x="24599" y="0"/>
                  </a:moveTo>
                  <a:cubicBezTo>
                    <a:pt x="18496" y="12577"/>
                    <a:pt x="12023" y="39950"/>
                    <a:pt x="12023" y="100244"/>
                  </a:cubicBezTo>
                  <a:cubicBezTo>
                    <a:pt x="12023" y="149441"/>
                    <a:pt x="8139" y="183287"/>
                    <a:pt x="1" y="202707"/>
                  </a:cubicBezTo>
                  <a:cubicBezTo>
                    <a:pt x="2220" y="203077"/>
                    <a:pt x="4440" y="203077"/>
                    <a:pt x="6844" y="203262"/>
                  </a:cubicBezTo>
                  <a:cubicBezTo>
                    <a:pt x="50307" y="203262"/>
                    <a:pt x="85448" y="157209"/>
                    <a:pt x="85448" y="100244"/>
                  </a:cubicBezTo>
                  <a:cubicBezTo>
                    <a:pt x="85448" y="51417"/>
                    <a:pt x="59370" y="10543"/>
                    <a:pt x="24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41"/>
          <p:cNvGrpSpPr/>
          <p:nvPr/>
        </p:nvGrpSpPr>
        <p:grpSpPr>
          <a:xfrm>
            <a:off x="800375" y="721325"/>
            <a:ext cx="3387775" cy="3276425"/>
            <a:chOff x="800375" y="721325"/>
            <a:chExt cx="3387775" cy="3276425"/>
          </a:xfrm>
        </p:grpSpPr>
        <p:sp>
          <p:nvSpPr>
            <p:cNvPr id="805" name="Google Shape;805;p41"/>
            <p:cNvSpPr/>
            <p:nvPr/>
          </p:nvSpPr>
          <p:spPr>
            <a:xfrm>
              <a:off x="800375" y="1018150"/>
              <a:ext cx="2979600" cy="297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471450" y="721325"/>
              <a:ext cx="716700" cy="716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1"/>
          <p:cNvSpPr txBox="1">
            <a:spLocks noGrp="1"/>
          </p:cNvSpPr>
          <p:nvPr>
            <p:ph type="title"/>
          </p:nvPr>
        </p:nvSpPr>
        <p:spPr>
          <a:xfrm>
            <a:off x="4248775" y="1762725"/>
            <a:ext cx="41820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KÁVA</a:t>
            </a:r>
            <a:endParaRPr dirty="0"/>
          </a:p>
        </p:txBody>
      </p:sp>
      <p:sp>
        <p:nvSpPr>
          <p:cNvPr id="808" name="Google Shape;808;p41"/>
          <p:cNvSpPr txBox="1">
            <a:spLocks noGrp="1"/>
          </p:cNvSpPr>
          <p:nvPr>
            <p:ph type="body" idx="1"/>
          </p:nvPr>
        </p:nvSpPr>
        <p:spPr>
          <a:xfrm>
            <a:off x="4248775" y="2242475"/>
            <a:ext cx="4182000" cy="13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vznik pražením kávových zŕn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70% </a:t>
            </a:r>
            <a:r>
              <a:rPr lang="sk-SK" dirty="0" err="1"/>
              <a:t>arabica</a:t>
            </a:r>
            <a:r>
              <a:rPr lang="sk-SK" dirty="0"/>
              <a:t> – jemnejšia, aromatickejšia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30% - </a:t>
            </a:r>
            <a:r>
              <a:rPr lang="sk-SK" dirty="0" err="1"/>
              <a:t>robusta</a:t>
            </a:r>
            <a:endParaRPr dirty="0"/>
          </a:p>
        </p:txBody>
      </p:sp>
      <p:grpSp>
        <p:nvGrpSpPr>
          <p:cNvPr id="809" name="Google Shape;809;p41"/>
          <p:cNvGrpSpPr/>
          <p:nvPr/>
        </p:nvGrpSpPr>
        <p:grpSpPr>
          <a:xfrm>
            <a:off x="1042289" y="1069776"/>
            <a:ext cx="2620360" cy="3103002"/>
            <a:chOff x="1042289" y="1069776"/>
            <a:chExt cx="2620360" cy="3103002"/>
          </a:xfrm>
        </p:grpSpPr>
        <p:grpSp>
          <p:nvGrpSpPr>
            <p:cNvPr id="810" name="Google Shape;810;p41"/>
            <p:cNvGrpSpPr/>
            <p:nvPr/>
          </p:nvGrpSpPr>
          <p:grpSpPr>
            <a:xfrm>
              <a:off x="1999007" y="1785743"/>
              <a:ext cx="1105565" cy="1447647"/>
              <a:chOff x="1847200" y="238125"/>
              <a:chExt cx="3930200" cy="5146275"/>
            </a:xfrm>
          </p:grpSpPr>
          <p:sp>
            <p:nvSpPr>
              <p:cNvPr id="811" name="Google Shape;811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41"/>
            <p:cNvGrpSpPr/>
            <p:nvPr/>
          </p:nvGrpSpPr>
          <p:grpSpPr>
            <a:xfrm>
              <a:off x="2931239" y="3215056"/>
              <a:ext cx="731410" cy="957722"/>
              <a:chOff x="1847200" y="238125"/>
              <a:chExt cx="3930200" cy="5146275"/>
            </a:xfrm>
          </p:grpSpPr>
          <p:sp>
            <p:nvSpPr>
              <p:cNvPr id="814" name="Google Shape;814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41"/>
            <p:cNvGrpSpPr/>
            <p:nvPr/>
          </p:nvGrpSpPr>
          <p:grpSpPr>
            <a:xfrm>
              <a:off x="1397623" y="3360128"/>
              <a:ext cx="558088" cy="730771"/>
              <a:chOff x="1847200" y="238125"/>
              <a:chExt cx="3930200" cy="5146275"/>
            </a:xfrm>
          </p:grpSpPr>
          <p:sp>
            <p:nvSpPr>
              <p:cNvPr id="817" name="Google Shape;817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9" name="Google Shape;819;p41"/>
            <p:cNvGrpSpPr/>
            <p:nvPr/>
          </p:nvGrpSpPr>
          <p:grpSpPr>
            <a:xfrm>
              <a:off x="1042289" y="1648093"/>
              <a:ext cx="731410" cy="957722"/>
              <a:chOff x="1847200" y="238125"/>
              <a:chExt cx="3930200" cy="5146275"/>
            </a:xfrm>
          </p:grpSpPr>
          <p:sp>
            <p:nvSpPr>
              <p:cNvPr id="820" name="Google Shape;820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41"/>
            <p:cNvGrpSpPr/>
            <p:nvPr/>
          </p:nvGrpSpPr>
          <p:grpSpPr>
            <a:xfrm>
              <a:off x="2726684" y="1069776"/>
              <a:ext cx="405204" cy="530581"/>
              <a:chOff x="1847200" y="238125"/>
              <a:chExt cx="3930200" cy="5146275"/>
            </a:xfrm>
          </p:grpSpPr>
          <p:sp>
            <p:nvSpPr>
              <p:cNvPr id="823" name="Google Shape;823;p41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1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Obrázok 2" descr="Obrázok, na ktorom je skala, ovocie, kamenný, zelenina&#10;&#10;Automaticky generovaný popis">
            <a:extLst>
              <a:ext uri="{FF2B5EF4-FFF2-40B4-BE49-F238E27FC236}">
                <a16:creationId xmlns:a16="http://schemas.microsoft.com/office/drawing/2014/main" id="{3B58FA49-2A14-4295-AAB1-261FFD5EA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321" y="3360128"/>
            <a:ext cx="3911544" cy="16689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22B388E4-5318-483B-B5D5-772BB3079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47" y="0"/>
            <a:ext cx="66569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7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3EE38DC-03A2-4F40-A92C-4CAFC6F96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85" y="183606"/>
            <a:ext cx="8028229" cy="4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74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8642421F-1EA9-4FE5-9864-7A05292B2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40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E112F6E0-6DB5-47AC-A809-DBDD8EC8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8" y="0"/>
            <a:ext cx="77273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06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6EE4E-D0DB-4201-A60F-D7B771730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VÝLUHY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69E2AD7-5119-42AE-9C29-751035C51D9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flipH="1">
            <a:off x="777777" y="1196301"/>
            <a:ext cx="3240600" cy="417300"/>
          </a:xfrm>
        </p:spPr>
        <p:txBody>
          <a:bodyPr/>
          <a:lstStyle/>
          <a:p>
            <a:r>
              <a:rPr lang="sk-SK" dirty="0"/>
              <a:t>Z KÁVOVÝCH KVETOV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B7B567-11C6-474E-8CBE-017CFABFC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21444" y="1597188"/>
            <a:ext cx="3896933" cy="878100"/>
          </a:xfrm>
        </p:spPr>
        <p:txBody>
          <a:bodyPr/>
          <a:lstStyle/>
          <a:p>
            <a:r>
              <a:rPr lang="sk-SK" sz="1400" dirty="0"/>
              <a:t>po vykvitnutí pred opelením</a:t>
            </a:r>
          </a:p>
          <a:p>
            <a:r>
              <a:rPr lang="sk-SK" sz="1400" dirty="0"/>
              <a:t>každý kvet je zbieraný jednotlivo</a:t>
            </a:r>
          </a:p>
          <a:p>
            <a:r>
              <a:rPr lang="sk-SK" sz="1400" dirty="0"/>
              <a:t>sušené a jemne pražené</a:t>
            </a:r>
          </a:p>
          <a:p>
            <a:r>
              <a:rPr lang="sk-SK" sz="1400" dirty="0"/>
              <a:t>na 1 kg výluhu je potrebných viac ako 500 stromov</a:t>
            </a:r>
          </a:p>
          <a:p>
            <a:r>
              <a:rPr lang="sk-SK" sz="1400" dirty="0"/>
              <a:t>intenzívna kvetinová vôňa podobná zmesi zeleného a čierneho čaju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F48FE4E-C575-49CE-B673-E2CCBF7A5C15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 flipH="1">
            <a:off x="4882875" y="1192249"/>
            <a:ext cx="3240600" cy="417300"/>
          </a:xfrm>
        </p:spPr>
        <p:txBody>
          <a:bodyPr/>
          <a:lstStyle/>
          <a:p>
            <a:r>
              <a:rPr lang="sk-SK" dirty="0"/>
              <a:t>Z KÁVOVÝCH LISTOV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6F305FFE-86C5-4F3F-AA0E-C03CB916DDB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 flipH="1">
            <a:off x="4940025" y="1609549"/>
            <a:ext cx="3240600" cy="878100"/>
          </a:xfrm>
        </p:spPr>
        <p:txBody>
          <a:bodyPr/>
          <a:lstStyle/>
          <a:p>
            <a:r>
              <a:rPr lang="sk-SK" sz="1400" dirty="0"/>
              <a:t>16.-19. storočie – Etiópia – </a:t>
            </a:r>
            <a:r>
              <a:rPr lang="sk-SK" sz="1400" dirty="0" err="1"/>
              <a:t>kuti</a:t>
            </a:r>
            <a:endParaRPr lang="sk-SK" sz="1400" dirty="0"/>
          </a:p>
          <a:p>
            <a:r>
              <a:rPr lang="sk-SK" sz="1400" dirty="0" err="1"/>
              <a:t>Kawa</a:t>
            </a:r>
            <a:r>
              <a:rPr lang="sk-SK" sz="1400" dirty="0"/>
              <a:t> </a:t>
            </a:r>
            <a:r>
              <a:rPr lang="sk-SK" sz="1400" dirty="0" err="1"/>
              <a:t>daun</a:t>
            </a:r>
            <a:r>
              <a:rPr lang="sk-SK" sz="1400" dirty="0"/>
              <a:t> - Indonézia</a:t>
            </a:r>
          </a:p>
          <a:p>
            <a:r>
              <a:rPr lang="sk-SK" sz="1400" dirty="0"/>
              <a:t>podobná chuť ako zelený čaj, avšak zemitejšia a sladšia chuť</a:t>
            </a:r>
          </a:p>
          <a:p>
            <a:endParaRPr lang="sk-SK" sz="1400" dirty="0"/>
          </a:p>
        </p:txBody>
      </p:sp>
      <p:pic>
        <p:nvPicPr>
          <p:cNvPr id="5" name="Obrázok 4" descr="Obrázok, na ktorom je jedlo, klíčky, jedlé semienka, ryža&#10;&#10;Automaticky generovaný popis">
            <a:extLst>
              <a:ext uri="{FF2B5EF4-FFF2-40B4-BE49-F238E27FC236}">
                <a16:creationId xmlns:a16="http://schemas.microsoft.com/office/drawing/2014/main" id="{7E5CE855-8812-4DDB-9F0E-670063D05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25" y="3161274"/>
            <a:ext cx="2855713" cy="1895860"/>
          </a:xfrm>
          <a:prstGeom prst="rect">
            <a:avLst/>
          </a:prstGeom>
        </p:spPr>
      </p:pic>
      <p:pic>
        <p:nvPicPr>
          <p:cNvPr id="9" name="Obrázok 8" descr="Obrázok, na ktorom je drevené&#10;&#10;Automaticky generovaný popis">
            <a:extLst>
              <a:ext uri="{FF2B5EF4-FFF2-40B4-BE49-F238E27FC236}">
                <a16:creationId xmlns:a16="http://schemas.microsoft.com/office/drawing/2014/main" id="{6E6716EE-13FC-41D4-AC13-06DD0C30C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764" y="3221190"/>
            <a:ext cx="2935751" cy="18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76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6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1352" name="Google Shape;1352;p66"/>
          <p:cNvSpPr txBox="1">
            <a:spLocks noGrp="1"/>
          </p:cNvSpPr>
          <p:nvPr>
            <p:ph type="body" idx="1"/>
          </p:nvPr>
        </p:nvSpPr>
        <p:spPr>
          <a:xfrm>
            <a:off x="713250" y="1112200"/>
            <a:ext cx="7717500" cy="3491700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rmAutofit fontScale="85000" lnSpcReduction="20000"/>
          </a:bodyPr>
          <a:lstStyle/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dirty="0">
                <a:solidFill>
                  <a:srgbClr val="374957"/>
                </a:solidFill>
                <a:latin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https://lnk.sk/mlzy</a:t>
            </a:r>
            <a:endParaRPr lang="sk-SK" dirty="0">
              <a:solidFill>
                <a:srgbClr val="374957"/>
              </a:solidFill>
              <a:latin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https://lnk.sk/eplm</a:t>
            </a:r>
            <a:endParaRPr lang="sk-SK" sz="1600" dirty="0">
              <a:solidFill>
                <a:srgbClr val="374957"/>
              </a:solidFill>
              <a:uFill>
                <a:noFill/>
              </a:u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https://lnk.sk/fmws</a:t>
            </a:r>
            <a:endParaRPr lang="sk-SK" sz="1600" dirty="0">
              <a:solidFill>
                <a:srgbClr val="374957"/>
              </a:solidFill>
              <a:uFill>
                <a:noFill/>
              </a:u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https://lnk.sk/axfs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https://lnk.sk/whp9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https://lnk.sk/ief3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https://lnk.sk/jw89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https://lnk.sk/gb56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https://lnk.sk/anis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https://lnk.sk/ovci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https://lnk.sk/obcw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https://lnk.sk/lwks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15"/>
              </a:rPr>
              <a:t>https://lnk.sk/pzv1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16"/>
              </a:rPr>
              <a:t>https://lnk.sk/fgv4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17"/>
              </a:rPr>
              <a:t>https://lnk.sk/ftb8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https://lnk.sk/jtes</a:t>
            </a: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18"/>
              </a:rPr>
              <a:t>https://lnk.sk/exot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19"/>
              </a:rPr>
              <a:t>https://lnk.sk/h258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20"/>
              </a:rPr>
              <a:t>https://lnk.sk/hav2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21"/>
              </a:rPr>
              <a:t>https://lnk.sk/gno7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22"/>
              </a:rPr>
              <a:t>https://lnk.sk/jowx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23"/>
              </a:rPr>
              <a:t>https://lnk.sk/pkz1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24"/>
              </a:rPr>
              <a:t>https://lnk.sk/prkp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25"/>
              </a:rPr>
              <a:t>https://lnk.sk/ajqb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26"/>
              </a:rPr>
              <a:t>https://lnk.sk/fdnq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27"/>
              </a:rPr>
              <a:t>https://lnk.sk/haj9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28"/>
              </a:rPr>
              <a:t>https://lnk.sk/zcz2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R="50800" lvl="0" indent="-330200">
              <a:lnSpc>
                <a:spcPct val="115000"/>
              </a:lnSpc>
              <a:buClr>
                <a:schemeClr val="dk1"/>
              </a:buClr>
              <a:buSzPts val="1600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29"/>
              </a:rPr>
              <a:t>https://lnk.sk/fbt8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R="50800" lvl="0" indent="-330200">
              <a:lnSpc>
                <a:spcPct val="115000"/>
              </a:lnSpc>
              <a:buClr>
                <a:schemeClr val="dk1"/>
              </a:buClr>
              <a:buSzPts val="1600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30"/>
              </a:rPr>
              <a:t>https://lnk.sk/nq48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31"/>
              </a:rPr>
              <a:t>https://lnk.sk/kmmq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32"/>
              </a:rPr>
              <a:t>https://lnk.sk/sal3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33"/>
              </a:rPr>
              <a:t>https://lnk.sk/grkz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34"/>
              </a:rPr>
              <a:t>https://lnk.sk/zgw9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35"/>
              </a:rPr>
              <a:t>https://lnk.sk/so35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k-SK" dirty="0">
                <a:solidFill>
                  <a:srgbClr val="374957"/>
                </a:solidFill>
                <a:latin typeface="Proxima Nova"/>
                <a:ea typeface="Proxima Nova"/>
                <a:cs typeface="Proxima Nova"/>
                <a:sym typeface="Proxima Nova"/>
                <a:hlinkClick r:id="rId36"/>
              </a:rPr>
              <a:t>https://lnk.sk/ercd</a:t>
            </a: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sk-SK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508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en-US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133797" y="158121"/>
            <a:ext cx="753375" cy="662275"/>
            <a:chOff x="7814372" y="-58967"/>
            <a:chExt cx="753375" cy="662275"/>
          </a:xfrm>
        </p:grpSpPr>
        <p:grpSp>
          <p:nvGrpSpPr>
            <p:cNvPr id="1354" name="Google Shape;1354;p66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1355" name="Google Shape;1355;p6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6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66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1358" name="Google Shape;1358;p6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6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0" name="Google Shape;1360;p66"/>
          <p:cNvGrpSpPr/>
          <p:nvPr/>
        </p:nvGrpSpPr>
        <p:grpSpPr>
          <a:xfrm>
            <a:off x="75122" y="3473696"/>
            <a:ext cx="753375" cy="662275"/>
            <a:chOff x="7814372" y="-58967"/>
            <a:chExt cx="753375" cy="662275"/>
          </a:xfrm>
        </p:grpSpPr>
        <p:grpSp>
          <p:nvGrpSpPr>
            <p:cNvPr id="1361" name="Google Shape;1361;p66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1362" name="Google Shape;1362;p6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6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66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1365" name="Google Shape;1365;p66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66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0"/>
          <p:cNvSpPr/>
          <p:nvPr/>
        </p:nvSpPr>
        <p:spPr>
          <a:xfrm>
            <a:off x="7039075" y="539500"/>
            <a:ext cx="1391700" cy="1391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0"/>
          <p:cNvSpPr/>
          <p:nvPr/>
        </p:nvSpPr>
        <p:spPr>
          <a:xfrm>
            <a:off x="393025" y="-412325"/>
            <a:ext cx="2062500" cy="2062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0"/>
          <p:cNvSpPr/>
          <p:nvPr/>
        </p:nvSpPr>
        <p:spPr>
          <a:xfrm>
            <a:off x="4217250" y="1423475"/>
            <a:ext cx="1654500" cy="1654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0"/>
          <p:cNvSpPr txBox="1">
            <a:spLocks noGrp="1"/>
          </p:cNvSpPr>
          <p:nvPr>
            <p:ph type="title"/>
          </p:nvPr>
        </p:nvSpPr>
        <p:spPr>
          <a:xfrm>
            <a:off x="713325" y="3301187"/>
            <a:ext cx="77178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KÁVOVNÍK</a:t>
            </a:r>
            <a:endParaRPr dirty="0"/>
          </a:p>
        </p:txBody>
      </p:sp>
      <p:sp>
        <p:nvSpPr>
          <p:cNvPr id="746" name="Google Shape;746;p40"/>
          <p:cNvSpPr txBox="1">
            <a:spLocks noGrp="1"/>
          </p:cNvSpPr>
          <p:nvPr>
            <p:ph type="title" idx="2"/>
          </p:nvPr>
        </p:nvSpPr>
        <p:spPr>
          <a:xfrm>
            <a:off x="3317150" y="2079388"/>
            <a:ext cx="25101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47" name="Google Shape;747;p40"/>
          <p:cNvSpPr txBox="1">
            <a:spLocks noGrp="1"/>
          </p:cNvSpPr>
          <p:nvPr>
            <p:ph type="subTitle" idx="1"/>
          </p:nvPr>
        </p:nvSpPr>
        <p:spPr>
          <a:xfrm>
            <a:off x="713225" y="3920311"/>
            <a:ext cx="77178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B</a:t>
            </a:r>
            <a:r>
              <a:rPr lang="en" dirty="0"/>
              <a:t>otanika, k</a:t>
            </a:r>
            <a:r>
              <a:rPr lang="sk-SK" dirty="0" err="1"/>
              <a:t>ávový</a:t>
            </a:r>
            <a:r>
              <a:rPr lang="sk-SK" dirty="0"/>
              <a:t> kvet, kávová čerešňa</a:t>
            </a:r>
            <a:endParaRPr dirty="0"/>
          </a:p>
        </p:txBody>
      </p:sp>
      <p:grpSp>
        <p:nvGrpSpPr>
          <p:cNvPr id="748" name="Google Shape;748;p40"/>
          <p:cNvGrpSpPr/>
          <p:nvPr/>
        </p:nvGrpSpPr>
        <p:grpSpPr>
          <a:xfrm flipH="1">
            <a:off x="6633054" y="-44133"/>
            <a:ext cx="2302664" cy="2681740"/>
            <a:chOff x="-74523" y="421741"/>
            <a:chExt cx="2302664" cy="2681740"/>
          </a:xfrm>
        </p:grpSpPr>
        <p:sp>
          <p:nvSpPr>
            <p:cNvPr id="749" name="Google Shape;749;p40"/>
            <p:cNvSpPr/>
            <p:nvPr/>
          </p:nvSpPr>
          <p:spPr>
            <a:xfrm flipH="1">
              <a:off x="682398" y="596425"/>
              <a:ext cx="1545743" cy="760100"/>
            </a:xfrm>
            <a:custGeom>
              <a:avLst/>
              <a:gdLst/>
              <a:ahLst/>
              <a:cxnLst/>
              <a:rect l="l" t="t" r="r" b="b"/>
              <a:pathLst>
                <a:path w="121211" h="59604" extrusionOk="0">
                  <a:moveTo>
                    <a:pt x="82436" y="3593"/>
                  </a:moveTo>
                  <a:cubicBezTo>
                    <a:pt x="94084" y="3593"/>
                    <a:pt x="105613" y="5816"/>
                    <a:pt x="116444" y="10133"/>
                  </a:cubicBezTo>
                  <a:cubicBezTo>
                    <a:pt x="96722" y="39963"/>
                    <a:pt x="71905" y="55412"/>
                    <a:pt x="42486" y="55988"/>
                  </a:cubicBezTo>
                  <a:cubicBezTo>
                    <a:pt x="42094" y="55993"/>
                    <a:pt x="41703" y="55995"/>
                    <a:pt x="41312" y="55995"/>
                  </a:cubicBezTo>
                  <a:cubicBezTo>
                    <a:pt x="28808" y="55995"/>
                    <a:pt x="16406" y="53448"/>
                    <a:pt x="4931" y="48427"/>
                  </a:cubicBezTo>
                  <a:cubicBezTo>
                    <a:pt x="25146" y="19830"/>
                    <a:pt x="50210" y="4792"/>
                    <a:pt x="79465" y="3641"/>
                  </a:cubicBezTo>
                  <a:cubicBezTo>
                    <a:pt x="80456" y="3609"/>
                    <a:pt x="81447" y="3593"/>
                    <a:pt x="82436" y="3593"/>
                  </a:cubicBezTo>
                  <a:close/>
                  <a:moveTo>
                    <a:pt x="82796" y="0"/>
                  </a:moveTo>
                  <a:cubicBezTo>
                    <a:pt x="58796" y="0"/>
                    <a:pt x="27219" y="9238"/>
                    <a:pt x="576" y="48099"/>
                  </a:cubicBezTo>
                  <a:cubicBezTo>
                    <a:pt x="0" y="49085"/>
                    <a:pt x="247" y="50317"/>
                    <a:pt x="1315" y="50893"/>
                  </a:cubicBezTo>
                  <a:cubicBezTo>
                    <a:pt x="13642" y="56645"/>
                    <a:pt x="27119" y="59603"/>
                    <a:pt x="40760" y="59603"/>
                  </a:cubicBezTo>
                  <a:cubicBezTo>
                    <a:pt x="64755" y="59603"/>
                    <a:pt x="95489" y="49989"/>
                    <a:pt x="120800" y="10298"/>
                  </a:cubicBezTo>
                  <a:cubicBezTo>
                    <a:pt x="121128" y="9887"/>
                    <a:pt x="121210" y="9311"/>
                    <a:pt x="121046" y="8818"/>
                  </a:cubicBezTo>
                  <a:cubicBezTo>
                    <a:pt x="120882" y="8243"/>
                    <a:pt x="120553" y="7832"/>
                    <a:pt x="120060" y="7586"/>
                  </a:cubicBezTo>
                  <a:cubicBezTo>
                    <a:pt x="119749" y="7430"/>
                    <a:pt x="104320" y="0"/>
                    <a:pt x="8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 flipH="1">
              <a:off x="708592" y="620846"/>
              <a:ext cx="1492298" cy="712622"/>
            </a:xfrm>
            <a:custGeom>
              <a:avLst/>
              <a:gdLst/>
              <a:ahLst/>
              <a:cxnLst/>
              <a:rect l="l" t="t" r="r" b="b"/>
              <a:pathLst>
                <a:path w="117020" h="55881" extrusionOk="0">
                  <a:moveTo>
                    <a:pt x="85546" y="1"/>
                  </a:moveTo>
                  <a:lnTo>
                    <a:pt x="104775" y="10519"/>
                  </a:lnTo>
                  <a:lnTo>
                    <a:pt x="85710" y="17011"/>
                  </a:lnTo>
                  <a:lnTo>
                    <a:pt x="85628" y="17011"/>
                  </a:lnTo>
                  <a:lnTo>
                    <a:pt x="59167" y="2466"/>
                  </a:lnTo>
                  <a:cubicBezTo>
                    <a:pt x="58263" y="2712"/>
                    <a:pt x="57441" y="2959"/>
                    <a:pt x="56537" y="3205"/>
                  </a:cubicBezTo>
                  <a:lnTo>
                    <a:pt x="83409" y="17833"/>
                  </a:lnTo>
                  <a:lnTo>
                    <a:pt x="72726" y="21449"/>
                  </a:lnTo>
                  <a:cubicBezTo>
                    <a:pt x="72620" y="21406"/>
                    <a:pt x="72508" y="21386"/>
                    <a:pt x="72397" y="21386"/>
                  </a:cubicBezTo>
                  <a:cubicBezTo>
                    <a:pt x="72077" y="21386"/>
                    <a:pt x="71758" y="21555"/>
                    <a:pt x="71576" y="21859"/>
                  </a:cubicBezTo>
                  <a:lnTo>
                    <a:pt x="65166" y="24078"/>
                  </a:lnTo>
                  <a:lnTo>
                    <a:pt x="39609" y="10108"/>
                  </a:lnTo>
                  <a:lnTo>
                    <a:pt x="37719" y="11094"/>
                  </a:lnTo>
                  <a:lnTo>
                    <a:pt x="62865" y="24900"/>
                  </a:lnTo>
                  <a:lnTo>
                    <a:pt x="45772" y="30735"/>
                  </a:lnTo>
                  <a:cubicBezTo>
                    <a:pt x="45690" y="30570"/>
                    <a:pt x="45608" y="30488"/>
                    <a:pt x="45526" y="30406"/>
                  </a:cubicBezTo>
                  <a:lnTo>
                    <a:pt x="25475" y="19394"/>
                  </a:lnTo>
                  <a:lnTo>
                    <a:pt x="23913" y="20709"/>
                  </a:lnTo>
                  <a:lnTo>
                    <a:pt x="43553" y="31474"/>
                  </a:lnTo>
                  <a:lnTo>
                    <a:pt x="24489" y="37966"/>
                  </a:lnTo>
                  <a:lnTo>
                    <a:pt x="24406" y="37884"/>
                  </a:lnTo>
                  <a:lnTo>
                    <a:pt x="12573" y="31474"/>
                  </a:lnTo>
                  <a:lnTo>
                    <a:pt x="11340" y="32871"/>
                  </a:lnTo>
                  <a:lnTo>
                    <a:pt x="22188" y="38870"/>
                  </a:lnTo>
                  <a:lnTo>
                    <a:pt x="822" y="46102"/>
                  </a:lnTo>
                  <a:cubicBezTo>
                    <a:pt x="575" y="46512"/>
                    <a:pt x="247" y="46841"/>
                    <a:pt x="0" y="47252"/>
                  </a:cubicBezTo>
                  <a:cubicBezTo>
                    <a:pt x="0" y="47252"/>
                    <a:pt x="411" y="47499"/>
                    <a:pt x="1233" y="47909"/>
                  </a:cubicBezTo>
                  <a:lnTo>
                    <a:pt x="31884" y="37391"/>
                  </a:lnTo>
                  <a:lnTo>
                    <a:pt x="24817" y="54894"/>
                  </a:lnTo>
                  <a:cubicBezTo>
                    <a:pt x="25475" y="54977"/>
                    <a:pt x="26050" y="55059"/>
                    <a:pt x="26707" y="55141"/>
                  </a:cubicBezTo>
                  <a:lnTo>
                    <a:pt x="34185" y="36651"/>
                  </a:lnTo>
                  <a:lnTo>
                    <a:pt x="52839" y="30241"/>
                  </a:lnTo>
                  <a:lnTo>
                    <a:pt x="52839" y="30241"/>
                  </a:lnTo>
                  <a:lnTo>
                    <a:pt x="42485" y="55881"/>
                  </a:lnTo>
                  <a:lnTo>
                    <a:pt x="44540" y="55798"/>
                  </a:lnTo>
                  <a:lnTo>
                    <a:pt x="55058" y="29420"/>
                  </a:lnTo>
                  <a:lnTo>
                    <a:pt x="70672" y="24160"/>
                  </a:lnTo>
                  <a:lnTo>
                    <a:pt x="58920" y="53251"/>
                  </a:lnTo>
                  <a:cubicBezTo>
                    <a:pt x="58838" y="53333"/>
                    <a:pt x="58838" y="53415"/>
                    <a:pt x="58838" y="53497"/>
                  </a:cubicBezTo>
                  <a:cubicBezTo>
                    <a:pt x="59578" y="53333"/>
                    <a:pt x="60235" y="53087"/>
                    <a:pt x="60975" y="52922"/>
                  </a:cubicBezTo>
                  <a:lnTo>
                    <a:pt x="72973" y="23339"/>
                  </a:lnTo>
                  <a:lnTo>
                    <a:pt x="92284" y="16682"/>
                  </a:lnTo>
                  <a:lnTo>
                    <a:pt x="92284" y="16682"/>
                  </a:lnTo>
                  <a:lnTo>
                    <a:pt x="81272" y="44047"/>
                  </a:lnTo>
                  <a:cubicBezTo>
                    <a:pt x="82094" y="43554"/>
                    <a:pt x="82998" y="42979"/>
                    <a:pt x="83902" y="42404"/>
                  </a:cubicBezTo>
                  <a:lnTo>
                    <a:pt x="94585" y="15943"/>
                  </a:lnTo>
                  <a:lnTo>
                    <a:pt x="116362" y="8465"/>
                  </a:lnTo>
                  <a:cubicBezTo>
                    <a:pt x="116608" y="8136"/>
                    <a:pt x="116855" y="7807"/>
                    <a:pt x="117019" y="7396"/>
                  </a:cubicBezTo>
                  <a:cubicBezTo>
                    <a:pt x="117019" y="7396"/>
                    <a:pt x="116608" y="7150"/>
                    <a:pt x="115704" y="6739"/>
                  </a:cubicBezTo>
                  <a:lnTo>
                    <a:pt x="106994" y="9780"/>
                  </a:lnTo>
                  <a:cubicBezTo>
                    <a:pt x="106911" y="9615"/>
                    <a:pt x="106829" y="9533"/>
                    <a:pt x="106665" y="9451"/>
                  </a:cubicBezTo>
                  <a:lnTo>
                    <a:pt x="89983" y="329"/>
                  </a:lnTo>
                  <a:cubicBezTo>
                    <a:pt x="88586" y="165"/>
                    <a:pt x="87025" y="83"/>
                    <a:pt x="8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 flipH="1">
              <a:off x="-74523" y="901944"/>
              <a:ext cx="1037480" cy="1151921"/>
            </a:xfrm>
            <a:custGeom>
              <a:avLst/>
              <a:gdLst/>
              <a:ahLst/>
              <a:cxnLst/>
              <a:rect l="l" t="t" r="r" b="b"/>
              <a:pathLst>
                <a:path w="81355" h="90329" extrusionOk="0">
                  <a:moveTo>
                    <a:pt x="37883" y="4782"/>
                  </a:moveTo>
                  <a:lnTo>
                    <a:pt x="37883" y="4782"/>
                  </a:lnTo>
                  <a:cubicBezTo>
                    <a:pt x="71411" y="45378"/>
                    <a:pt x="47580" y="78084"/>
                    <a:pt x="41170" y="85480"/>
                  </a:cubicBezTo>
                  <a:cubicBezTo>
                    <a:pt x="9697" y="44720"/>
                    <a:pt x="31720" y="12343"/>
                    <a:pt x="37883" y="4782"/>
                  </a:cubicBezTo>
                  <a:close/>
                  <a:moveTo>
                    <a:pt x="37747" y="0"/>
                  </a:moveTo>
                  <a:cubicBezTo>
                    <a:pt x="37264" y="0"/>
                    <a:pt x="36844" y="234"/>
                    <a:pt x="36486" y="591"/>
                  </a:cubicBezTo>
                  <a:cubicBezTo>
                    <a:pt x="36158" y="920"/>
                    <a:pt x="0" y="40447"/>
                    <a:pt x="39527" y="89589"/>
                  </a:cubicBezTo>
                  <a:cubicBezTo>
                    <a:pt x="39856" y="89999"/>
                    <a:pt x="40349" y="90246"/>
                    <a:pt x="40924" y="90328"/>
                  </a:cubicBezTo>
                  <a:lnTo>
                    <a:pt x="41006" y="90328"/>
                  </a:lnTo>
                  <a:cubicBezTo>
                    <a:pt x="41581" y="90328"/>
                    <a:pt x="42074" y="90082"/>
                    <a:pt x="42403" y="89753"/>
                  </a:cubicBezTo>
                  <a:cubicBezTo>
                    <a:pt x="42732" y="89342"/>
                    <a:pt x="81355" y="49569"/>
                    <a:pt x="39363" y="674"/>
                  </a:cubicBezTo>
                  <a:cubicBezTo>
                    <a:pt x="38952" y="263"/>
                    <a:pt x="38459" y="16"/>
                    <a:pt x="37966" y="16"/>
                  </a:cubicBezTo>
                  <a:cubicBezTo>
                    <a:pt x="37891" y="6"/>
                    <a:pt x="37818" y="0"/>
                    <a:pt x="37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 flipH="1">
              <a:off x="234623" y="925205"/>
              <a:ext cx="435957" cy="1103499"/>
            </a:xfrm>
            <a:custGeom>
              <a:avLst/>
              <a:gdLst/>
              <a:ahLst/>
              <a:cxnLst/>
              <a:rect l="l" t="t" r="r" b="b"/>
              <a:pathLst>
                <a:path w="34186" h="86532" extrusionOk="0">
                  <a:moveTo>
                    <a:pt x="14956" y="0"/>
                  </a:moveTo>
                  <a:cubicBezTo>
                    <a:pt x="14956" y="0"/>
                    <a:pt x="14710" y="329"/>
                    <a:pt x="14299" y="822"/>
                  </a:cubicBezTo>
                  <a:lnTo>
                    <a:pt x="14545" y="7232"/>
                  </a:lnTo>
                  <a:cubicBezTo>
                    <a:pt x="14463" y="7314"/>
                    <a:pt x="14381" y="7314"/>
                    <a:pt x="14299" y="7396"/>
                  </a:cubicBezTo>
                  <a:lnTo>
                    <a:pt x="4767" y="16764"/>
                  </a:lnTo>
                  <a:cubicBezTo>
                    <a:pt x="4356" y="17668"/>
                    <a:pt x="4027" y="18654"/>
                    <a:pt x="3616" y="19722"/>
                  </a:cubicBezTo>
                  <a:lnTo>
                    <a:pt x="14545" y="8957"/>
                  </a:lnTo>
                  <a:lnTo>
                    <a:pt x="15121" y="23092"/>
                  </a:lnTo>
                  <a:lnTo>
                    <a:pt x="15039" y="23092"/>
                  </a:lnTo>
                  <a:lnTo>
                    <a:pt x="0" y="37883"/>
                  </a:lnTo>
                  <a:lnTo>
                    <a:pt x="0" y="39774"/>
                  </a:lnTo>
                  <a:lnTo>
                    <a:pt x="15203" y="24735"/>
                  </a:lnTo>
                  <a:lnTo>
                    <a:pt x="15449" y="32624"/>
                  </a:lnTo>
                  <a:cubicBezTo>
                    <a:pt x="15367" y="32789"/>
                    <a:pt x="15367" y="32871"/>
                    <a:pt x="15367" y="33035"/>
                  </a:cubicBezTo>
                  <a:cubicBezTo>
                    <a:pt x="15367" y="33199"/>
                    <a:pt x="15449" y="33364"/>
                    <a:pt x="15532" y="33446"/>
                  </a:cubicBezTo>
                  <a:lnTo>
                    <a:pt x="15696" y="38212"/>
                  </a:lnTo>
                  <a:lnTo>
                    <a:pt x="1151" y="52511"/>
                  </a:lnTo>
                  <a:cubicBezTo>
                    <a:pt x="1233" y="53004"/>
                    <a:pt x="1397" y="53579"/>
                    <a:pt x="1479" y="53990"/>
                  </a:cubicBezTo>
                  <a:lnTo>
                    <a:pt x="15778" y="39938"/>
                  </a:lnTo>
                  <a:lnTo>
                    <a:pt x="16271" y="52511"/>
                  </a:lnTo>
                  <a:cubicBezTo>
                    <a:pt x="16107" y="52593"/>
                    <a:pt x="16025" y="52593"/>
                    <a:pt x="15942" y="52675"/>
                  </a:cubicBezTo>
                  <a:lnTo>
                    <a:pt x="4602" y="63933"/>
                  </a:lnTo>
                  <a:cubicBezTo>
                    <a:pt x="4767" y="64344"/>
                    <a:pt x="4931" y="64755"/>
                    <a:pt x="5095" y="65166"/>
                  </a:cubicBezTo>
                  <a:lnTo>
                    <a:pt x="16271" y="54154"/>
                  </a:lnTo>
                  <a:lnTo>
                    <a:pt x="16846" y="68289"/>
                  </a:lnTo>
                  <a:lnTo>
                    <a:pt x="16764" y="68289"/>
                  </a:lnTo>
                  <a:lnTo>
                    <a:pt x="10026" y="74945"/>
                  </a:lnTo>
                  <a:cubicBezTo>
                    <a:pt x="10272" y="75274"/>
                    <a:pt x="10519" y="75685"/>
                    <a:pt x="10683" y="76096"/>
                  </a:cubicBezTo>
                  <a:lnTo>
                    <a:pt x="16846" y="69932"/>
                  </a:lnTo>
                  <a:lnTo>
                    <a:pt x="17504" y="85792"/>
                  </a:lnTo>
                  <a:lnTo>
                    <a:pt x="18079" y="86532"/>
                  </a:lnTo>
                  <a:cubicBezTo>
                    <a:pt x="18079" y="86532"/>
                    <a:pt x="18326" y="86285"/>
                    <a:pt x="18736" y="85792"/>
                  </a:cubicBezTo>
                  <a:lnTo>
                    <a:pt x="17915" y="63194"/>
                  </a:lnTo>
                  <a:lnTo>
                    <a:pt x="28187" y="71411"/>
                  </a:lnTo>
                  <a:cubicBezTo>
                    <a:pt x="28351" y="71083"/>
                    <a:pt x="28598" y="70672"/>
                    <a:pt x="28762" y="70261"/>
                  </a:cubicBezTo>
                  <a:lnTo>
                    <a:pt x="17833" y="61468"/>
                  </a:lnTo>
                  <a:lnTo>
                    <a:pt x="17339" y="47662"/>
                  </a:lnTo>
                  <a:lnTo>
                    <a:pt x="32460" y="59907"/>
                  </a:lnTo>
                  <a:cubicBezTo>
                    <a:pt x="32542" y="59414"/>
                    <a:pt x="32706" y="59003"/>
                    <a:pt x="32789" y="58510"/>
                  </a:cubicBezTo>
                  <a:lnTo>
                    <a:pt x="17257" y="46019"/>
                  </a:lnTo>
                  <a:lnTo>
                    <a:pt x="16846" y="34514"/>
                  </a:lnTo>
                  <a:lnTo>
                    <a:pt x="34021" y="48320"/>
                  </a:lnTo>
                  <a:cubicBezTo>
                    <a:pt x="34021" y="48320"/>
                    <a:pt x="34103" y="48402"/>
                    <a:pt x="34186" y="48402"/>
                  </a:cubicBezTo>
                  <a:cubicBezTo>
                    <a:pt x="34186" y="47827"/>
                    <a:pt x="34186" y="47334"/>
                    <a:pt x="34186" y="46841"/>
                  </a:cubicBezTo>
                  <a:lnTo>
                    <a:pt x="16764" y="32871"/>
                  </a:lnTo>
                  <a:lnTo>
                    <a:pt x="16189" y="18572"/>
                  </a:lnTo>
                  <a:lnTo>
                    <a:pt x="32378" y="31474"/>
                  </a:lnTo>
                  <a:cubicBezTo>
                    <a:pt x="32213" y="30734"/>
                    <a:pt x="31967" y="30077"/>
                    <a:pt x="31802" y="29337"/>
                  </a:cubicBezTo>
                  <a:lnTo>
                    <a:pt x="16189" y="16846"/>
                  </a:lnTo>
                  <a:lnTo>
                    <a:pt x="15532" y="740"/>
                  </a:lnTo>
                  <a:lnTo>
                    <a:pt x="14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 flipH="1">
              <a:off x="102886" y="421741"/>
              <a:ext cx="1853831" cy="2506721"/>
            </a:xfrm>
            <a:custGeom>
              <a:avLst/>
              <a:gdLst/>
              <a:ahLst/>
              <a:cxnLst/>
              <a:rect l="l" t="t" r="r" b="b"/>
              <a:pathLst>
                <a:path w="145370" h="196567" extrusionOk="0">
                  <a:moveTo>
                    <a:pt x="142987" y="0"/>
                  </a:moveTo>
                  <a:cubicBezTo>
                    <a:pt x="117183" y="19229"/>
                    <a:pt x="93024" y="40595"/>
                    <a:pt x="70754" y="63769"/>
                  </a:cubicBezTo>
                  <a:cubicBezTo>
                    <a:pt x="23009" y="113814"/>
                    <a:pt x="0" y="158518"/>
                    <a:pt x="2383" y="196566"/>
                  </a:cubicBezTo>
                  <a:lnTo>
                    <a:pt x="2383" y="196566"/>
                  </a:lnTo>
                  <a:lnTo>
                    <a:pt x="6492" y="196237"/>
                  </a:lnTo>
                  <a:cubicBezTo>
                    <a:pt x="3616" y="150383"/>
                    <a:pt x="41499" y="100502"/>
                    <a:pt x="73712" y="66645"/>
                  </a:cubicBezTo>
                  <a:cubicBezTo>
                    <a:pt x="95818" y="43636"/>
                    <a:pt x="119813" y="22434"/>
                    <a:pt x="145370" y="3369"/>
                  </a:cubicBezTo>
                  <a:lnTo>
                    <a:pt x="142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 flipH="1">
              <a:off x="1195916" y="1596501"/>
              <a:ext cx="223209" cy="223209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232" y="1"/>
                  </a:moveTo>
                  <a:cubicBezTo>
                    <a:pt x="3205" y="1"/>
                    <a:pt x="0" y="3206"/>
                    <a:pt x="0" y="7150"/>
                  </a:cubicBezTo>
                  <a:cubicBezTo>
                    <a:pt x="0" y="11177"/>
                    <a:pt x="3205" y="14382"/>
                    <a:pt x="7232" y="14382"/>
                  </a:cubicBezTo>
                  <a:cubicBezTo>
                    <a:pt x="11176" y="14382"/>
                    <a:pt x="14381" y="11177"/>
                    <a:pt x="14381" y="7150"/>
                  </a:cubicBezTo>
                  <a:cubicBezTo>
                    <a:pt x="14381" y="3206"/>
                    <a:pt x="11176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 flipH="1">
              <a:off x="1287071" y="1399475"/>
              <a:ext cx="223220" cy="223233"/>
            </a:xfrm>
            <a:custGeom>
              <a:avLst/>
              <a:gdLst/>
              <a:ahLst/>
              <a:cxnLst/>
              <a:rect l="l" t="t" r="r" b="b"/>
              <a:pathLst>
                <a:path w="17504" h="17505" extrusionOk="0">
                  <a:moveTo>
                    <a:pt x="8711" y="1"/>
                  </a:moveTo>
                  <a:cubicBezTo>
                    <a:pt x="3945" y="1"/>
                    <a:pt x="0" y="3945"/>
                    <a:pt x="0" y="8794"/>
                  </a:cubicBezTo>
                  <a:cubicBezTo>
                    <a:pt x="0" y="13560"/>
                    <a:pt x="3945" y="17504"/>
                    <a:pt x="8711" y="17504"/>
                  </a:cubicBezTo>
                  <a:cubicBezTo>
                    <a:pt x="13559" y="17504"/>
                    <a:pt x="17504" y="13560"/>
                    <a:pt x="17504" y="8794"/>
                  </a:cubicBezTo>
                  <a:cubicBezTo>
                    <a:pt x="17504" y="3945"/>
                    <a:pt x="13559" y="1"/>
                    <a:pt x="8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 flipH="1">
              <a:off x="1845339" y="2463637"/>
              <a:ext cx="223233" cy="223220"/>
            </a:xfrm>
            <a:custGeom>
              <a:avLst/>
              <a:gdLst/>
              <a:ahLst/>
              <a:cxnLst/>
              <a:rect l="l" t="t" r="r" b="b"/>
              <a:pathLst>
                <a:path w="17505" h="17504" extrusionOk="0">
                  <a:moveTo>
                    <a:pt x="8711" y="0"/>
                  </a:moveTo>
                  <a:cubicBezTo>
                    <a:pt x="3945" y="0"/>
                    <a:pt x="1" y="3945"/>
                    <a:pt x="1" y="8793"/>
                  </a:cubicBezTo>
                  <a:cubicBezTo>
                    <a:pt x="1" y="13559"/>
                    <a:pt x="3945" y="17504"/>
                    <a:pt x="8711" y="17504"/>
                  </a:cubicBezTo>
                  <a:cubicBezTo>
                    <a:pt x="13560" y="17504"/>
                    <a:pt x="17504" y="13559"/>
                    <a:pt x="17504" y="8793"/>
                  </a:cubicBezTo>
                  <a:cubicBezTo>
                    <a:pt x="17504" y="3945"/>
                    <a:pt x="13560" y="0"/>
                    <a:pt x="8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 flipH="1">
              <a:off x="1431684" y="1596489"/>
              <a:ext cx="183406" cy="183406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232" y="1"/>
                  </a:moveTo>
                  <a:cubicBezTo>
                    <a:pt x="3205" y="1"/>
                    <a:pt x="1" y="3206"/>
                    <a:pt x="1" y="7150"/>
                  </a:cubicBezTo>
                  <a:cubicBezTo>
                    <a:pt x="1" y="11177"/>
                    <a:pt x="3205" y="14382"/>
                    <a:pt x="7232" y="14382"/>
                  </a:cubicBezTo>
                  <a:cubicBezTo>
                    <a:pt x="11177" y="14382"/>
                    <a:pt x="14381" y="11177"/>
                    <a:pt x="14381" y="7150"/>
                  </a:cubicBezTo>
                  <a:cubicBezTo>
                    <a:pt x="14381" y="3206"/>
                    <a:pt x="11177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 flipH="1">
              <a:off x="1575252" y="2133050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095" y="0"/>
                  </a:moveTo>
                  <a:cubicBezTo>
                    <a:pt x="2301" y="0"/>
                    <a:pt x="0" y="2301"/>
                    <a:pt x="0" y="5177"/>
                  </a:cubicBezTo>
                  <a:cubicBezTo>
                    <a:pt x="0" y="7971"/>
                    <a:pt x="2301" y="10272"/>
                    <a:pt x="5095" y="10272"/>
                  </a:cubicBezTo>
                  <a:cubicBezTo>
                    <a:pt x="7971" y="10272"/>
                    <a:pt x="10272" y="7971"/>
                    <a:pt x="10272" y="5177"/>
                  </a:cubicBezTo>
                  <a:cubicBezTo>
                    <a:pt x="10272" y="2301"/>
                    <a:pt x="7971" y="0"/>
                    <a:pt x="5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 flipH="1">
              <a:off x="1169697" y="1465495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178" y="1"/>
                  </a:moveTo>
                  <a:cubicBezTo>
                    <a:pt x="2301" y="1"/>
                    <a:pt x="0" y="2302"/>
                    <a:pt x="0" y="5096"/>
                  </a:cubicBezTo>
                  <a:cubicBezTo>
                    <a:pt x="0" y="7972"/>
                    <a:pt x="2301" y="10273"/>
                    <a:pt x="5178" y="10273"/>
                  </a:cubicBezTo>
                  <a:cubicBezTo>
                    <a:pt x="7972" y="10273"/>
                    <a:pt x="10273" y="7972"/>
                    <a:pt x="10273" y="5096"/>
                  </a:cubicBezTo>
                  <a:cubicBezTo>
                    <a:pt x="10273" y="2302"/>
                    <a:pt x="7972" y="1"/>
                    <a:pt x="5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 flipH="1">
              <a:off x="1772265" y="2723044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177" y="1"/>
                  </a:moveTo>
                  <a:cubicBezTo>
                    <a:pt x="2301" y="1"/>
                    <a:pt x="0" y="2301"/>
                    <a:pt x="0" y="5095"/>
                  </a:cubicBezTo>
                  <a:cubicBezTo>
                    <a:pt x="0" y="7972"/>
                    <a:pt x="2301" y="10273"/>
                    <a:pt x="5177" y="10273"/>
                  </a:cubicBezTo>
                  <a:cubicBezTo>
                    <a:pt x="7971" y="10273"/>
                    <a:pt x="10272" y="7972"/>
                    <a:pt x="10272" y="5095"/>
                  </a:cubicBezTo>
                  <a:cubicBezTo>
                    <a:pt x="10272" y="2301"/>
                    <a:pt x="7971" y="1"/>
                    <a:pt x="5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 flipH="1">
              <a:off x="1746071" y="2120476"/>
              <a:ext cx="183406" cy="183394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6" y="0"/>
                    <a:pt x="1" y="3205"/>
                    <a:pt x="1" y="7149"/>
                  </a:cubicBezTo>
                  <a:cubicBezTo>
                    <a:pt x="1" y="11176"/>
                    <a:pt x="3206" y="14381"/>
                    <a:pt x="7232" y="14381"/>
                  </a:cubicBezTo>
                  <a:cubicBezTo>
                    <a:pt x="11177" y="14381"/>
                    <a:pt x="14382" y="11176"/>
                    <a:pt x="14382" y="7149"/>
                  </a:cubicBezTo>
                  <a:cubicBezTo>
                    <a:pt x="14382" y="3205"/>
                    <a:pt x="11177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 flipH="1">
              <a:off x="1680052" y="2002056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096" y="0"/>
                  </a:moveTo>
                  <a:cubicBezTo>
                    <a:pt x="2302" y="0"/>
                    <a:pt x="1" y="2301"/>
                    <a:pt x="1" y="5177"/>
                  </a:cubicBezTo>
                  <a:cubicBezTo>
                    <a:pt x="1" y="7971"/>
                    <a:pt x="2302" y="10272"/>
                    <a:pt x="5096" y="10272"/>
                  </a:cubicBezTo>
                  <a:cubicBezTo>
                    <a:pt x="7972" y="10272"/>
                    <a:pt x="10273" y="7971"/>
                    <a:pt x="10273" y="5177"/>
                  </a:cubicBezTo>
                  <a:cubicBezTo>
                    <a:pt x="10273" y="2301"/>
                    <a:pt x="7972" y="0"/>
                    <a:pt x="5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 flipH="1">
              <a:off x="1615078" y="2251470"/>
              <a:ext cx="183406" cy="183394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6" y="0"/>
                    <a:pt x="1" y="3205"/>
                    <a:pt x="1" y="7149"/>
                  </a:cubicBezTo>
                  <a:cubicBezTo>
                    <a:pt x="1" y="11176"/>
                    <a:pt x="3206" y="14381"/>
                    <a:pt x="7232" y="14381"/>
                  </a:cubicBezTo>
                  <a:cubicBezTo>
                    <a:pt x="11177" y="14381"/>
                    <a:pt x="14382" y="11176"/>
                    <a:pt x="14382" y="7149"/>
                  </a:cubicBezTo>
                  <a:cubicBezTo>
                    <a:pt x="14382" y="3205"/>
                    <a:pt x="11177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 flipH="1">
              <a:off x="1889639" y="2723044"/>
              <a:ext cx="183406" cy="183406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150" y="1"/>
                  </a:moveTo>
                  <a:cubicBezTo>
                    <a:pt x="3205" y="1"/>
                    <a:pt x="1" y="3205"/>
                    <a:pt x="1" y="7150"/>
                  </a:cubicBezTo>
                  <a:cubicBezTo>
                    <a:pt x="1" y="11177"/>
                    <a:pt x="3205" y="14381"/>
                    <a:pt x="7150" y="14381"/>
                  </a:cubicBezTo>
                  <a:cubicBezTo>
                    <a:pt x="11094" y="14381"/>
                    <a:pt x="14381" y="11177"/>
                    <a:pt x="14381" y="7150"/>
                  </a:cubicBezTo>
                  <a:cubicBezTo>
                    <a:pt x="14381" y="3205"/>
                    <a:pt x="11094" y="1"/>
                    <a:pt x="7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 flipH="1">
              <a:off x="1772292" y="2880252"/>
              <a:ext cx="223209" cy="223229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5" y="0"/>
                    <a:pt x="0" y="3205"/>
                    <a:pt x="0" y="7149"/>
                  </a:cubicBezTo>
                  <a:cubicBezTo>
                    <a:pt x="0" y="11176"/>
                    <a:pt x="3205" y="14381"/>
                    <a:pt x="7232" y="14381"/>
                  </a:cubicBezTo>
                  <a:cubicBezTo>
                    <a:pt x="11176" y="14381"/>
                    <a:pt x="14381" y="11176"/>
                    <a:pt x="14381" y="7149"/>
                  </a:cubicBezTo>
                  <a:cubicBezTo>
                    <a:pt x="14381" y="3205"/>
                    <a:pt x="11176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40"/>
          <p:cNvGrpSpPr/>
          <p:nvPr/>
        </p:nvGrpSpPr>
        <p:grpSpPr>
          <a:xfrm>
            <a:off x="-564502" y="-182382"/>
            <a:ext cx="3367185" cy="3478348"/>
            <a:chOff x="-564502" y="-182382"/>
            <a:chExt cx="3367185" cy="3478348"/>
          </a:xfrm>
        </p:grpSpPr>
        <p:grpSp>
          <p:nvGrpSpPr>
            <p:cNvPr id="767" name="Google Shape;767;p40"/>
            <p:cNvGrpSpPr/>
            <p:nvPr/>
          </p:nvGrpSpPr>
          <p:grpSpPr>
            <a:xfrm>
              <a:off x="652288" y="-78208"/>
              <a:ext cx="2125255" cy="2681740"/>
              <a:chOff x="102886" y="421741"/>
              <a:chExt cx="2125255" cy="2681740"/>
            </a:xfrm>
          </p:grpSpPr>
          <p:sp>
            <p:nvSpPr>
              <p:cNvPr id="768" name="Google Shape;768;p40"/>
              <p:cNvSpPr/>
              <p:nvPr/>
            </p:nvSpPr>
            <p:spPr>
              <a:xfrm flipH="1">
                <a:off x="682398" y="596425"/>
                <a:ext cx="1545743" cy="760100"/>
              </a:xfrm>
              <a:custGeom>
                <a:avLst/>
                <a:gdLst/>
                <a:ahLst/>
                <a:cxnLst/>
                <a:rect l="l" t="t" r="r" b="b"/>
                <a:pathLst>
                  <a:path w="121211" h="59604" extrusionOk="0">
                    <a:moveTo>
                      <a:pt x="82436" y="3593"/>
                    </a:moveTo>
                    <a:cubicBezTo>
                      <a:pt x="94084" y="3593"/>
                      <a:pt x="105613" y="5816"/>
                      <a:pt x="116444" y="10133"/>
                    </a:cubicBezTo>
                    <a:cubicBezTo>
                      <a:pt x="96722" y="39963"/>
                      <a:pt x="71905" y="55412"/>
                      <a:pt x="42486" y="55988"/>
                    </a:cubicBezTo>
                    <a:cubicBezTo>
                      <a:pt x="42094" y="55993"/>
                      <a:pt x="41703" y="55995"/>
                      <a:pt x="41312" y="55995"/>
                    </a:cubicBezTo>
                    <a:cubicBezTo>
                      <a:pt x="28808" y="55995"/>
                      <a:pt x="16406" y="53448"/>
                      <a:pt x="4931" y="48427"/>
                    </a:cubicBezTo>
                    <a:cubicBezTo>
                      <a:pt x="25146" y="19830"/>
                      <a:pt x="50210" y="4792"/>
                      <a:pt x="79465" y="3641"/>
                    </a:cubicBezTo>
                    <a:cubicBezTo>
                      <a:pt x="80456" y="3609"/>
                      <a:pt x="81447" y="3593"/>
                      <a:pt x="82436" y="3593"/>
                    </a:cubicBezTo>
                    <a:close/>
                    <a:moveTo>
                      <a:pt x="82796" y="0"/>
                    </a:moveTo>
                    <a:cubicBezTo>
                      <a:pt x="58796" y="0"/>
                      <a:pt x="27219" y="9238"/>
                      <a:pt x="576" y="48099"/>
                    </a:cubicBezTo>
                    <a:cubicBezTo>
                      <a:pt x="0" y="49085"/>
                      <a:pt x="247" y="50317"/>
                      <a:pt x="1315" y="50893"/>
                    </a:cubicBezTo>
                    <a:cubicBezTo>
                      <a:pt x="13642" y="56645"/>
                      <a:pt x="27119" y="59603"/>
                      <a:pt x="40760" y="59603"/>
                    </a:cubicBezTo>
                    <a:cubicBezTo>
                      <a:pt x="64755" y="59603"/>
                      <a:pt x="95489" y="49989"/>
                      <a:pt x="120800" y="10298"/>
                    </a:cubicBezTo>
                    <a:cubicBezTo>
                      <a:pt x="121128" y="9887"/>
                      <a:pt x="121210" y="9311"/>
                      <a:pt x="121046" y="8818"/>
                    </a:cubicBezTo>
                    <a:cubicBezTo>
                      <a:pt x="120882" y="8243"/>
                      <a:pt x="120553" y="7832"/>
                      <a:pt x="120060" y="7586"/>
                    </a:cubicBezTo>
                    <a:cubicBezTo>
                      <a:pt x="119749" y="7430"/>
                      <a:pt x="104320" y="0"/>
                      <a:pt x="82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 flipH="1">
                <a:off x="708592" y="620846"/>
                <a:ext cx="1492298" cy="712622"/>
              </a:xfrm>
              <a:custGeom>
                <a:avLst/>
                <a:gdLst/>
                <a:ahLst/>
                <a:cxnLst/>
                <a:rect l="l" t="t" r="r" b="b"/>
                <a:pathLst>
                  <a:path w="117020" h="55881" extrusionOk="0">
                    <a:moveTo>
                      <a:pt x="85546" y="1"/>
                    </a:moveTo>
                    <a:lnTo>
                      <a:pt x="104775" y="10519"/>
                    </a:lnTo>
                    <a:lnTo>
                      <a:pt x="85710" y="17011"/>
                    </a:lnTo>
                    <a:lnTo>
                      <a:pt x="85628" y="17011"/>
                    </a:lnTo>
                    <a:lnTo>
                      <a:pt x="59167" y="2466"/>
                    </a:lnTo>
                    <a:cubicBezTo>
                      <a:pt x="58263" y="2712"/>
                      <a:pt x="57441" y="2959"/>
                      <a:pt x="56537" y="3205"/>
                    </a:cubicBezTo>
                    <a:lnTo>
                      <a:pt x="83409" y="17833"/>
                    </a:lnTo>
                    <a:lnTo>
                      <a:pt x="72726" y="21449"/>
                    </a:lnTo>
                    <a:cubicBezTo>
                      <a:pt x="72620" y="21406"/>
                      <a:pt x="72508" y="21386"/>
                      <a:pt x="72397" y="21386"/>
                    </a:cubicBezTo>
                    <a:cubicBezTo>
                      <a:pt x="72077" y="21386"/>
                      <a:pt x="71758" y="21555"/>
                      <a:pt x="71576" y="21859"/>
                    </a:cubicBezTo>
                    <a:lnTo>
                      <a:pt x="65166" y="24078"/>
                    </a:lnTo>
                    <a:lnTo>
                      <a:pt x="39609" y="10108"/>
                    </a:lnTo>
                    <a:lnTo>
                      <a:pt x="37719" y="11094"/>
                    </a:lnTo>
                    <a:lnTo>
                      <a:pt x="62865" y="24900"/>
                    </a:lnTo>
                    <a:lnTo>
                      <a:pt x="45772" y="30735"/>
                    </a:lnTo>
                    <a:cubicBezTo>
                      <a:pt x="45690" y="30570"/>
                      <a:pt x="45608" y="30488"/>
                      <a:pt x="45526" y="30406"/>
                    </a:cubicBezTo>
                    <a:lnTo>
                      <a:pt x="25475" y="19394"/>
                    </a:lnTo>
                    <a:lnTo>
                      <a:pt x="23913" y="20709"/>
                    </a:lnTo>
                    <a:lnTo>
                      <a:pt x="43553" y="31474"/>
                    </a:lnTo>
                    <a:lnTo>
                      <a:pt x="24489" y="37966"/>
                    </a:lnTo>
                    <a:lnTo>
                      <a:pt x="24406" y="37884"/>
                    </a:lnTo>
                    <a:lnTo>
                      <a:pt x="12573" y="31474"/>
                    </a:lnTo>
                    <a:lnTo>
                      <a:pt x="11340" y="32871"/>
                    </a:lnTo>
                    <a:lnTo>
                      <a:pt x="22188" y="38870"/>
                    </a:lnTo>
                    <a:lnTo>
                      <a:pt x="822" y="46102"/>
                    </a:lnTo>
                    <a:cubicBezTo>
                      <a:pt x="575" y="46512"/>
                      <a:pt x="247" y="46841"/>
                      <a:pt x="0" y="47252"/>
                    </a:cubicBezTo>
                    <a:cubicBezTo>
                      <a:pt x="0" y="47252"/>
                      <a:pt x="411" y="47499"/>
                      <a:pt x="1233" y="47909"/>
                    </a:cubicBezTo>
                    <a:lnTo>
                      <a:pt x="31884" y="37391"/>
                    </a:lnTo>
                    <a:lnTo>
                      <a:pt x="24817" y="54894"/>
                    </a:lnTo>
                    <a:cubicBezTo>
                      <a:pt x="25475" y="54977"/>
                      <a:pt x="26050" y="55059"/>
                      <a:pt x="26707" y="55141"/>
                    </a:cubicBezTo>
                    <a:lnTo>
                      <a:pt x="34185" y="36651"/>
                    </a:lnTo>
                    <a:lnTo>
                      <a:pt x="52839" y="30241"/>
                    </a:lnTo>
                    <a:lnTo>
                      <a:pt x="52839" y="30241"/>
                    </a:lnTo>
                    <a:lnTo>
                      <a:pt x="42485" y="55881"/>
                    </a:lnTo>
                    <a:lnTo>
                      <a:pt x="44540" y="55798"/>
                    </a:lnTo>
                    <a:lnTo>
                      <a:pt x="55058" y="29420"/>
                    </a:lnTo>
                    <a:lnTo>
                      <a:pt x="70672" y="24160"/>
                    </a:lnTo>
                    <a:lnTo>
                      <a:pt x="58920" y="53251"/>
                    </a:lnTo>
                    <a:cubicBezTo>
                      <a:pt x="58838" y="53333"/>
                      <a:pt x="58838" y="53415"/>
                      <a:pt x="58838" y="53497"/>
                    </a:cubicBezTo>
                    <a:cubicBezTo>
                      <a:pt x="59578" y="53333"/>
                      <a:pt x="60235" y="53087"/>
                      <a:pt x="60975" y="52922"/>
                    </a:cubicBezTo>
                    <a:lnTo>
                      <a:pt x="72973" y="23339"/>
                    </a:lnTo>
                    <a:lnTo>
                      <a:pt x="92284" y="16682"/>
                    </a:lnTo>
                    <a:lnTo>
                      <a:pt x="92284" y="16682"/>
                    </a:lnTo>
                    <a:lnTo>
                      <a:pt x="81272" y="44047"/>
                    </a:lnTo>
                    <a:cubicBezTo>
                      <a:pt x="82094" y="43554"/>
                      <a:pt x="82998" y="42979"/>
                      <a:pt x="83902" y="42404"/>
                    </a:cubicBezTo>
                    <a:lnTo>
                      <a:pt x="94585" y="15943"/>
                    </a:lnTo>
                    <a:lnTo>
                      <a:pt x="116362" y="8465"/>
                    </a:lnTo>
                    <a:cubicBezTo>
                      <a:pt x="116608" y="8136"/>
                      <a:pt x="116855" y="7807"/>
                      <a:pt x="117019" y="7396"/>
                    </a:cubicBezTo>
                    <a:cubicBezTo>
                      <a:pt x="117019" y="7396"/>
                      <a:pt x="116608" y="7150"/>
                      <a:pt x="115704" y="6739"/>
                    </a:cubicBezTo>
                    <a:lnTo>
                      <a:pt x="106994" y="9780"/>
                    </a:lnTo>
                    <a:cubicBezTo>
                      <a:pt x="106911" y="9615"/>
                      <a:pt x="106829" y="9533"/>
                      <a:pt x="106665" y="9451"/>
                    </a:cubicBezTo>
                    <a:lnTo>
                      <a:pt x="89983" y="329"/>
                    </a:lnTo>
                    <a:cubicBezTo>
                      <a:pt x="88586" y="165"/>
                      <a:pt x="87025" y="83"/>
                      <a:pt x="85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0"/>
              <p:cNvSpPr/>
              <p:nvPr/>
            </p:nvSpPr>
            <p:spPr>
              <a:xfrm flipH="1">
                <a:off x="102886" y="421741"/>
                <a:ext cx="1853831" cy="2506721"/>
              </a:xfrm>
              <a:custGeom>
                <a:avLst/>
                <a:gdLst/>
                <a:ahLst/>
                <a:cxnLst/>
                <a:rect l="l" t="t" r="r" b="b"/>
                <a:pathLst>
                  <a:path w="145370" h="196567" extrusionOk="0">
                    <a:moveTo>
                      <a:pt x="142987" y="0"/>
                    </a:moveTo>
                    <a:cubicBezTo>
                      <a:pt x="117183" y="19229"/>
                      <a:pt x="93024" y="40595"/>
                      <a:pt x="70754" y="63769"/>
                    </a:cubicBezTo>
                    <a:cubicBezTo>
                      <a:pt x="23009" y="113814"/>
                      <a:pt x="0" y="158518"/>
                      <a:pt x="2383" y="196566"/>
                    </a:cubicBezTo>
                    <a:lnTo>
                      <a:pt x="2383" y="196566"/>
                    </a:lnTo>
                    <a:lnTo>
                      <a:pt x="6492" y="196237"/>
                    </a:lnTo>
                    <a:cubicBezTo>
                      <a:pt x="3616" y="150383"/>
                      <a:pt x="41499" y="100502"/>
                      <a:pt x="73712" y="66645"/>
                    </a:cubicBezTo>
                    <a:cubicBezTo>
                      <a:pt x="95818" y="43636"/>
                      <a:pt x="119813" y="22434"/>
                      <a:pt x="145370" y="3369"/>
                    </a:cubicBezTo>
                    <a:lnTo>
                      <a:pt x="1429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0"/>
              <p:cNvSpPr/>
              <p:nvPr/>
            </p:nvSpPr>
            <p:spPr>
              <a:xfrm flipH="1">
                <a:off x="1195916" y="1596501"/>
                <a:ext cx="223209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232" y="1"/>
                    </a:moveTo>
                    <a:cubicBezTo>
                      <a:pt x="3205" y="1"/>
                      <a:pt x="0" y="3206"/>
                      <a:pt x="0" y="7150"/>
                    </a:cubicBezTo>
                    <a:cubicBezTo>
                      <a:pt x="0" y="11177"/>
                      <a:pt x="3205" y="14382"/>
                      <a:pt x="7232" y="14382"/>
                    </a:cubicBezTo>
                    <a:cubicBezTo>
                      <a:pt x="11176" y="14382"/>
                      <a:pt x="14381" y="11177"/>
                      <a:pt x="14381" y="7150"/>
                    </a:cubicBezTo>
                    <a:cubicBezTo>
                      <a:pt x="14381" y="3206"/>
                      <a:pt x="11176" y="1"/>
                      <a:pt x="7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 flipH="1">
                <a:off x="1287071" y="1399475"/>
                <a:ext cx="223220" cy="223233"/>
              </a:xfrm>
              <a:custGeom>
                <a:avLst/>
                <a:gdLst/>
                <a:ahLst/>
                <a:cxnLst/>
                <a:rect l="l" t="t" r="r" b="b"/>
                <a:pathLst>
                  <a:path w="17504" h="17505" extrusionOk="0">
                    <a:moveTo>
                      <a:pt x="8711" y="1"/>
                    </a:moveTo>
                    <a:cubicBezTo>
                      <a:pt x="3945" y="1"/>
                      <a:pt x="0" y="3945"/>
                      <a:pt x="0" y="8794"/>
                    </a:cubicBezTo>
                    <a:cubicBezTo>
                      <a:pt x="0" y="13560"/>
                      <a:pt x="3945" y="17504"/>
                      <a:pt x="8711" y="17504"/>
                    </a:cubicBezTo>
                    <a:cubicBezTo>
                      <a:pt x="13559" y="17504"/>
                      <a:pt x="17504" y="13560"/>
                      <a:pt x="17504" y="8794"/>
                    </a:cubicBezTo>
                    <a:cubicBezTo>
                      <a:pt x="17504" y="3945"/>
                      <a:pt x="13559" y="1"/>
                      <a:pt x="8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 flipH="1">
                <a:off x="1845339" y="2463637"/>
                <a:ext cx="223233" cy="223220"/>
              </a:xfrm>
              <a:custGeom>
                <a:avLst/>
                <a:gdLst/>
                <a:ahLst/>
                <a:cxnLst/>
                <a:rect l="l" t="t" r="r" b="b"/>
                <a:pathLst>
                  <a:path w="17505" h="17504" extrusionOk="0">
                    <a:moveTo>
                      <a:pt x="8711" y="0"/>
                    </a:moveTo>
                    <a:cubicBezTo>
                      <a:pt x="3945" y="0"/>
                      <a:pt x="1" y="3945"/>
                      <a:pt x="1" y="8793"/>
                    </a:cubicBezTo>
                    <a:cubicBezTo>
                      <a:pt x="1" y="13559"/>
                      <a:pt x="3945" y="17504"/>
                      <a:pt x="8711" y="17504"/>
                    </a:cubicBezTo>
                    <a:cubicBezTo>
                      <a:pt x="13560" y="17504"/>
                      <a:pt x="17504" y="13559"/>
                      <a:pt x="17504" y="8793"/>
                    </a:cubicBezTo>
                    <a:cubicBezTo>
                      <a:pt x="17504" y="3945"/>
                      <a:pt x="13560" y="0"/>
                      <a:pt x="8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0"/>
              <p:cNvSpPr/>
              <p:nvPr/>
            </p:nvSpPr>
            <p:spPr>
              <a:xfrm flipH="1">
                <a:off x="1431684" y="1596489"/>
                <a:ext cx="183406" cy="183406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232" y="1"/>
                    </a:moveTo>
                    <a:cubicBezTo>
                      <a:pt x="3205" y="1"/>
                      <a:pt x="1" y="3206"/>
                      <a:pt x="1" y="7150"/>
                    </a:cubicBezTo>
                    <a:cubicBezTo>
                      <a:pt x="1" y="11177"/>
                      <a:pt x="3205" y="14382"/>
                      <a:pt x="7232" y="14382"/>
                    </a:cubicBezTo>
                    <a:cubicBezTo>
                      <a:pt x="11177" y="14382"/>
                      <a:pt x="14381" y="11177"/>
                      <a:pt x="14381" y="7150"/>
                    </a:cubicBezTo>
                    <a:cubicBezTo>
                      <a:pt x="14381" y="3206"/>
                      <a:pt x="11177" y="1"/>
                      <a:pt x="7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 flipH="1">
                <a:off x="1575252" y="2133050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095" y="0"/>
                    </a:moveTo>
                    <a:cubicBezTo>
                      <a:pt x="2301" y="0"/>
                      <a:pt x="0" y="2301"/>
                      <a:pt x="0" y="5177"/>
                    </a:cubicBezTo>
                    <a:cubicBezTo>
                      <a:pt x="0" y="7971"/>
                      <a:pt x="2301" y="10272"/>
                      <a:pt x="5095" y="10272"/>
                    </a:cubicBezTo>
                    <a:cubicBezTo>
                      <a:pt x="7971" y="10272"/>
                      <a:pt x="10272" y="7971"/>
                      <a:pt x="10272" y="5177"/>
                    </a:cubicBezTo>
                    <a:cubicBezTo>
                      <a:pt x="10272" y="2301"/>
                      <a:pt x="7971" y="0"/>
                      <a:pt x="5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 flipH="1">
                <a:off x="1169697" y="1465495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178" y="1"/>
                    </a:moveTo>
                    <a:cubicBezTo>
                      <a:pt x="2301" y="1"/>
                      <a:pt x="0" y="2302"/>
                      <a:pt x="0" y="5096"/>
                    </a:cubicBezTo>
                    <a:cubicBezTo>
                      <a:pt x="0" y="7972"/>
                      <a:pt x="2301" y="10273"/>
                      <a:pt x="5178" y="10273"/>
                    </a:cubicBezTo>
                    <a:cubicBezTo>
                      <a:pt x="7972" y="10273"/>
                      <a:pt x="10273" y="7972"/>
                      <a:pt x="10273" y="5096"/>
                    </a:cubicBezTo>
                    <a:cubicBezTo>
                      <a:pt x="10273" y="2302"/>
                      <a:pt x="7972" y="1"/>
                      <a:pt x="5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0"/>
              <p:cNvSpPr/>
              <p:nvPr/>
            </p:nvSpPr>
            <p:spPr>
              <a:xfrm flipH="1">
                <a:off x="1772265" y="2723044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177" y="1"/>
                    </a:moveTo>
                    <a:cubicBezTo>
                      <a:pt x="2301" y="1"/>
                      <a:pt x="0" y="2301"/>
                      <a:pt x="0" y="5095"/>
                    </a:cubicBezTo>
                    <a:cubicBezTo>
                      <a:pt x="0" y="7972"/>
                      <a:pt x="2301" y="10273"/>
                      <a:pt x="5177" y="10273"/>
                    </a:cubicBezTo>
                    <a:cubicBezTo>
                      <a:pt x="7971" y="10273"/>
                      <a:pt x="10272" y="7972"/>
                      <a:pt x="10272" y="5095"/>
                    </a:cubicBezTo>
                    <a:cubicBezTo>
                      <a:pt x="10272" y="2301"/>
                      <a:pt x="7971" y="1"/>
                      <a:pt x="5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0"/>
              <p:cNvSpPr/>
              <p:nvPr/>
            </p:nvSpPr>
            <p:spPr>
              <a:xfrm flipH="1">
                <a:off x="1746071" y="2120476"/>
                <a:ext cx="183406" cy="183394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6" y="0"/>
                      <a:pt x="1" y="3205"/>
                      <a:pt x="1" y="7149"/>
                    </a:cubicBezTo>
                    <a:cubicBezTo>
                      <a:pt x="1" y="11176"/>
                      <a:pt x="3206" y="14381"/>
                      <a:pt x="7232" y="14381"/>
                    </a:cubicBezTo>
                    <a:cubicBezTo>
                      <a:pt x="11177" y="14381"/>
                      <a:pt x="14382" y="11176"/>
                      <a:pt x="14382" y="7149"/>
                    </a:cubicBezTo>
                    <a:cubicBezTo>
                      <a:pt x="14382" y="3205"/>
                      <a:pt x="11177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0"/>
              <p:cNvSpPr/>
              <p:nvPr/>
            </p:nvSpPr>
            <p:spPr>
              <a:xfrm flipH="1">
                <a:off x="1680052" y="2002056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096" y="0"/>
                    </a:moveTo>
                    <a:cubicBezTo>
                      <a:pt x="2302" y="0"/>
                      <a:pt x="1" y="2301"/>
                      <a:pt x="1" y="5177"/>
                    </a:cubicBezTo>
                    <a:cubicBezTo>
                      <a:pt x="1" y="7971"/>
                      <a:pt x="2302" y="10272"/>
                      <a:pt x="5096" y="10272"/>
                    </a:cubicBezTo>
                    <a:cubicBezTo>
                      <a:pt x="7972" y="10272"/>
                      <a:pt x="10273" y="7971"/>
                      <a:pt x="10273" y="5177"/>
                    </a:cubicBezTo>
                    <a:cubicBezTo>
                      <a:pt x="10273" y="2301"/>
                      <a:pt x="7972" y="0"/>
                      <a:pt x="5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0"/>
              <p:cNvSpPr/>
              <p:nvPr/>
            </p:nvSpPr>
            <p:spPr>
              <a:xfrm flipH="1">
                <a:off x="1615078" y="2251470"/>
                <a:ext cx="183406" cy="183394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6" y="0"/>
                      <a:pt x="1" y="3205"/>
                      <a:pt x="1" y="7149"/>
                    </a:cubicBezTo>
                    <a:cubicBezTo>
                      <a:pt x="1" y="11176"/>
                      <a:pt x="3206" y="14381"/>
                      <a:pt x="7232" y="14381"/>
                    </a:cubicBezTo>
                    <a:cubicBezTo>
                      <a:pt x="11177" y="14381"/>
                      <a:pt x="14382" y="11176"/>
                      <a:pt x="14382" y="7149"/>
                    </a:cubicBezTo>
                    <a:cubicBezTo>
                      <a:pt x="14382" y="3205"/>
                      <a:pt x="11177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 flipH="1">
                <a:off x="1889639" y="2723044"/>
                <a:ext cx="183406" cy="183406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150" y="1"/>
                    </a:moveTo>
                    <a:cubicBezTo>
                      <a:pt x="3205" y="1"/>
                      <a:pt x="1" y="3205"/>
                      <a:pt x="1" y="7150"/>
                    </a:cubicBezTo>
                    <a:cubicBezTo>
                      <a:pt x="1" y="11177"/>
                      <a:pt x="3205" y="14381"/>
                      <a:pt x="7150" y="14381"/>
                    </a:cubicBezTo>
                    <a:cubicBezTo>
                      <a:pt x="11094" y="14381"/>
                      <a:pt x="14381" y="11177"/>
                      <a:pt x="14381" y="7150"/>
                    </a:cubicBezTo>
                    <a:cubicBezTo>
                      <a:pt x="14381" y="3205"/>
                      <a:pt x="11094" y="1"/>
                      <a:pt x="7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0"/>
              <p:cNvSpPr/>
              <p:nvPr/>
            </p:nvSpPr>
            <p:spPr>
              <a:xfrm flipH="1">
                <a:off x="1772292" y="2880252"/>
                <a:ext cx="223209" cy="223229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5" y="0"/>
                      <a:pt x="0" y="3205"/>
                      <a:pt x="0" y="7149"/>
                    </a:cubicBezTo>
                    <a:cubicBezTo>
                      <a:pt x="0" y="11176"/>
                      <a:pt x="3205" y="14381"/>
                      <a:pt x="7232" y="14381"/>
                    </a:cubicBezTo>
                    <a:cubicBezTo>
                      <a:pt x="11176" y="14381"/>
                      <a:pt x="14381" y="11176"/>
                      <a:pt x="14381" y="7149"/>
                    </a:cubicBezTo>
                    <a:cubicBezTo>
                      <a:pt x="14381" y="3205"/>
                      <a:pt x="11176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40"/>
            <p:cNvGrpSpPr/>
            <p:nvPr/>
          </p:nvGrpSpPr>
          <p:grpSpPr>
            <a:xfrm rot="1418097">
              <a:off x="137220" y="137146"/>
              <a:ext cx="2188085" cy="2839292"/>
              <a:chOff x="-36683" y="233060"/>
              <a:chExt cx="2188129" cy="2839349"/>
            </a:xfrm>
          </p:grpSpPr>
          <p:sp>
            <p:nvSpPr>
              <p:cNvPr id="784" name="Google Shape;784;p40"/>
              <p:cNvSpPr/>
              <p:nvPr/>
            </p:nvSpPr>
            <p:spPr>
              <a:xfrm flipH="1">
                <a:off x="-36683" y="233060"/>
                <a:ext cx="1993386" cy="2695425"/>
              </a:xfrm>
              <a:custGeom>
                <a:avLst/>
                <a:gdLst/>
                <a:ahLst/>
                <a:cxnLst/>
                <a:rect l="l" t="t" r="r" b="b"/>
                <a:pathLst>
                  <a:path w="145370" h="196567" extrusionOk="0">
                    <a:moveTo>
                      <a:pt x="142987" y="0"/>
                    </a:moveTo>
                    <a:cubicBezTo>
                      <a:pt x="117183" y="19229"/>
                      <a:pt x="93024" y="40595"/>
                      <a:pt x="70754" y="63769"/>
                    </a:cubicBezTo>
                    <a:cubicBezTo>
                      <a:pt x="23009" y="113814"/>
                      <a:pt x="0" y="158518"/>
                      <a:pt x="2383" y="196566"/>
                    </a:cubicBezTo>
                    <a:lnTo>
                      <a:pt x="2383" y="196566"/>
                    </a:lnTo>
                    <a:lnTo>
                      <a:pt x="6492" y="196237"/>
                    </a:lnTo>
                    <a:cubicBezTo>
                      <a:pt x="3616" y="150383"/>
                      <a:pt x="41499" y="100502"/>
                      <a:pt x="73712" y="66645"/>
                    </a:cubicBezTo>
                    <a:cubicBezTo>
                      <a:pt x="95818" y="43636"/>
                      <a:pt x="119813" y="22434"/>
                      <a:pt x="145370" y="3369"/>
                    </a:cubicBezTo>
                    <a:lnTo>
                      <a:pt x="1429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0"/>
              <p:cNvSpPr/>
              <p:nvPr/>
            </p:nvSpPr>
            <p:spPr>
              <a:xfrm flipH="1">
                <a:off x="1252861" y="1571586"/>
                <a:ext cx="144899" cy="144899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232" y="1"/>
                    </a:moveTo>
                    <a:cubicBezTo>
                      <a:pt x="3205" y="1"/>
                      <a:pt x="0" y="3206"/>
                      <a:pt x="0" y="7150"/>
                    </a:cubicBezTo>
                    <a:cubicBezTo>
                      <a:pt x="0" y="11177"/>
                      <a:pt x="3205" y="14382"/>
                      <a:pt x="7232" y="14382"/>
                    </a:cubicBezTo>
                    <a:cubicBezTo>
                      <a:pt x="11176" y="14382"/>
                      <a:pt x="14381" y="11177"/>
                      <a:pt x="14381" y="7150"/>
                    </a:cubicBezTo>
                    <a:cubicBezTo>
                      <a:pt x="14381" y="3206"/>
                      <a:pt x="11176" y="1"/>
                      <a:pt x="7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0"/>
              <p:cNvSpPr/>
              <p:nvPr/>
            </p:nvSpPr>
            <p:spPr>
              <a:xfrm flipH="1">
                <a:off x="1287071" y="1399475"/>
                <a:ext cx="223220" cy="223233"/>
              </a:xfrm>
              <a:custGeom>
                <a:avLst/>
                <a:gdLst/>
                <a:ahLst/>
                <a:cxnLst/>
                <a:rect l="l" t="t" r="r" b="b"/>
                <a:pathLst>
                  <a:path w="17504" h="17505" extrusionOk="0">
                    <a:moveTo>
                      <a:pt x="8711" y="1"/>
                    </a:moveTo>
                    <a:cubicBezTo>
                      <a:pt x="3945" y="1"/>
                      <a:pt x="0" y="3945"/>
                      <a:pt x="0" y="8794"/>
                    </a:cubicBezTo>
                    <a:cubicBezTo>
                      <a:pt x="0" y="13560"/>
                      <a:pt x="3945" y="17504"/>
                      <a:pt x="8711" y="17504"/>
                    </a:cubicBezTo>
                    <a:cubicBezTo>
                      <a:pt x="13559" y="17504"/>
                      <a:pt x="17504" y="13560"/>
                      <a:pt x="17504" y="8794"/>
                    </a:cubicBezTo>
                    <a:cubicBezTo>
                      <a:pt x="17504" y="3945"/>
                      <a:pt x="13559" y="1"/>
                      <a:pt x="8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0"/>
              <p:cNvSpPr/>
              <p:nvPr/>
            </p:nvSpPr>
            <p:spPr>
              <a:xfrm flipH="1">
                <a:off x="1876843" y="2495144"/>
                <a:ext cx="160215" cy="160205"/>
              </a:xfrm>
              <a:custGeom>
                <a:avLst/>
                <a:gdLst/>
                <a:ahLst/>
                <a:cxnLst/>
                <a:rect l="l" t="t" r="r" b="b"/>
                <a:pathLst>
                  <a:path w="17505" h="17504" extrusionOk="0">
                    <a:moveTo>
                      <a:pt x="8711" y="0"/>
                    </a:moveTo>
                    <a:cubicBezTo>
                      <a:pt x="3945" y="0"/>
                      <a:pt x="1" y="3945"/>
                      <a:pt x="1" y="8793"/>
                    </a:cubicBezTo>
                    <a:cubicBezTo>
                      <a:pt x="1" y="13559"/>
                      <a:pt x="3945" y="17504"/>
                      <a:pt x="8711" y="17504"/>
                    </a:cubicBezTo>
                    <a:cubicBezTo>
                      <a:pt x="13560" y="17504"/>
                      <a:pt x="17504" y="13559"/>
                      <a:pt x="17504" y="8793"/>
                    </a:cubicBezTo>
                    <a:cubicBezTo>
                      <a:pt x="17504" y="3945"/>
                      <a:pt x="13560" y="0"/>
                      <a:pt x="8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0"/>
              <p:cNvSpPr/>
              <p:nvPr/>
            </p:nvSpPr>
            <p:spPr>
              <a:xfrm flipH="1">
                <a:off x="1431684" y="1596489"/>
                <a:ext cx="183406" cy="183406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232" y="1"/>
                    </a:moveTo>
                    <a:cubicBezTo>
                      <a:pt x="3205" y="1"/>
                      <a:pt x="1" y="3206"/>
                      <a:pt x="1" y="7150"/>
                    </a:cubicBezTo>
                    <a:cubicBezTo>
                      <a:pt x="1" y="11177"/>
                      <a:pt x="3205" y="14382"/>
                      <a:pt x="7232" y="14382"/>
                    </a:cubicBezTo>
                    <a:cubicBezTo>
                      <a:pt x="11177" y="14382"/>
                      <a:pt x="14381" y="11177"/>
                      <a:pt x="14381" y="7150"/>
                    </a:cubicBezTo>
                    <a:cubicBezTo>
                      <a:pt x="14381" y="3206"/>
                      <a:pt x="11177" y="1"/>
                      <a:pt x="7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0"/>
              <p:cNvSpPr/>
              <p:nvPr/>
            </p:nvSpPr>
            <p:spPr>
              <a:xfrm flipH="1">
                <a:off x="1575252" y="2133050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095" y="0"/>
                    </a:moveTo>
                    <a:cubicBezTo>
                      <a:pt x="2301" y="0"/>
                      <a:pt x="0" y="2301"/>
                      <a:pt x="0" y="5177"/>
                    </a:cubicBezTo>
                    <a:cubicBezTo>
                      <a:pt x="0" y="7971"/>
                      <a:pt x="2301" y="10272"/>
                      <a:pt x="5095" y="10272"/>
                    </a:cubicBezTo>
                    <a:cubicBezTo>
                      <a:pt x="7971" y="10272"/>
                      <a:pt x="10272" y="7971"/>
                      <a:pt x="10272" y="5177"/>
                    </a:cubicBezTo>
                    <a:cubicBezTo>
                      <a:pt x="10272" y="2301"/>
                      <a:pt x="7971" y="0"/>
                      <a:pt x="5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 flipH="1">
                <a:off x="1169697" y="1465495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178" y="1"/>
                    </a:moveTo>
                    <a:cubicBezTo>
                      <a:pt x="2301" y="1"/>
                      <a:pt x="0" y="2302"/>
                      <a:pt x="0" y="5096"/>
                    </a:cubicBezTo>
                    <a:cubicBezTo>
                      <a:pt x="0" y="7972"/>
                      <a:pt x="2301" y="10273"/>
                      <a:pt x="5178" y="10273"/>
                    </a:cubicBezTo>
                    <a:cubicBezTo>
                      <a:pt x="7972" y="10273"/>
                      <a:pt x="10273" y="7972"/>
                      <a:pt x="10273" y="5096"/>
                    </a:cubicBezTo>
                    <a:cubicBezTo>
                      <a:pt x="10273" y="2302"/>
                      <a:pt x="7972" y="1"/>
                      <a:pt x="5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0"/>
              <p:cNvSpPr/>
              <p:nvPr/>
            </p:nvSpPr>
            <p:spPr>
              <a:xfrm flipH="1">
                <a:off x="1772265" y="2723044"/>
                <a:ext cx="131006" cy="131006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177" y="1"/>
                    </a:moveTo>
                    <a:cubicBezTo>
                      <a:pt x="2301" y="1"/>
                      <a:pt x="0" y="2301"/>
                      <a:pt x="0" y="5095"/>
                    </a:cubicBezTo>
                    <a:cubicBezTo>
                      <a:pt x="0" y="7972"/>
                      <a:pt x="2301" y="10273"/>
                      <a:pt x="5177" y="10273"/>
                    </a:cubicBezTo>
                    <a:cubicBezTo>
                      <a:pt x="7971" y="10273"/>
                      <a:pt x="10272" y="7972"/>
                      <a:pt x="10272" y="5095"/>
                    </a:cubicBezTo>
                    <a:cubicBezTo>
                      <a:pt x="10272" y="2301"/>
                      <a:pt x="7971" y="1"/>
                      <a:pt x="5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0"/>
              <p:cNvSpPr/>
              <p:nvPr/>
            </p:nvSpPr>
            <p:spPr>
              <a:xfrm flipH="1">
                <a:off x="1760856" y="2135275"/>
                <a:ext cx="153815" cy="153805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6" y="0"/>
                      <a:pt x="1" y="3205"/>
                      <a:pt x="1" y="7149"/>
                    </a:cubicBezTo>
                    <a:cubicBezTo>
                      <a:pt x="1" y="11176"/>
                      <a:pt x="3206" y="14381"/>
                      <a:pt x="7232" y="14381"/>
                    </a:cubicBezTo>
                    <a:cubicBezTo>
                      <a:pt x="11177" y="14381"/>
                      <a:pt x="14382" y="11176"/>
                      <a:pt x="14382" y="7149"/>
                    </a:cubicBezTo>
                    <a:cubicBezTo>
                      <a:pt x="14382" y="3205"/>
                      <a:pt x="11177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 flipH="1">
                <a:off x="1679222" y="1940499"/>
                <a:ext cx="217171" cy="217171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0273" extrusionOk="0">
                    <a:moveTo>
                      <a:pt x="5096" y="0"/>
                    </a:moveTo>
                    <a:cubicBezTo>
                      <a:pt x="2302" y="0"/>
                      <a:pt x="1" y="2301"/>
                      <a:pt x="1" y="5177"/>
                    </a:cubicBezTo>
                    <a:cubicBezTo>
                      <a:pt x="1" y="7971"/>
                      <a:pt x="2302" y="10272"/>
                      <a:pt x="5096" y="10272"/>
                    </a:cubicBezTo>
                    <a:cubicBezTo>
                      <a:pt x="7972" y="10272"/>
                      <a:pt x="10273" y="7971"/>
                      <a:pt x="10273" y="5177"/>
                    </a:cubicBezTo>
                    <a:cubicBezTo>
                      <a:pt x="10273" y="2301"/>
                      <a:pt x="7972" y="0"/>
                      <a:pt x="5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0"/>
              <p:cNvSpPr/>
              <p:nvPr/>
            </p:nvSpPr>
            <p:spPr>
              <a:xfrm flipH="1">
                <a:off x="1615078" y="2251470"/>
                <a:ext cx="183406" cy="183394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6" y="0"/>
                      <a:pt x="1" y="3205"/>
                      <a:pt x="1" y="7149"/>
                    </a:cubicBezTo>
                    <a:cubicBezTo>
                      <a:pt x="1" y="11176"/>
                      <a:pt x="3206" y="14381"/>
                      <a:pt x="7232" y="14381"/>
                    </a:cubicBezTo>
                    <a:cubicBezTo>
                      <a:pt x="11177" y="14381"/>
                      <a:pt x="14382" y="11176"/>
                      <a:pt x="14382" y="7149"/>
                    </a:cubicBezTo>
                    <a:cubicBezTo>
                      <a:pt x="14382" y="3205"/>
                      <a:pt x="11177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0"/>
              <p:cNvSpPr/>
              <p:nvPr/>
            </p:nvSpPr>
            <p:spPr>
              <a:xfrm flipH="1">
                <a:off x="1889622" y="2723036"/>
                <a:ext cx="261824" cy="261824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2" extrusionOk="0">
                    <a:moveTo>
                      <a:pt x="7150" y="1"/>
                    </a:moveTo>
                    <a:cubicBezTo>
                      <a:pt x="3205" y="1"/>
                      <a:pt x="1" y="3205"/>
                      <a:pt x="1" y="7150"/>
                    </a:cubicBezTo>
                    <a:cubicBezTo>
                      <a:pt x="1" y="11177"/>
                      <a:pt x="3205" y="14381"/>
                      <a:pt x="7150" y="14381"/>
                    </a:cubicBezTo>
                    <a:cubicBezTo>
                      <a:pt x="11094" y="14381"/>
                      <a:pt x="14381" y="11177"/>
                      <a:pt x="14381" y="7150"/>
                    </a:cubicBezTo>
                    <a:cubicBezTo>
                      <a:pt x="14381" y="3205"/>
                      <a:pt x="11094" y="1"/>
                      <a:pt x="7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0"/>
              <p:cNvSpPr/>
              <p:nvPr/>
            </p:nvSpPr>
            <p:spPr>
              <a:xfrm flipH="1">
                <a:off x="1803378" y="2911341"/>
                <a:ext cx="161042" cy="161067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14381" extrusionOk="0">
                    <a:moveTo>
                      <a:pt x="7232" y="0"/>
                    </a:moveTo>
                    <a:cubicBezTo>
                      <a:pt x="3205" y="0"/>
                      <a:pt x="0" y="3205"/>
                      <a:pt x="0" y="7149"/>
                    </a:cubicBezTo>
                    <a:cubicBezTo>
                      <a:pt x="0" y="11176"/>
                      <a:pt x="3205" y="14381"/>
                      <a:pt x="7232" y="14381"/>
                    </a:cubicBezTo>
                    <a:cubicBezTo>
                      <a:pt x="11176" y="14381"/>
                      <a:pt x="14381" y="11176"/>
                      <a:pt x="14381" y="7149"/>
                    </a:cubicBezTo>
                    <a:cubicBezTo>
                      <a:pt x="14381" y="3205"/>
                      <a:pt x="11176" y="0"/>
                      <a:pt x="7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40"/>
            <p:cNvGrpSpPr/>
            <p:nvPr/>
          </p:nvGrpSpPr>
          <p:grpSpPr>
            <a:xfrm rot="-2700000">
              <a:off x="-230444" y="650009"/>
              <a:ext cx="1887360" cy="1726630"/>
              <a:chOff x="2822050" y="3455450"/>
              <a:chExt cx="2149750" cy="1966675"/>
            </a:xfrm>
          </p:grpSpPr>
          <p:sp>
            <p:nvSpPr>
              <p:cNvPr id="798" name="Google Shape;798;p40"/>
              <p:cNvSpPr/>
              <p:nvPr/>
            </p:nvSpPr>
            <p:spPr>
              <a:xfrm>
                <a:off x="2822050" y="3455450"/>
                <a:ext cx="2149750" cy="1966675"/>
              </a:xfrm>
              <a:custGeom>
                <a:avLst/>
                <a:gdLst/>
                <a:ahLst/>
                <a:cxnLst/>
                <a:rect l="l" t="t" r="r" b="b"/>
                <a:pathLst>
                  <a:path w="85990" h="78667" extrusionOk="0">
                    <a:moveTo>
                      <a:pt x="83197" y="2536"/>
                    </a:moveTo>
                    <a:lnTo>
                      <a:pt x="83197" y="2536"/>
                    </a:lnTo>
                    <a:cubicBezTo>
                      <a:pt x="77720" y="34686"/>
                      <a:pt x="62001" y="57580"/>
                      <a:pt x="37683" y="68753"/>
                    </a:cubicBezTo>
                    <a:cubicBezTo>
                      <a:pt x="26957" y="73633"/>
                      <a:pt x="15339" y="76150"/>
                      <a:pt x="3599" y="76150"/>
                    </a:cubicBezTo>
                    <a:cubicBezTo>
                      <a:pt x="3349" y="76150"/>
                      <a:pt x="3099" y="76149"/>
                      <a:pt x="2849" y="76147"/>
                    </a:cubicBezTo>
                    <a:cubicBezTo>
                      <a:pt x="10845" y="36603"/>
                      <a:pt x="32425" y="18748"/>
                      <a:pt x="49184" y="10697"/>
                    </a:cubicBezTo>
                    <a:cubicBezTo>
                      <a:pt x="59810" y="5603"/>
                      <a:pt x="71421" y="2810"/>
                      <a:pt x="83197" y="2536"/>
                    </a:cubicBezTo>
                    <a:close/>
                    <a:moveTo>
                      <a:pt x="83457" y="1"/>
                    </a:moveTo>
                    <a:cubicBezTo>
                      <a:pt x="79119" y="1"/>
                      <a:pt x="64461" y="562"/>
                      <a:pt x="48199" y="8342"/>
                    </a:cubicBezTo>
                    <a:cubicBezTo>
                      <a:pt x="30672" y="16776"/>
                      <a:pt x="8107" y="35507"/>
                      <a:pt x="56" y="77078"/>
                    </a:cubicBezTo>
                    <a:cubicBezTo>
                      <a:pt x="1" y="77461"/>
                      <a:pt x="110" y="77790"/>
                      <a:pt x="330" y="78064"/>
                    </a:cubicBezTo>
                    <a:cubicBezTo>
                      <a:pt x="549" y="78392"/>
                      <a:pt x="877" y="78557"/>
                      <a:pt x="1206" y="78611"/>
                    </a:cubicBezTo>
                    <a:cubicBezTo>
                      <a:pt x="1370" y="78611"/>
                      <a:pt x="2520" y="78666"/>
                      <a:pt x="4383" y="78666"/>
                    </a:cubicBezTo>
                    <a:cubicBezTo>
                      <a:pt x="16213" y="78557"/>
                      <a:pt x="27879" y="75982"/>
                      <a:pt x="38669" y="71053"/>
                    </a:cubicBezTo>
                    <a:cubicBezTo>
                      <a:pt x="70928" y="56265"/>
                      <a:pt x="82156" y="25046"/>
                      <a:pt x="85935" y="1495"/>
                    </a:cubicBezTo>
                    <a:cubicBezTo>
                      <a:pt x="85990" y="1112"/>
                      <a:pt x="85880" y="783"/>
                      <a:pt x="85661" y="509"/>
                    </a:cubicBezTo>
                    <a:cubicBezTo>
                      <a:pt x="85442" y="181"/>
                      <a:pt x="85114" y="16"/>
                      <a:pt x="84730" y="16"/>
                    </a:cubicBezTo>
                    <a:cubicBezTo>
                      <a:pt x="84627" y="16"/>
                      <a:pt x="84189" y="1"/>
                      <a:pt x="83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0"/>
              <p:cNvSpPr/>
              <p:nvPr/>
            </p:nvSpPr>
            <p:spPr>
              <a:xfrm>
                <a:off x="2854925" y="3487350"/>
                <a:ext cx="2084025" cy="1901900"/>
              </a:xfrm>
              <a:custGeom>
                <a:avLst/>
                <a:gdLst/>
                <a:ahLst/>
                <a:cxnLst/>
                <a:rect l="l" t="t" r="r" b="b"/>
                <a:pathLst>
                  <a:path w="83361" h="76076" extrusionOk="0">
                    <a:moveTo>
                      <a:pt x="81991" y="0"/>
                    </a:moveTo>
                    <a:lnTo>
                      <a:pt x="75857" y="5696"/>
                    </a:lnTo>
                    <a:cubicBezTo>
                      <a:pt x="75747" y="5587"/>
                      <a:pt x="75638" y="5587"/>
                      <a:pt x="75473" y="5532"/>
                    </a:cubicBezTo>
                    <a:lnTo>
                      <a:pt x="58221" y="3998"/>
                    </a:lnTo>
                    <a:cubicBezTo>
                      <a:pt x="56961" y="4382"/>
                      <a:pt x="55647" y="4820"/>
                      <a:pt x="54332" y="5368"/>
                    </a:cubicBezTo>
                    <a:lnTo>
                      <a:pt x="74269" y="7175"/>
                    </a:lnTo>
                    <a:lnTo>
                      <a:pt x="60686" y="19608"/>
                    </a:lnTo>
                    <a:lnTo>
                      <a:pt x="60576" y="19608"/>
                    </a:lnTo>
                    <a:lnTo>
                      <a:pt x="33191" y="17088"/>
                    </a:lnTo>
                    <a:cubicBezTo>
                      <a:pt x="32589" y="17581"/>
                      <a:pt x="31931" y="18129"/>
                      <a:pt x="31329" y="18622"/>
                    </a:cubicBezTo>
                    <a:lnTo>
                      <a:pt x="59042" y="21141"/>
                    </a:lnTo>
                    <a:lnTo>
                      <a:pt x="51375" y="27988"/>
                    </a:lnTo>
                    <a:cubicBezTo>
                      <a:pt x="51210" y="27988"/>
                      <a:pt x="50991" y="28042"/>
                      <a:pt x="50882" y="28207"/>
                    </a:cubicBezTo>
                    <a:cubicBezTo>
                      <a:pt x="50717" y="28316"/>
                      <a:pt x="50663" y="28481"/>
                      <a:pt x="50608" y="28700"/>
                    </a:cubicBezTo>
                    <a:lnTo>
                      <a:pt x="46062" y="32917"/>
                    </a:lnTo>
                    <a:lnTo>
                      <a:pt x="19608" y="30507"/>
                    </a:lnTo>
                    <a:cubicBezTo>
                      <a:pt x="19170" y="31000"/>
                      <a:pt x="18787" y="31548"/>
                      <a:pt x="18403" y="32095"/>
                    </a:cubicBezTo>
                    <a:lnTo>
                      <a:pt x="44364" y="34451"/>
                    </a:lnTo>
                    <a:lnTo>
                      <a:pt x="32260" y="45514"/>
                    </a:lnTo>
                    <a:cubicBezTo>
                      <a:pt x="32150" y="45405"/>
                      <a:pt x="32041" y="45350"/>
                      <a:pt x="31877" y="45350"/>
                    </a:cubicBezTo>
                    <a:lnTo>
                      <a:pt x="11119" y="43488"/>
                    </a:lnTo>
                    <a:cubicBezTo>
                      <a:pt x="10845" y="44035"/>
                      <a:pt x="10571" y="44528"/>
                      <a:pt x="10297" y="45076"/>
                    </a:cubicBezTo>
                    <a:lnTo>
                      <a:pt x="30672" y="46938"/>
                    </a:lnTo>
                    <a:lnTo>
                      <a:pt x="17089" y="59371"/>
                    </a:lnTo>
                    <a:lnTo>
                      <a:pt x="16979" y="59371"/>
                    </a:lnTo>
                    <a:lnTo>
                      <a:pt x="4711" y="58275"/>
                    </a:lnTo>
                    <a:cubicBezTo>
                      <a:pt x="4546" y="58768"/>
                      <a:pt x="4382" y="59316"/>
                      <a:pt x="4163" y="59864"/>
                    </a:cubicBezTo>
                    <a:lnTo>
                      <a:pt x="15446" y="60904"/>
                    </a:lnTo>
                    <a:lnTo>
                      <a:pt x="274" y="74761"/>
                    </a:lnTo>
                    <a:cubicBezTo>
                      <a:pt x="165" y="75145"/>
                      <a:pt x="55" y="75583"/>
                      <a:pt x="0" y="76021"/>
                    </a:cubicBezTo>
                    <a:cubicBezTo>
                      <a:pt x="0" y="76021"/>
                      <a:pt x="439" y="76076"/>
                      <a:pt x="1260" y="76076"/>
                    </a:cubicBezTo>
                    <a:lnTo>
                      <a:pt x="23059" y="56194"/>
                    </a:lnTo>
                    <a:lnTo>
                      <a:pt x="23497" y="73392"/>
                    </a:lnTo>
                    <a:lnTo>
                      <a:pt x="25195" y="72899"/>
                    </a:lnTo>
                    <a:lnTo>
                      <a:pt x="24702" y="54661"/>
                    </a:lnTo>
                    <a:lnTo>
                      <a:pt x="37956" y="42556"/>
                    </a:lnTo>
                    <a:lnTo>
                      <a:pt x="38613" y="67805"/>
                    </a:lnTo>
                    <a:cubicBezTo>
                      <a:pt x="39161" y="67532"/>
                      <a:pt x="39709" y="67258"/>
                      <a:pt x="40256" y="66984"/>
                    </a:cubicBezTo>
                    <a:lnTo>
                      <a:pt x="39599" y="41078"/>
                    </a:lnTo>
                    <a:lnTo>
                      <a:pt x="50663" y="30945"/>
                    </a:lnTo>
                    <a:lnTo>
                      <a:pt x="51429" y="59535"/>
                    </a:lnTo>
                    <a:cubicBezTo>
                      <a:pt x="51429" y="59645"/>
                      <a:pt x="51429" y="59699"/>
                      <a:pt x="51484" y="59809"/>
                    </a:cubicBezTo>
                    <a:cubicBezTo>
                      <a:pt x="52032" y="59371"/>
                      <a:pt x="52525" y="58987"/>
                      <a:pt x="53073" y="58549"/>
                    </a:cubicBezTo>
                    <a:lnTo>
                      <a:pt x="52306" y="29412"/>
                    </a:lnTo>
                    <a:lnTo>
                      <a:pt x="66053" y="16869"/>
                    </a:lnTo>
                    <a:lnTo>
                      <a:pt x="66765" y="43761"/>
                    </a:lnTo>
                    <a:cubicBezTo>
                      <a:pt x="67313" y="42995"/>
                      <a:pt x="67860" y="42173"/>
                      <a:pt x="68353" y="41352"/>
                    </a:cubicBezTo>
                    <a:lnTo>
                      <a:pt x="67696" y="15336"/>
                    </a:lnTo>
                    <a:lnTo>
                      <a:pt x="83196" y="1205"/>
                    </a:lnTo>
                    <a:lnTo>
                      <a:pt x="833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63"/>
          <p:cNvGrpSpPr/>
          <p:nvPr/>
        </p:nvGrpSpPr>
        <p:grpSpPr>
          <a:xfrm>
            <a:off x="7467175" y="372550"/>
            <a:ext cx="2387600" cy="2671550"/>
            <a:chOff x="7467175" y="372550"/>
            <a:chExt cx="2387600" cy="2671550"/>
          </a:xfrm>
        </p:grpSpPr>
        <p:sp>
          <p:nvSpPr>
            <p:cNvPr id="1279" name="Google Shape;1279;p63"/>
            <p:cNvSpPr/>
            <p:nvPr/>
          </p:nvSpPr>
          <p:spPr>
            <a:xfrm>
              <a:off x="7494375" y="683700"/>
              <a:ext cx="2360400" cy="236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3"/>
            <p:cNvSpPr/>
            <p:nvPr/>
          </p:nvSpPr>
          <p:spPr>
            <a:xfrm>
              <a:off x="7467175" y="372550"/>
              <a:ext cx="333900" cy="333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63"/>
          <p:cNvGrpSpPr/>
          <p:nvPr/>
        </p:nvGrpSpPr>
        <p:grpSpPr>
          <a:xfrm>
            <a:off x="-104287" y="1612400"/>
            <a:ext cx="2360400" cy="2991600"/>
            <a:chOff x="-104287" y="1612400"/>
            <a:chExt cx="2360400" cy="2991600"/>
          </a:xfrm>
        </p:grpSpPr>
        <p:sp>
          <p:nvSpPr>
            <p:cNvPr id="1282" name="Google Shape;1282;p63"/>
            <p:cNvSpPr/>
            <p:nvPr/>
          </p:nvSpPr>
          <p:spPr>
            <a:xfrm>
              <a:off x="-104287" y="1612400"/>
              <a:ext cx="2360400" cy="236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3"/>
            <p:cNvSpPr/>
            <p:nvPr/>
          </p:nvSpPr>
          <p:spPr>
            <a:xfrm>
              <a:off x="1547250" y="4047500"/>
              <a:ext cx="556500" cy="55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6" name="Google Shape;1286;p63"/>
          <p:cNvSpPr txBox="1"/>
          <p:nvPr/>
        </p:nvSpPr>
        <p:spPr>
          <a:xfrm>
            <a:off x="3005025" y="4200500"/>
            <a:ext cx="31341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keep this slide for attribution</a:t>
            </a:r>
            <a:endParaRPr sz="12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297" name="Google Shape;1297;p63"/>
          <p:cNvGrpSpPr/>
          <p:nvPr/>
        </p:nvGrpSpPr>
        <p:grpSpPr>
          <a:xfrm>
            <a:off x="230260" y="1468868"/>
            <a:ext cx="1614228" cy="2696287"/>
            <a:chOff x="458860" y="1468868"/>
            <a:chExt cx="1614228" cy="2696287"/>
          </a:xfrm>
        </p:grpSpPr>
        <p:grpSp>
          <p:nvGrpSpPr>
            <p:cNvPr id="1298" name="Google Shape;1298;p63"/>
            <p:cNvGrpSpPr/>
            <p:nvPr/>
          </p:nvGrpSpPr>
          <p:grpSpPr>
            <a:xfrm>
              <a:off x="1039824" y="1468868"/>
              <a:ext cx="551849" cy="722601"/>
              <a:chOff x="1920201" y="869774"/>
              <a:chExt cx="2965338" cy="3882865"/>
            </a:xfrm>
          </p:grpSpPr>
          <p:sp>
            <p:nvSpPr>
              <p:cNvPr id="1299" name="Google Shape;1299;p6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6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1" name="Google Shape;1301;p63"/>
            <p:cNvGrpSpPr/>
            <p:nvPr/>
          </p:nvGrpSpPr>
          <p:grpSpPr>
            <a:xfrm>
              <a:off x="1667884" y="2527313"/>
              <a:ext cx="405204" cy="530581"/>
              <a:chOff x="1847200" y="238125"/>
              <a:chExt cx="3930200" cy="5146275"/>
            </a:xfrm>
          </p:grpSpPr>
          <p:sp>
            <p:nvSpPr>
              <p:cNvPr id="1302" name="Google Shape;1302;p63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63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4" name="Google Shape;1304;p63"/>
            <p:cNvGrpSpPr/>
            <p:nvPr/>
          </p:nvGrpSpPr>
          <p:grpSpPr>
            <a:xfrm>
              <a:off x="458860" y="2973792"/>
              <a:ext cx="909841" cy="1191363"/>
              <a:chOff x="859727" y="238125"/>
              <a:chExt cx="3930200" cy="5146275"/>
            </a:xfrm>
          </p:grpSpPr>
          <p:sp>
            <p:nvSpPr>
              <p:cNvPr id="1305" name="Google Shape;1305;p63"/>
              <p:cNvSpPr/>
              <p:nvPr/>
            </p:nvSpPr>
            <p:spPr>
              <a:xfrm>
                <a:off x="859727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63"/>
              <p:cNvSpPr/>
              <p:nvPr/>
            </p:nvSpPr>
            <p:spPr>
              <a:xfrm>
                <a:off x="2653727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7" name="Google Shape;1307;p63"/>
          <p:cNvGrpSpPr/>
          <p:nvPr/>
        </p:nvGrpSpPr>
        <p:grpSpPr>
          <a:xfrm>
            <a:off x="7070960" y="1334163"/>
            <a:ext cx="1931582" cy="2147967"/>
            <a:chOff x="7070960" y="1334163"/>
            <a:chExt cx="1931582" cy="2147967"/>
          </a:xfrm>
        </p:grpSpPr>
        <p:grpSp>
          <p:nvGrpSpPr>
            <p:cNvPr id="1308" name="Google Shape;1308;p63"/>
            <p:cNvGrpSpPr/>
            <p:nvPr/>
          </p:nvGrpSpPr>
          <p:grpSpPr>
            <a:xfrm>
              <a:off x="8051384" y="1334163"/>
              <a:ext cx="405204" cy="530581"/>
              <a:chOff x="1847200" y="238125"/>
              <a:chExt cx="3930200" cy="5146275"/>
            </a:xfrm>
          </p:grpSpPr>
          <p:sp>
            <p:nvSpPr>
              <p:cNvPr id="1309" name="Google Shape;1309;p63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63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1" name="Google Shape;1311;p63"/>
            <p:cNvGrpSpPr/>
            <p:nvPr/>
          </p:nvGrpSpPr>
          <p:grpSpPr>
            <a:xfrm>
              <a:off x="7070960" y="1780642"/>
              <a:ext cx="909841" cy="1191363"/>
              <a:chOff x="1847200" y="238125"/>
              <a:chExt cx="3930200" cy="5146275"/>
            </a:xfrm>
          </p:grpSpPr>
          <p:sp>
            <p:nvSpPr>
              <p:cNvPr id="1312" name="Google Shape;1312;p63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63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4" name="Google Shape;1314;p63"/>
            <p:cNvGrpSpPr/>
            <p:nvPr/>
          </p:nvGrpSpPr>
          <p:grpSpPr>
            <a:xfrm>
              <a:off x="8334015" y="2606749"/>
              <a:ext cx="668527" cy="875381"/>
              <a:chOff x="1847200" y="238125"/>
              <a:chExt cx="3930200" cy="5146275"/>
            </a:xfrm>
          </p:grpSpPr>
          <p:sp>
            <p:nvSpPr>
              <p:cNvPr id="1315" name="Google Shape;1315;p63"/>
              <p:cNvSpPr/>
              <p:nvPr/>
            </p:nvSpPr>
            <p:spPr>
              <a:xfrm>
                <a:off x="1847200" y="238125"/>
                <a:ext cx="2117700" cy="507230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63"/>
              <p:cNvSpPr/>
              <p:nvPr/>
            </p:nvSpPr>
            <p:spPr>
              <a:xfrm>
                <a:off x="3641200" y="302850"/>
                <a:ext cx="2136200" cy="5081550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Nadpis 4">
            <a:extLst>
              <a:ext uri="{FF2B5EF4-FFF2-40B4-BE49-F238E27FC236}">
                <a16:creationId xmlns:a16="http://schemas.microsoft.com/office/drawing/2014/main" id="{5A9CDE7D-3453-40D8-AC5C-1FA31B87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750" y="614054"/>
            <a:ext cx="5055812" cy="922500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EC146815-CCE1-4B66-BE35-0E71E011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COFFEA SPP.</a:t>
            </a:r>
          </a:p>
        </p:txBody>
      </p:sp>
      <p:graphicFrame>
        <p:nvGraphicFramePr>
          <p:cNvPr id="10" name="Tabuľka 10">
            <a:extLst>
              <a:ext uri="{FF2B5EF4-FFF2-40B4-BE49-F238E27FC236}">
                <a16:creationId xmlns:a16="http://schemas.microsoft.com/office/drawing/2014/main" id="{2FB0E3B3-41AC-4310-B849-4422A1D73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324359"/>
              </p:ext>
            </p:extLst>
          </p:nvPr>
        </p:nvGraphicFramePr>
        <p:xfrm>
          <a:off x="713250" y="1112200"/>
          <a:ext cx="4180219" cy="2776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4175">
                  <a:extLst>
                    <a:ext uri="{9D8B030D-6E8A-4147-A177-3AD203B41FA5}">
                      <a16:colId xmlns:a16="http://schemas.microsoft.com/office/drawing/2014/main" val="2274582866"/>
                    </a:ext>
                  </a:extLst>
                </a:gridCol>
                <a:gridCol w="2636044">
                  <a:extLst>
                    <a:ext uri="{9D8B030D-6E8A-4147-A177-3AD203B41FA5}">
                      <a16:colId xmlns:a16="http://schemas.microsoft.com/office/drawing/2014/main" val="2244231711"/>
                    </a:ext>
                  </a:extLst>
                </a:gridCol>
              </a:tblGrid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RÍŠA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rastliny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642419"/>
                  </a:ext>
                </a:extLst>
              </a:tr>
              <a:tr h="331597">
                <a:tc>
                  <a:txBody>
                    <a:bodyPr/>
                    <a:lstStyle/>
                    <a:p>
                      <a:r>
                        <a:rPr lang="sk-SK" b="1" dirty="0"/>
                        <a:t>ODDELENIE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magnóliorasty</a:t>
                      </a:r>
                      <a:endParaRPr lang="sk-S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3071008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NADTRIEDA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dvojklíčnolistové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1841016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TRIEDA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magnólie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1127854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PODTRIEDA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astrové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792306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RAD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horcotvaré</a:t>
                      </a:r>
                      <a:endParaRPr lang="sk-S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78527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ČEĽAĎ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marenovité</a:t>
                      </a:r>
                      <a:endParaRPr lang="sk-S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353890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ROD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Coffea</a:t>
                      </a:r>
                      <a:endParaRPr lang="sk-S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8568760"/>
                  </a:ext>
                </a:extLst>
              </a:tr>
            </a:tbl>
          </a:graphicData>
        </a:graphic>
      </p:graphicFrame>
      <p:pic>
        <p:nvPicPr>
          <p:cNvPr id="7" name="Obrázok 6" descr="Obrázok, na ktorom je horká tekvička, rastlina, papraď, list&#10;&#10;Automaticky generovaný popis">
            <a:extLst>
              <a:ext uri="{FF2B5EF4-FFF2-40B4-BE49-F238E27FC236}">
                <a16:creationId xmlns:a16="http://schemas.microsoft.com/office/drawing/2014/main" id="{7353B184-ADE5-44DB-B996-68627607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730" y="0"/>
            <a:ext cx="33032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3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EC146815-CCE1-4B66-BE35-0E71E011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COFFEA SPP.</a:t>
            </a:r>
          </a:p>
        </p:txBody>
      </p:sp>
      <p:graphicFrame>
        <p:nvGraphicFramePr>
          <p:cNvPr id="10" name="Tabuľka 10">
            <a:extLst>
              <a:ext uri="{FF2B5EF4-FFF2-40B4-BE49-F238E27FC236}">
                <a16:creationId xmlns:a16="http://schemas.microsoft.com/office/drawing/2014/main" id="{2FB0E3B3-41AC-4310-B849-4422A1D73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82363"/>
              </p:ext>
            </p:extLst>
          </p:nvPr>
        </p:nvGraphicFramePr>
        <p:xfrm>
          <a:off x="721444" y="1219757"/>
          <a:ext cx="4593506" cy="243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062">
                  <a:extLst>
                    <a:ext uri="{9D8B030D-6E8A-4147-A177-3AD203B41FA5}">
                      <a16:colId xmlns:a16="http://schemas.microsoft.com/office/drawing/2014/main" val="2274582866"/>
                    </a:ext>
                  </a:extLst>
                </a:gridCol>
                <a:gridCol w="3550444">
                  <a:extLst>
                    <a:ext uri="{9D8B030D-6E8A-4147-A177-3AD203B41FA5}">
                      <a16:colId xmlns:a16="http://schemas.microsoft.com/office/drawing/2014/main" val="2244231711"/>
                    </a:ext>
                  </a:extLst>
                </a:gridCol>
              </a:tblGrid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VZHĽAD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vždyzelený krík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78527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LISTY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jasnozelené </a:t>
                      </a:r>
                      <a:r>
                        <a:rPr lang="sk-SK" dirty="0" err="1"/>
                        <a:t>protistojné</a:t>
                      </a:r>
                      <a:r>
                        <a:rPr lang="sk-SK" dirty="0"/>
                        <a:t> listy s jemným okrajom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428815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KVETY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biele, rastú v strapcoch, veľmi aromatické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4777908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PLODY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červené kôstkovice veľkosti čerešne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5961885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SEMENÁ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okrúhle s rovnou prednou časťou a žliabkom/kanálikom, väčšinou v pároch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8873820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r>
                        <a:rPr lang="sk-SK" b="1" dirty="0"/>
                        <a:t>KOREŃ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Do hĺbky 0,5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3394726"/>
                  </a:ext>
                </a:extLst>
              </a:tr>
            </a:tbl>
          </a:graphicData>
        </a:graphic>
      </p:graphicFrame>
      <p:pic>
        <p:nvPicPr>
          <p:cNvPr id="3" name="Obrázok 2" descr="Obrázok, na ktorom je strom, vonkajšie, rastlina, zoradené&#10;&#10;Automaticky generovaný popis">
            <a:extLst>
              <a:ext uri="{FF2B5EF4-FFF2-40B4-BE49-F238E27FC236}">
                <a16:creationId xmlns:a16="http://schemas.microsoft.com/office/drawing/2014/main" id="{2014EAFD-6AAA-4134-AE39-F6A9BE2D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931" y="2512219"/>
            <a:ext cx="37719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9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F66A7-D3DB-4ADC-85C3-05C72083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ARABICA/ROBUSTA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3794605-42EE-486B-A278-B821A933B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345" y="0"/>
            <a:ext cx="3636655" cy="5143500"/>
          </a:xfrm>
          <a:prstGeom prst="rect">
            <a:avLst/>
          </a:prstGeom>
        </p:spPr>
      </p:pic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1914240E-EC9F-4041-B318-237025B1D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90534"/>
              </p:ext>
            </p:extLst>
          </p:nvPr>
        </p:nvGraphicFramePr>
        <p:xfrm>
          <a:off x="188117" y="1196975"/>
          <a:ext cx="5198271" cy="3484880"/>
        </p:xfrm>
        <a:graphic>
          <a:graphicData uri="http://schemas.openxmlformats.org/drawingml/2006/table">
            <a:tbl>
              <a:tblPr firstRow="1" bandRow="1">
                <a:tableStyleId>{861ECE2F-E6A7-448E-9EF3-4B6D914C07EB}</a:tableStyleId>
              </a:tblPr>
              <a:tblGrid>
                <a:gridCol w="1938478">
                  <a:extLst>
                    <a:ext uri="{9D8B030D-6E8A-4147-A177-3AD203B41FA5}">
                      <a16:colId xmlns:a16="http://schemas.microsoft.com/office/drawing/2014/main" val="3009394870"/>
                    </a:ext>
                  </a:extLst>
                </a:gridCol>
                <a:gridCol w="1559580">
                  <a:extLst>
                    <a:ext uri="{9D8B030D-6E8A-4147-A177-3AD203B41FA5}">
                      <a16:colId xmlns:a16="http://schemas.microsoft.com/office/drawing/2014/main" val="2340852762"/>
                    </a:ext>
                  </a:extLst>
                </a:gridCol>
                <a:gridCol w="1700213">
                  <a:extLst>
                    <a:ext uri="{9D8B030D-6E8A-4147-A177-3AD203B41FA5}">
                      <a16:colId xmlns:a16="http://schemas.microsoft.com/office/drawing/2014/main" val="1212024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400" b="1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PôVOD</a:t>
                      </a:r>
                      <a:endParaRPr lang="sk-SK" sz="14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Etiópia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Západná Afrika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79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NADMORSKÁ VÝŠKA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800 -2000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do 800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630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TEPLOTA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16 – 24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22 – 30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74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ZRÁŽKY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1200 – 2200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2200 – 3000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2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ODOLNOSŤ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nízka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vysoká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9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CHROMOZÓMY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36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KOFEÍN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1,1 – 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 – 4,5%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OLEJE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15 – 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10 – 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429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CUKRY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 – 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 – 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31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29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13EEB-74E7-42A5-8B93-B0560151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KÁVOVÝ KVET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C07F06-03EA-4BD3-AD52-86BC947D5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1112200"/>
            <a:ext cx="4580269" cy="3491700"/>
          </a:xfrm>
        </p:spPr>
        <p:txBody>
          <a:bodyPr/>
          <a:lstStyle/>
          <a:p>
            <a:r>
              <a:rPr lang="sk-SK" sz="1400" dirty="0"/>
              <a:t>kvety </a:t>
            </a:r>
            <a:r>
              <a:rPr lang="sk-SK" sz="1400" dirty="0" err="1"/>
              <a:t>Arabicy</a:t>
            </a:r>
            <a:r>
              <a:rPr lang="sk-SK" sz="1400" dirty="0"/>
              <a:t> samoopelivé</a:t>
            </a:r>
          </a:p>
          <a:p>
            <a:r>
              <a:rPr lang="sk-SK" sz="1400" dirty="0"/>
              <a:t>Rastú v strapcoch</a:t>
            </a:r>
          </a:p>
          <a:p>
            <a:r>
              <a:rPr lang="sk-SK" sz="1400" dirty="0"/>
              <a:t>7 štádií</a:t>
            </a:r>
          </a:p>
          <a:p>
            <a:r>
              <a:rPr lang="sk-SK" sz="1400" dirty="0"/>
              <a:t>kvitnú 1 – 2 dni</a:t>
            </a:r>
          </a:p>
          <a:p>
            <a:r>
              <a:rPr lang="sk-SK" sz="1400" dirty="0"/>
              <a:t>vôňa jazmínu</a:t>
            </a:r>
          </a:p>
          <a:p>
            <a:r>
              <a:rPr lang="sk-SK" sz="1400" dirty="0"/>
              <a:t>nektár s prirodzeným obsahom kofeínu zlepšuje pamäť včiel a priláka viac včiel</a:t>
            </a:r>
          </a:p>
          <a:p>
            <a:endParaRPr lang="sk-SK" dirty="0"/>
          </a:p>
        </p:txBody>
      </p:sp>
      <p:pic>
        <p:nvPicPr>
          <p:cNvPr id="13" name="Obrázok 12" descr="Obrázok, na ktorom je rastlina, kvet, záhrada&#10;&#10;Automaticky generovaný popis">
            <a:extLst>
              <a:ext uri="{FF2B5EF4-FFF2-40B4-BE49-F238E27FC236}">
                <a16:creationId xmlns:a16="http://schemas.microsoft.com/office/drawing/2014/main" id="{3865982E-E835-45A1-895A-E9F8177D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395" y="1112200"/>
            <a:ext cx="2535893" cy="25358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2311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4FF4B-C291-446E-B7FD-26EC46B5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KÁVOVÁ ČEREŠŇA 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50D050E-6638-4FA7-86C0-82DBBA124BD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flipH="1">
            <a:off x="971227" y="1426165"/>
            <a:ext cx="2493300" cy="417300"/>
          </a:xfrm>
        </p:spPr>
        <p:txBody>
          <a:bodyPr/>
          <a:lstStyle/>
          <a:p>
            <a:r>
              <a:rPr lang="sk-SK" dirty="0"/>
              <a:t>ČASTI</a:t>
            </a:r>
          </a:p>
        </p:txBody>
      </p:sp>
      <p:sp>
        <p:nvSpPr>
          <p:cNvPr id="10" name="Podnadpis 9">
            <a:extLst>
              <a:ext uri="{FF2B5EF4-FFF2-40B4-BE49-F238E27FC236}">
                <a16:creationId xmlns:a16="http://schemas.microsoft.com/office/drawing/2014/main" id="{72984C1D-0956-4EC5-BC9C-08A11E05F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13250" y="1909350"/>
            <a:ext cx="4615988" cy="662400"/>
          </a:xfrm>
        </p:spPr>
        <p:txBody>
          <a:bodyPr/>
          <a:lstStyle/>
          <a:p>
            <a:pPr marL="152400" indent="0" algn="l"/>
            <a:r>
              <a:rPr lang="sk-SK" sz="1400" b="1" dirty="0"/>
              <a:t>VRCHNÁ POKOŽKA/EPIKARP </a:t>
            </a:r>
            <a:r>
              <a:rPr lang="sk-SK" sz="1400" dirty="0"/>
              <a:t>– vrchná vrstva – zelená – červená</a:t>
            </a:r>
          </a:p>
          <a:p>
            <a:pPr marL="152400" indent="0" algn="l">
              <a:buNone/>
            </a:pPr>
            <a:r>
              <a:rPr lang="sk-SK" sz="1400" b="1" dirty="0"/>
              <a:t>DUŽINA/MEZOKARP </a:t>
            </a:r>
            <a:r>
              <a:rPr lang="sk-SK" sz="1400" dirty="0"/>
              <a:t>– bohatá na cukry a najviac ovplyvňuje chuť</a:t>
            </a:r>
          </a:p>
          <a:p>
            <a:pPr marL="152400" indent="0" algn="l"/>
            <a:r>
              <a:rPr lang="sk-SK" sz="1400" b="1" dirty="0"/>
              <a:t>ENDOKARP</a:t>
            </a:r>
            <a:r>
              <a:rPr lang="sk-SK" sz="1400" dirty="0"/>
              <a:t> – </a:t>
            </a:r>
            <a:r>
              <a:rPr lang="sk-SK" sz="1400" dirty="0" err="1"/>
              <a:t>schránkovitá</a:t>
            </a:r>
            <a:r>
              <a:rPr lang="sk-SK" sz="1400" dirty="0"/>
              <a:t> vrstva z 3 – 7 častí obkolesujúca zrno</a:t>
            </a:r>
          </a:p>
          <a:p>
            <a:pPr marL="152400" indent="0" algn="l">
              <a:buNone/>
            </a:pPr>
            <a:r>
              <a:rPr lang="sk-SK" sz="1400" b="1" dirty="0"/>
              <a:t>STRIEBORNÁ POKOŽKA</a:t>
            </a:r>
          </a:p>
          <a:p>
            <a:pPr marL="152400" indent="0" algn="l">
              <a:buNone/>
            </a:pPr>
            <a:r>
              <a:rPr lang="sk-SK" sz="1400" b="1" dirty="0"/>
              <a:t>ENDOSPERM</a:t>
            </a:r>
            <a:r>
              <a:rPr lang="sk-SK" sz="1400" dirty="0"/>
              <a:t> – </a:t>
            </a:r>
            <a:r>
              <a:rPr lang="en-US" sz="1400" dirty="0"/>
              <a:t>k</a:t>
            </a:r>
            <a:r>
              <a:rPr lang="sk-SK" sz="1400" dirty="0"/>
              <a:t>á</a:t>
            </a:r>
            <a:r>
              <a:rPr lang="en-US" sz="1400" dirty="0" err="1"/>
              <a:t>vov</a:t>
            </a:r>
            <a:r>
              <a:rPr lang="sk-SK" sz="1400" dirty="0"/>
              <a:t>é</a:t>
            </a:r>
            <a:r>
              <a:rPr lang="en-US" sz="1400" dirty="0"/>
              <a:t> </a:t>
            </a:r>
            <a:r>
              <a:rPr lang="en-US" sz="1400" dirty="0" err="1"/>
              <a:t>zrno</a:t>
            </a:r>
            <a:endParaRPr lang="sk-SK" sz="1400" dirty="0"/>
          </a:p>
          <a:p>
            <a:endParaRPr lang="sk-SK" sz="1400" dirty="0"/>
          </a:p>
        </p:txBody>
      </p:sp>
      <p:pic>
        <p:nvPicPr>
          <p:cNvPr id="5" name="Obrázok 4" descr="Obrázok, na ktorom je jedlo, ovocie, jablko, bobule&#10;&#10;Automaticky generovaný popis">
            <a:extLst>
              <a:ext uri="{FF2B5EF4-FFF2-40B4-BE49-F238E27FC236}">
                <a16:creationId xmlns:a16="http://schemas.microsoft.com/office/drawing/2014/main" id="{E1CAF8C8-0724-4735-A6AD-87711411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914" y="354602"/>
            <a:ext cx="2143125" cy="2143125"/>
          </a:xfrm>
          <a:prstGeom prst="ellipse">
            <a:avLst/>
          </a:prstGeom>
        </p:spPr>
      </p:pic>
      <p:pic>
        <p:nvPicPr>
          <p:cNvPr id="13" name="Obrázok 12" descr="Obrázok, na ktorom je ovocie, oriešok, gril, panvica&#10;&#10;Automaticky generovaný popis">
            <a:extLst>
              <a:ext uri="{FF2B5EF4-FFF2-40B4-BE49-F238E27FC236}">
                <a16:creationId xmlns:a16="http://schemas.microsoft.com/office/drawing/2014/main" id="{866A24DC-DF19-475D-97F5-573697039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693" y="2702971"/>
            <a:ext cx="2231763" cy="22354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2707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>
            <a:extLst>
              <a:ext uri="{FF2B5EF4-FFF2-40B4-BE49-F238E27FC236}">
                <a16:creationId xmlns:a16="http://schemas.microsoft.com/office/drawing/2014/main" id="{2494E041-C640-4016-AA4C-FAFC34E1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33362"/>
            <a:ext cx="78105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09730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 Coffee Newsletter by Slidesgo">
  <a:themeElements>
    <a:clrScheme name="Simple Light">
      <a:dk1>
        <a:srgbClr val="446351"/>
      </a:dk1>
      <a:lt1>
        <a:srgbClr val="53715F"/>
      </a:lt1>
      <a:dk2>
        <a:srgbClr val="B49450"/>
      </a:dk2>
      <a:lt2>
        <a:srgbClr val="C9A65A"/>
      </a:lt2>
      <a:accent1>
        <a:srgbClr val="446351"/>
      </a:accent1>
      <a:accent2>
        <a:srgbClr val="53715F"/>
      </a:accent2>
      <a:accent3>
        <a:srgbClr val="B49450"/>
      </a:accent3>
      <a:accent4>
        <a:srgbClr val="C9A65A"/>
      </a:accent4>
      <a:accent5>
        <a:srgbClr val="446351"/>
      </a:accent5>
      <a:accent6>
        <a:srgbClr val="53715F"/>
      </a:accent6>
      <a:hlink>
        <a:srgbClr val="374B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1197</Words>
  <Application>Microsoft Office PowerPoint</Application>
  <PresentationFormat>Prezentácia na obrazovke (16:9)</PresentationFormat>
  <Paragraphs>276</Paragraphs>
  <Slides>30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6" baseType="lpstr">
      <vt:lpstr>Merriweather</vt:lpstr>
      <vt:lpstr>Roboto Condensed Light</vt:lpstr>
      <vt:lpstr>Roboto Slab</vt:lpstr>
      <vt:lpstr>Proxima Nova</vt:lpstr>
      <vt:lpstr>Arial</vt:lpstr>
      <vt:lpstr>Nature Coffee Newsletter by Slidesgo</vt:lpstr>
      <vt:lpstr>KÁVOVNÍK</vt:lpstr>
      <vt:lpstr>OBSAH</vt:lpstr>
      <vt:lpstr>KÁVOVNÍK</vt:lpstr>
      <vt:lpstr>COFFEA SPP.</vt:lpstr>
      <vt:lpstr>COFFEA SPP.</vt:lpstr>
      <vt:lpstr>ARABICA/ROBUSTA</vt:lpstr>
      <vt:lpstr>KÁVOVÝ KVET</vt:lpstr>
      <vt:lpstr>KÁVOVÁ ČEREŠŇA </vt:lpstr>
      <vt:lpstr>Prezentácia programu PowerPoint</vt:lpstr>
      <vt:lpstr>CHÉMICKÉ ZLOŽKY</vt:lpstr>
      <vt:lpstr>CHEMICKÉ ZLOŽENIE KÁVOVÉHO ZRNA</vt:lpstr>
      <vt:lpstr>POLYFENOLY</vt:lpstr>
      <vt:lpstr>ZÁKLADNÉ CHEMICKÉ ZLOŽKY V KÁVOVOM ZRNE</vt:lpstr>
      <vt:lpstr>KYSELINA KÁVOVÁ</vt:lpstr>
      <vt:lpstr>KAFESTOL A KAHWEOL</vt:lpstr>
      <vt:lpstr>ĎALŠIE CHEMICKÉ ZLOŽKY </vt:lpstr>
      <vt:lpstr>KOFEÍN</vt:lpstr>
      <vt:lpstr>KOFEÍN</vt:lpstr>
      <vt:lpstr>BENEFITY KOFEÍNU</vt:lpstr>
      <vt:lpstr>PRI ZVÝŠENEJ DÁVKE KOFEÍNU</vt:lpstr>
      <vt:lpstr>PRVÁ POMOC</vt:lpstr>
      <vt:lpstr>KÁVOVNÍKOVÉ NÁPOJE</vt:lpstr>
      <vt:lpstr>KÁVA</vt:lpstr>
      <vt:lpstr>Prezentácia programu PowerPoint</vt:lpstr>
      <vt:lpstr>Prezentácia programu PowerPoint</vt:lpstr>
      <vt:lpstr>Prezentácia programu PowerPoint</vt:lpstr>
      <vt:lpstr>Prezentácia programu PowerPoint</vt:lpstr>
      <vt:lpstr>VÝLUHY</vt:lpstr>
      <vt:lpstr>Resources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KÁVOVNÍK</dc:title>
  <cp:lastModifiedBy>Nina Macejová</cp:lastModifiedBy>
  <cp:revision>33</cp:revision>
  <dcterms:modified xsi:type="dcterms:W3CDTF">2021-10-14T15:48:32Z</dcterms:modified>
</cp:coreProperties>
</file>