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69" r:id="rId3"/>
    <p:sldId id="257" r:id="rId4"/>
    <p:sldId id="267" r:id="rId5"/>
    <p:sldId id="268" r:id="rId6"/>
    <p:sldId id="258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030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6966" autoAdjust="0"/>
    <p:restoredTop sz="83379" autoAdjust="0"/>
  </p:normalViewPr>
  <p:slideViewPr>
    <p:cSldViewPr>
      <p:cViewPr varScale="1">
        <p:scale>
          <a:sx n="138" d="100"/>
          <a:sy n="138" d="100"/>
        </p:scale>
        <p:origin x="-2768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CDDE5-10CC-414B-AF44-6A4A236BB225}" type="datetimeFigureOut">
              <a:rPr lang="sk-SK" smtClean="0"/>
              <a:pPr/>
              <a:t>30.5.2021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32B3B-A0F0-401E-90F3-EFD6CA2D052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32B3B-A0F0-401E-90F3-EFD6CA2D0522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-jeho otec bol </a:t>
            </a:r>
            <a:r>
              <a:rPr lang="sk-SK" dirty="0" err="1"/>
              <a:t>Joe</a:t>
            </a:r>
            <a:r>
              <a:rPr lang="sk-SK" dirty="0"/>
              <a:t> </a:t>
            </a:r>
            <a:r>
              <a:rPr lang="sk-SK" dirty="0" err="1"/>
              <a:t>Bryant</a:t>
            </a:r>
            <a:r>
              <a:rPr lang="sk-SK" dirty="0"/>
              <a:t> a bol aj NBA </a:t>
            </a:r>
            <a:r>
              <a:rPr lang="sk-SK" dirty="0" err="1"/>
              <a:t>player</a:t>
            </a:r>
            <a:r>
              <a:rPr lang="sk-SK" baseline="0" dirty="0"/>
              <a:t> a coach (</a:t>
            </a:r>
            <a:r>
              <a:rPr lang="sk-SK" baseline="0" dirty="0" err="1"/>
              <a:t>matka-</a:t>
            </a:r>
            <a:r>
              <a:rPr lang="sk-SK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Pamela</a:t>
            </a:r>
            <a:r>
              <a:rPr lang="sk-SK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Cox</a:t>
            </a:r>
            <a:r>
              <a:rPr lang="sk-SK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Bryant</a:t>
            </a:r>
            <a:r>
              <a:rPr lang="sk-SK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br>
              <a:rPr lang="sk-SK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k-SK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sk-SK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kobe</a:t>
            </a:r>
            <a:r>
              <a:rPr lang="sk-SK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 </a:t>
            </a:r>
            <a:r>
              <a:rPr lang="sk-SK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najmladsi</a:t>
            </a:r>
            <a:r>
              <a:rPr lang="sk-SK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3 detí</a:t>
            </a:r>
          </a:p>
          <a:p>
            <a:r>
              <a:rPr lang="sk-SK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sk-SK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ked</a:t>
            </a:r>
            <a:r>
              <a:rPr lang="sk-SK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mal 6 rokov tak </a:t>
            </a:r>
            <a:r>
              <a:rPr lang="sk-SK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isli</a:t>
            </a:r>
            <a:r>
              <a:rPr lang="sk-SK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sk-SK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Talianksa</a:t>
            </a:r>
            <a:r>
              <a:rPr lang="sk-SK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potom </a:t>
            </a:r>
            <a:r>
              <a:rPr lang="sk-SK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naspat</a:t>
            </a:r>
            <a:r>
              <a:rPr lang="sk-SK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sk-SK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Philadelphii</a:t>
            </a:r>
            <a:r>
              <a:rPr lang="sk-SK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ked</a:t>
            </a:r>
            <a:r>
              <a:rPr lang="sk-SK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mal 13</a:t>
            </a:r>
            <a:br>
              <a:rPr lang="sk-SK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k-SK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-jeho manželka nie je jeho rasy a to sa nepáčilo jeho rodičom, ktorý s ním prestali mať kontakt po tom čo sa s ňou zobral</a:t>
            </a:r>
            <a:br>
              <a:rPr lang="sk-SK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k-SK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-hral IBA za </a:t>
            </a:r>
            <a:r>
              <a:rPr lang="sk-SK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Lakers</a:t>
            </a:r>
            <a:r>
              <a:rPr lang="sk-SK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celu svoju </a:t>
            </a:r>
            <a:r>
              <a:rPr lang="sk-SK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karieru</a:t>
            </a:r>
            <a:r>
              <a:rPr lang="sk-SK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NBA (20 rokov)</a:t>
            </a:r>
          </a:p>
          <a:p>
            <a:r>
              <a:rPr lang="sk-SK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sk-SK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cislo</a:t>
            </a:r>
            <a:r>
              <a:rPr lang="sk-SK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8= </a:t>
            </a:r>
            <a:r>
              <a:rPr lang="sk-SK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mlady</a:t>
            </a:r>
            <a:r>
              <a:rPr lang="sk-SK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sk-SK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sk-SK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shaqom</a:t>
            </a:r>
            <a:r>
              <a:rPr lang="sk-SK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k-SK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sk-SK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cislo</a:t>
            </a:r>
            <a:r>
              <a:rPr lang="sk-SK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24= viac vyspelý</a:t>
            </a:r>
            <a:r>
              <a:rPr lang="sk-SK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32B3B-A0F0-401E-90F3-EFD6CA2D0522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-</a:t>
            </a:r>
            <a:r>
              <a:rPr lang="sk-SK" dirty="0" err="1"/>
              <a:t>ked</a:t>
            </a:r>
            <a:r>
              <a:rPr lang="sk-SK" dirty="0"/>
              <a:t> mal 6 </a:t>
            </a:r>
            <a:r>
              <a:rPr lang="sk-SK" dirty="0" err="1"/>
              <a:t>az</a:t>
            </a:r>
            <a:r>
              <a:rPr lang="sk-SK" baseline="0" dirty="0"/>
              <a:t> 13 hral v </a:t>
            </a:r>
            <a:r>
              <a:rPr lang="sk-SK" baseline="0" dirty="0" err="1"/>
              <a:t>talianksu</a:t>
            </a:r>
            <a:r>
              <a:rPr lang="sk-SK" baseline="0" dirty="0"/>
              <a:t> a na leto chodil </a:t>
            </a:r>
            <a:r>
              <a:rPr lang="sk-SK" baseline="0" dirty="0" err="1"/>
              <a:t>hrat</a:t>
            </a:r>
            <a:r>
              <a:rPr lang="sk-SK" baseline="0" dirty="0"/>
              <a:t> </a:t>
            </a:r>
            <a:r>
              <a:rPr lang="sk-SK" baseline="0" dirty="0" err="1"/>
              <a:t>letnz</a:t>
            </a:r>
            <a:r>
              <a:rPr lang="sk-SK" baseline="0" dirty="0"/>
              <a:t> ligu do </a:t>
            </a:r>
            <a:r>
              <a:rPr lang="sk-SK" baseline="0" dirty="0" err="1"/>
              <a:t>ameriky</a:t>
            </a:r>
            <a:endParaRPr lang="sk-SK" baseline="0" dirty="0"/>
          </a:p>
          <a:p>
            <a:r>
              <a:rPr lang="sk-SK" dirty="0"/>
              <a:t>-v 13 rokoch sa </a:t>
            </a:r>
            <a:r>
              <a:rPr lang="sk-SK" dirty="0" err="1"/>
              <a:t>prestahovali</a:t>
            </a:r>
            <a:r>
              <a:rPr lang="sk-SK" baseline="0" dirty="0"/>
              <a:t> do Ameriky </a:t>
            </a:r>
            <a:r>
              <a:rPr lang="sk-SK" baseline="0" dirty="0" err="1"/>
              <a:t>naspat</a:t>
            </a:r>
            <a:endParaRPr lang="sk-SK" baseline="0" dirty="0"/>
          </a:p>
          <a:p>
            <a:r>
              <a:rPr lang="sk-SK" baseline="0" dirty="0"/>
              <a:t>-v 15 rokoch hral </a:t>
            </a:r>
            <a:r>
              <a:rPr lang="sk-SK" baseline="0" dirty="0" err="1"/>
              <a:t>uz</a:t>
            </a:r>
            <a:r>
              <a:rPr lang="sk-SK" baseline="0" dirty="0"/>
              <a:t> za jeho </a:t>
            </a:r>
            <a:r>
              <a:rPr lang="sk-SK" baseline="0" dirty="0" err="1"/>
              <a:t>strednu</a:t>
            </a:r>
            <a:r>
              <a:rPr lang="sk-SK" baseline="0" dirty="0"/>
              <a:t> </a:t>
            </a:r>
            <a:r>
              <a:rPr lang="sk-SK" baseline="0" dirty="0" err="1"/>
              <a:t>skolu</a:t>
            </a:r>
            <a:r>
              <a:rPr lang="sk-SK" baseline="0" dirty="0"/>
              <a:t> </a:t>
            </a:r>
            <a:r>
              <a:rPr lang="sk-SK" baseline="0" dirty="0" err="1"/>
              <a:t>Lower</a:t>
            </a:r>
            <a:r>
              <a:rPr lang="sk-SK" baseline="0" dirty="0"/>
              <a:t> </a:t>
            </a:r>
            <a:r>
              <a:rPr lang="sk-SK" baseline="0" dirty="0" err="1"/>
              <a:t>Merion</a:t>
            </a:r>
            <a:endParaRPr lang="sk-SK" baseline="0" dirty="0"/>
          </a:p>
          <a:p>
            <a:r>
              <a:rPr lang="sk-SK" baseline="0" dirty="0"/>
              <a:t>-snažil sa zlepšovať a pracoval na sebe každý deň a vyplatilo sa to, pretože už ako 1. na strednej hral </a:t>
            </a:r>
            <a:r>
              <a:rPr lang="sk-SK" baseline="0" dirty="0" err="1"/>
              <a:t>velmi</a:t>
            </a:r>
            <a:r>
              <a:rPr lang="sk-SK" baseline="0" dirty="0"/>
              <a:t> dobre a zaznamenával vynikajúce čísla v zápasoch</a:t>
            </a:r>
          </a:p>
          <a:p>
            <a:r>
              <a:rPr lang="sk-SK" baseline="0" dirty="0"/>
              <a:t>-bol 5. </a:t>
            </a:r>
            <a:r>
              <a:rPr lang="sk-SK" baseline="0" dirty="0" err="1"/>
              <a:t>hrac</a:t>
            </a:r>
            <a:r>
              <a:rPr lang="sk-SK" baseline="0" dirty="0"/>
              <a:t> </a:t>
            </a:r>
            <a:r>
              <a:rPr lang="sk-SK" baseline="0" dirty="0" err="1"/>
              <a:t>draftovany</a:t>
            </a:r>
            <a:r>
              <a:rPr lang="sk-SK" baseline="0" dirty="0"/>
              <a:t> rovno zo strednej </a:t>
            </a:r>
            <a:r>
              <a:rPr lang="sk-SK" baseline="0" dirty="0" err="1"/>
              <a:t>skoly</a:t>
            </a:r>
            <a:r>
              <a:rPr lang="sk-SK" baseline="0" dirty="0"/>
              <a:t>, bol </a:t>
            </a:r>
            <a:r>
              <a:rPr lang="sk-SK" baseline="0" dirty="0" err="1"/>
              <a:t>draftovany</a:t>
            </a:r>
            <a:r>
              <a:rPr lang="sk-SK" baseline="0" dirty="0"/>
              <a:t> </a:t>
            </a:r>
            <a:r>
              <a:rPr lang="sk-SK" baseline="0" dirty="0" err="1"/>
              <a:t>ked</a:t>
            </a:r>
            <a:r>
              <a:rPr lang="sk-SK" baseline="0" dirty="0"/>
              <a:t> mal len 17 rokov </a:t>
            </a:r>
            <a:r>
              <a:rPr lang="sk-SK" baseline="0" dirty="0" err="1"/>
              <a:t>takze</a:t>
            </a:r>
            <a:r>
              <a:rPr lang="sk-SK" baseline="0" dirty="0"/>
              <a:t> jeho </a:t>
            </a:r>
            <a:r>
              <a:rPr lang="sk-SK" baseline="0" dirty="0" err="1"/>
              <a:t>rodicia</a:t>
            </a:r>
            <a:r>
              <a:rPr lang="sk-SK" baseline="0" dirty="0"/>
              <a:t> museli </a:t>
            </a:r>
            <a:r>
              <a:rPr lang="sk-SK" baseline="0" dirty="0" err="1"/>
              <a:t>podpisat</a:t>
            </a:r>
            <a:r>
              <a:rPr lang="sk-SK" baseline="0" dirty="0"/>
              <a:t> kontrakt</a:t>
            </a:r>
          </a:p>
          <a:p>
            <a:r>
              <a:rPr lang="sk-SK" baseline="0" dirty="0"/>
              <a:t>-bol </a:t>
            </a:r>
            <a:r>
              <a:rPr lang="sk-SK" baseline="0" dirty="0" err="1"/>
              <a:t>draftovany</a:t>
            </a:r>
            <a:r>
              <a:rPr lang="sk-SK" baseline="0" dirty="0"/>
              <a:t> </a:t>
            </a:r>
            <a:r>
              <a:rPr lang="sk-SK" baseline="0" dirty="0" err="1"/>
              <a:t>hornets</a:t>
            </a:r>
            <a:r>
              <a:rPr lang="sk-SK" baseline="0" dirty="0"/>
              <a:t> ale tí ho poslali do </a:t>
            </a:r>
            <a:r>
              <a:rPr lang="sk-SK" baseline="0" dirty="0" err="1"/>
              <a:t>Lakers</a:t>
            </a:r>
            <a:endParaRPr lang="sk-SK" baseline="0" dirty="0"/>
          </a:p>
          <a:p>
            <a:r>
              <a:rPr lang="sk-SK" baseline="0" dirty="0"/>
              <a:t>-V </a:t>
            </a:r>
            <a:r>
              <a:rPr lang="sk-SK" baseline="0" dirty="0" err="1"/>
              <a:t>Lakers</a:t>
            </a:r>
            <a:r>
              <a:rPr lang="sk-SK" baseline="0" dirty="0"/>
              <a:t> </a:t>
            </a:r>
            <a:r>
              <a:rPr lang="sk-SK" baseline="0" dirty="0" err="1"/>
              <a:t>vsak</a:t>
            </a:r>
            <a:r>
              <a:rPr lang="sk-SK" baseline="0" dirty="0"/>
              <a:t> nemal </a:t>
            </a:r>
            <a:r>
              <a:rPr lang="sk-SK" baseline="0" dirty="0" err="1"/>
              <a:t>najlepsi</a:t>
            </a:r>
            <a:r>
              <a:rPr lang="sk-SK" baseline="0" dirty="0"/>
              <a:t> </a:t>
            </a:r>
            <a:r>
              <a:rPr lang="sk-SK" baseline="0" dirty="0" err="1"/>
              <a:t>start</a:t>
            </a:r>
            <a:r>
              <a:rPr lang="sk-SK" baseline="0" dirty="0"/>
              <a:t>...nebol </a:t>
            </a:r>
            <a:r>
              <a:rPr lang="sk-SK" baseline="0" dirty="0" err="1"/>
              <a:t>zly</a:t>
            </a:r>
            <a:r>
              <a:rPr lang="sk-SK" baseline="0" dirty="0"/>
              <a:t>...ale nebol ani hviezda a </a:t>
            </a:r>
            <a:r>
              <a:rPr lang="sk-SK" baseline="0" dirty="0" err="1"/>
              <a:t>vacsinou</a:t>
            </a:r>
            <a:r>
              <a:rPr lang="sk-SK" baseline="0" dirty="0"/>
              <a:t> </a:t>
            </a:r>
            <a:r>
              <a:rPr lang="sk-SK" baseline="0" dirty="0" err="1"/>
              <a:t>prichadzal</a:t>
            </a:r>
            <a:r>
              <a:rPr lang="sk-SK" baseline="0" dirty="0"/>
              <a:t> do </a:t>
            </a:r>
            <a:r>
              <a:rPr lang="sk-SK" baseline="0" dirty="0" err="1"/>
              <a:t>zapasu</a:t>
            </a:r>
            <a:r>
              <a:rPr lang="sk-SK" baseline="0" dirty="0"/>
              <a:t> z lavičky ako </a:t>
            </a:r>
            <a:r>
              <a:rPr lang="sk-SK" baseline="0" dirty="0" err="1"/>
              <a:t>nahradnik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32B3B-A0F0-401E-90F3-EFD6CA2D0522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nachadzal</a:t>
            </a:r>
            <a:r>
              <a:rPr lang="sk-SK" dirty="0"/>
              <a:t> svoje </a:t>
            </a:r>
            <a:r>
              <a:rPr lang="sk-SK" dirty="0" err="1"/>
              <a:t>prave</a:t>
            </a:r>
            <a:r>
              <a:rPr lang="sk-SK" dirty="0"/>
              <a:t> ja v NBA,</a:t>
            </a:r>
            <a:r>
              <a:rPr lang="sk-SK" baseline="0" dirty="0"/>
              <a:t> nebol zlý ale ani dobrý a hviezdou </a:t>
            </a:r>
            <a:r>
              <a:rPr lang="sk-SK" baseline="0" dirty="0" err="1"/>
              <a:t>lakers</a:t>
            </a:r>
            <a:r>
              <a:rPr lang="sk-SK" baseline="0" dirty="0"/>
              <a:t> bol v tu dobu </a:t>
            </a:r>
            <a:r>
              <a:rPr lang="sk-SK" baseline="0" dirty="0" err="1"/>
              <a:t>shaq</a:t>
            </a:r>
            <a:endParaRPr lang="sk-SK" baseline="0" dirty="0"/>
          </a:p>
          <a:p>
            <a:r>
              <a:rPr lang="sk-SK" baseline="0" dirty="0"/>
              <a:t>-</a:t>
            </a:r>
            <a:r>
              <a:rPr lang="sk-SK" baseline="0" dirty="0" err="1"/>
              <a:t>Phill</a:t>
            </a:r>
            <a:r>
              <a:rPr lang="sk-SK" baseline="0" dirty="0"/>
              <a:t> </a:t>
            </a:r>
            <a:r>
              <a:rPr lang="sk-SK" baseline="0" dirty="0" err="1"/>
              <a:t>Jackson</a:t>
            </a:r>
            <a:r>
              <a:rPr lang="sk-SK" baseline="0" dirty="0"/>
              <a:t> prišiel do </a:t>
            </a:r>
            <a:r>
              <a:rPr lang="sk-SK" baseline="0" dirty="0" err="1"/>
              <a:t>Lakers</a:t>
            </a:r>
            <a:r>
              <a:rPr lang="sk-SK" baseline="0" dirty="0"/>
              <a:t>...tréner Bulls=MJ=6 NBA t.</a:t>
            </a:r>
          </a:p>
          <a:p>
            <a:r>
              <a:rPr lang="sk-SK" dirty="0"/>
              <a:t>-pod vedením  </a:t>
            </a:r>
            <a:r>
              <a:rPr lang="sk-SK" dirty="0" err="1"/>
              <a:t>Philla</a:t>
            </a:r>
            <a:r>
              <a:rPr lang="sk-SK" dirty="0"/>
              <a:t> </a:t>
            </a:r>
            <a:r>
              <a:rPr lang="sk-SK" dirty="0" err="1"/>
              <a:t>vyhralli</a:t>
            </a:r>
            <a:r>
              <a:rPr lang="sk-SK" dirty="0"/>
              <a:t> 3 tituly za sebou</a:t>
            </a:r>
          </a:p>
          <a:p>
            <a:r>
              <a:rPr lang="sk-SK" dirty="0"/>
              <a:t>-odišiel </a:t>
            </a:r>
            <a:r>
              <a:rPr lang="sk-SK" dirty="0" err="1"/>
              <a:t>shaq</a:t>
            </a:r>
            <a:r>
              <a:rPr lang="sk-SK" dirty="0"/>
              <a:t> a tím sa </a:t>
            </a:r>
            <a:r>
              <a:rPr lang="sk-SK" dirty="0" err="1"/>
              <a:t>vpodstate</a:t>
            </a:r>
            <a:r>
              <a:rPr lang="sk-SK" dirty="0"/>
              <a:t> rozpadol</a:t>
            </a:r>
          </a:p>
          <a:p>
            <a:r>
              <a:rPr lang="sk-SK" dirty="0"/>
              <a:t>-</a:t>
            </a:r>
            <a:r>
              <a:rPr lang="sk-SK" dirty="0" err="1"/>
              <a:t>Kobe</a:t>
            </a:r>
            <a:r>
              <a:rPr lang="sk-SK" dirty="0"/>
              <a:t> mal veľké osobné problémy mimo kurtu</a:t>
            </a:r>
          </a:p>
          <a:p>
            <a:r>
              <a:rPr lang="sk-SK" dirty="0"/>
              <a:t>-vedel</a:t>
            </a:r>
            <a:r>
              <a:rPr lang="sk-SK" baseline="0" dirty="0"/>
              <a:t> sa cez nich však preniesť a hrať basketbal, lebo to </a:t>
            </a:r>
            <a:r>
              <a:rPr lang="sk-SK" baseline="0" dirty="0" err="1"/>
              <a:t>jeto</a:t>
            </a:r>
            <a:r>
              <a:rPr lang="sk-SK" baseline="0" dirty="0"/>
              <a:t>, čo miloval robiť, a aj napriek tomu, že </a:t>
            </a:r>
            <a:r>
              <a:rPr lang="sk-SK" baseline="0" dirty="0" err="1"/>
              <a:t>shaq</a:t>
            </a:r>
            <a:r>
              <a:rPr lang="sk-SK" baseline="0" dirty="0"/>
              <a:t> </a:t>
            </a:r>
            <a:r>
              <a:rPr lang="sk-SK" baseline="0" dirty="0" err="1"/>
              <a:t>odisiel</a:t>
            </a:r>
            <a:r>
              <a:rPr lang="sk-SK" baseline="0" dirty="0"/>
              <a:t>, dokázal vyhrať ďalšie 2 tituly a získal aj MVP</a:t>
            </a:r>
          </a:p>
          <a:p>
            <a:r>
              <a:rPr lang="sk-SK" baseline="0" dirty="0"/>
              <a:t>-od 2010 do 2016 to už však všetko išlo dole vodou, </a:t>
            </a:r>
            <a:r>
              <a:rPr lang="sk-SK" baseline="0" dirty="0" err="1"/>
              <a:t>kobe</a:t>
            </a:r>
            <a:r>
              <a:rPr lang="sk-SK" baseline="0" dirty="0"/>
              <a:t> si zranil nohu a vynechal veľkú časť sezóny a už bol aj starší...</a:t>
            </a:r>
          </a:p>
          <a:p>
            <a:r>
              <a:rPr lang="sk-SK" baseline="0" dirty="0"/>
              <a:t>-kariéru ukončil poslednou hrou 13,4,2016 proti Utah </a:t>
            </a:r>
            <a:r>
              <a:rPr lang="sk-SK" baseline="0" dirty="0" err="1"/>
              <a:t>JAzz</a:t>
            </a:r>
            <a:r>
              <a:rPr lang="sk-SK" baseline="0" dirty="0"/>
              <a:t> dal 60 bodov= najviac bodov v poslednej hre O VEĽA, iba 5 hráči dali v poslednej hre viac ako 20 bodov a 2. dal </a:t>
            </a:r>
            <a:r>
              <a:rPr lang="sk-SK" baseline="0" dirty="0" err="1"/>
              <a:t>najvaic</a:t>
            </a:r>
            <a:r>
              <a:rPr lang="sk-SK" baseline="0" dirty="0"/>
              <a:t> 29...</a:t>
            </a:r>
            <a:r>
              <a:rPr lang="sk-SK" baseline="0" dirty="0" err="1"/>
              <a:t>sialene</a:t>
            </a:r>
            <a:r>
              <a:rPr lang="sk-SK" baseline="0" dirty="0"/>
              <a:t>...</a:t>
            </a:r>
            <a:br>
              <a:rPr lang="sk-SK" baseline="0" dirty="0"/>
            </a:br>
            <a:r>
              <a:rPr lang="sk-SK" baseline="0" dirty="0"/>
              <a:t>-po ukončení kariéry sa venoval viac rodine a robil basketbalové kempy aj v </a:t>
            </a:r>
            <a:r>
              <a:rPr lang="sk-SK" baseline="0" dirty="0" err="1"/>
              <a:t>japonsku</a:t>
            </a:r>
            <a:r>
              <a:rPr lang="sk-SK" baseline="0" dirty="0"/>
              <a:t> napr.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32B3B-A0F0-401E-90F3-EFD6CA2D0522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5 </a:t>
            </a:r>
            <a:r>
              <a:rPr lang="sk-SK" dirty="0" err="1"/>
              <a:t>sampionatov</a:t>
            </a:r>
            <a:r>
              <a:rPr lang="sk-SK" dirty="0"/>
              <a:t> 3 so </a:t>
            </a:r>
            <a:r>
              <a:rPr lang="sk-SK" dirty="0" err="1"/>
              <a:t>shaqom</a:t>
            </a:r>
            <a:r>
              <a:rPr lang="sk-SK" baseline="0" dirty="0"/>
              <a:t> a 2 bez neho</a:t>
            </a:r>
          </a:p>
          <a:p>
            <a:r>
              <a:rPr lang="sk-SK" baseline="0" dirty="0" err="1"/>
              <a:t>finals</a:t>
            </a:r>
            <a:r>
              <a:rPr lang="sk-SK" baseline="0" dirty="0"/>
              <a:t> MVP</a:t>
            </a:r>
          </a:p>
          <a:p>
            <a:r>
              <a:rPr lang="sk-SK" baseline="0" dirty="0" err="1"/>
              <a:t>regular</a:t>
            </a:r>
            <a:r>
              <a:rPr lang="sk-SK" baseline="0" dirty="0"/>
              <a:t> </a:t>
            </a:r>
            <a:r>
              <a:rPr lang="sk-SK" baseline="0" dirty="0" err="1"/>
              <a:t>season</a:t>
            </a:r>
            <a:r>
              <a:rPr lang="sk-SK" baseline="0" dirty="0"/>
              <a:t> MVP</a:t>
            </a:r>
            <a:br>
              <a:rPr lang="sk-SK" baseline="0" dirty="0"/>
            </a:br>
            <a:r>
              <a:rPr lang="sk-SK" baseline="0" dirty="0" err="1"/>
              <a:t>all</a:t>
            </a:r>
            <a:r>
              <a:rPr lang="sk-SK" baseline="0" dirty="0"/>
              <a:t> </a:t>
            </a:r>
            <a:r>
              <a:rPr lang="sk-SK" baseline="0" dirty="0" err="1"/>
              <a:t>stars</a:t>
            </a:r>
            <a:r>
              <a:rPr lang="sk-SK" baseline="0" dirty="0"/>
              <a:t> </a:t>
            </a:r>
            <a:r>
              <a:rPr lang="sk-SK" baseline="0" dirty="0" err="1"/>
              <a:t>mvp</a:t>
            </a:r>
            <a:endParaRPr lang="sk-SK" baseline="0" dirty="0"/>
          </a:p>
          <a:p>
            <a:r>
              <a:rPr lang="sk-SK" dirty="0"/>
              <a:t>18 krát</a:t>
            </a:r>
            <a:r>
              <a:rPr lang="sk-SK" baseline="0" dirty="0"/>
              <a:t> medzi špičkou ligy</a:t>
            </a:r>
          </a:p>
          <a:p>
            <a:r>
              <a:rPr lang="sk-SK" baseline="0" dirty="0" err="1"/>
              <a:t>cool</a:t>
            </a:r>
            <a:endParaRPr lang="sk-SK" baseline="0" dirty="0"/>
          </a:p>
          <a:p>
            <a:r>
              <a:rPr lang="sk-SK" baseline="0" dirty="0"/>
              <a:t>2008 a 2012</a:t>
            </a:r>
          </a:p>
          <a:p>
            <a:r>
              <a:rPr lang="sk-SK" baseline="0" dirty="0" err="1"/>
              <a:t>raptors</a:t>
            </a:r>
            <a:r>
              <a:rPr lang="sk-SK" baseline="0" dirty="0"/>
              <a:t> 2006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32B3B-A0F0-401E-90F3-EFD6CA2D0522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-inspiroval</a:t>
            </a:r>
            <a:r>
              <a:rPr lang="sk-SK" baseline="0" dirty="0"/>
              <a:t> ma tvrdou pracou a </a:t>
            </a:r>
            <a:r>
              <a:rPr lang="sk-SK" baseline="0" dirty="0" err="1"/>
              <a:t>tym</a:t>
            </a:r>
            <a:r>
              <a:rPr lang="sk-SK" baseline="0" dirty="0"/>
              <a:t> </a:t>
            </a:r>
            <a:r>
              <a:rPr lang="sk-SK" baseline="0" dirty="0" err="1"/>
              <a:t>ze</a:t>
            </a:r>
            <a:r>
              <a:rPr lang="sk-SK" baseline="0" dirty="0"/>
              <a:t> sa </a:t>
            </a:r>
            <a:r>
              <a:rPr lang="sk-SK" baseline="0" dirty="0" err="1"/>
              <a:t>nebal</a:t>
            </a:r>
            <a:r>
              <a:rPr lang="sk-SK" baseline="0" dirty="0"/>
              <a:t> </a:t>
            </a:r>
            <a:r>
              <a:rPr lang="sk-SK" baseline="0" dirty="0" err="1"/>
              <a:t>velkych</a:t>
            </a:r>
            <a:r>
              <a:rPr lang="sk-SK" baseline="0" dirty="0"/>
              <a:t> </a:t>
            </a:r>
            <a:r>
              <a:rPr lang="sk-SK" baseline="0" dirty="0" err="1"/>
              <a:t>mometov</a:t>
            </a:r>
            <a:endParaRPr lang="sk-SK" baseline="0" dirty="0"/>
          </a:p>
          <a:p>
            <a:r>
              <a:rPr lang="sk-SK" baseline="0" dirty="0"/>
              <a:t>-snažil sa byť </a:t>
            </a:r>
            <a:r>
              <a:rPr lang="sk-SK" baseline="0" dirty="0" err="1"/>
              <a:t>najlepsi</a:t>
            </a:r>
            <a:r>
              <a:rPr lang="sk-SK" baseline="0" dirty="0"/>
              <a:t> vo </a:t>
            </a:r>
            <a:r>
              <a:rPr lang="sk-SK" baseline="0" dirty="0" err="1"/>
              <a:t>vsetkom</a:t>
            </a:r>
            <a:r>
              <a:rPr lang="sk-SK" baseline="0" dirty="0"/>
              <a:t>...napr., po </a:t>
            </a:r>
            <a:r>
              <a:rPr lang="sk-SK" baseline="0" dirty="0" err="1"/>
              <a:t>skonceni</a:t>
            </a:r>
            <a:r>
              <a:rPr lang="sk-SK" baseline="0" dirty="0"/>
              <a:t> </a:t>
            </a:r>
            <a:r>
              <a:rPr lang="sk-SK" baseline="0" dirty="0" err="1"/>
              <a:t>kariery</a:t>
            </a:r>
            <a:r>
              <a:rPr lang="sk-SK" baseline="0" dirty="0"/>
              <a:t> volal </a:t>
            </a:r>
            <a:r>
              <a:rPr lang="sk-SK" baseline="0" dirty="0" err="1"/>
              <a:t>business</a:t>
            </a:r>
            <a:r>
              <a:rPr lang="sk-SK" baseline="0" dirty="0"/>
              <a:t> manom a pýtal sa ich na rôzne otázky</a:t>
            </a:r>
          </a:p>
          <a:p>
            <a:r>
              <a:rPr lang="sk-SK" baseline="0" dirty="0"/>
              <a:t>-na strednej vstaval o 4 aby si mohol </a:t>
            </a:r>
            <a:r>
              <a:rPr lang="sk-SK" baseline="0" dirty="0" err="1"/>
              <a:t>zatrenovat</a:t>
            </a:r>
            <a:r>
              <a:rPr lang="sk-SK" baseline="0" dirty="0"/>
              <a:t> pred </a:t>
            </a:r>
            <a:r>
              <a:rPr lang="sk-SK" baseline="0" dirty="0" err="1"/>
              <a:t>skolou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32B3B-A0F0-401E-90F3-EFD6CA2D0522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-bol to naozaj smutný deň</a:t>
            </a:r>
            <a:r>
              <a:rPr lang="sk-SK" baseline="0" dirty="0"/>
              <a:t> pre všetkých v NBA , </a:t>
            </a:r>
            <a:r>
              <a:rPr lang="sk-SK" baseline="0" dirty="0" err="1"/>
              <a:t>kobe</a:t>
            </a:r>
            <a:r>
              <a:rPr lang="sk-SK" baseline="0" dirty="0"/>
              <a:t> bol aj je legenda</a:t>
            </a:r>
          </a:p>
          <a:p>
            <a:r>
              <a:rPr lang="sk-SK" baseline="0" dirty="0"/>
              <a:t>-na uctenie </a:t>
            </a:r>
            <a:r>
              <a:rPr lang="sk-SK" baseline="0" dirty="0" err="1"/>
              <a:t>kobeho</a:t>
            </a:r>
            <a:r>
              <a:rPr lang="sk-SK" baseline="0" dirty="0"/>
              <a:t> si na začiatku </a:t>
            </a:r>
            <a:r>
              <a:rPr lang="sk-SK" baseline="0" dirty="0" err="1"/>
              <a:t>nba</a:t>
            </a:r>
            <a:r>
              <a:rPr lang="sk-SK" baseline="0" dirty="0"/>
              <a:t> hier ktoré sa hrali druhý deň tímy nechali vypršať </a:t>
            </a:r>
            <a:r>
              <a:rPr lang="sk-SK" baseline="0" dirty="0" err="1"/>
              <a:t>shot</a:t>
            </a:r>
            <a:r>
              <a:rPr lang="sk-SK" baseline="0" dirty="0"/>
              <a:t> clock=24 sekúnd a </a:t>
            </a:r>
            <a:r>
              <a:rPr lang="sk-SK" baseline="0" dirty="0" err="1"/>
              <a:t>back</a:t>
            </a:r>
            <a:r>
              <a:rPr lang="sk-SK" baseline="0" dirty="0"/>
              <a:t> </a:t>
            </a:r>
            <a:r>
              <a:rPr lang="sk-SK" baseline="0" dirty="0" err="1"/>
              <a:t>court</a:t>
            </a:r>
            <a:r>
              <a:rPr lang="sk-SK" baseline="0" dirty="0"/>
              <a:t> violation=8 </a:t>
            </a:r>
            <a:r>
              <a:rPr lang="sk-SK" baseline="0" dirty="0" err="1"/>
              <a:t>sekund</a:t>
            </a:r>
            <a:endParaRPr lang="sk-SK" baseline="0" dirty="0"/>
          </a:p>
          <a:p>
            <a:r>
              <a:rPr lang="sk-SK" baseline="0" dirty="0"/>
              <a:t>-niektorý hráči si zobrali jeho číslo na dres v ten </a:t>
            </a:r>
            <a:r>
              <a:rPr lang="sk-SK" baseline="0" dirty="0" err="1"/>
              <a:t>den</a:t>
            </a:r>
            <a:r>
              <a:rPr lang="sk-SK" baseline="0" dirty="0"/>
              <a:t>...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32B3B-A0F0-401E-90F3-EFD6CA2D0522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7C0A-DC76-44BD-8FBD-B2A510556A4F}" type="datetimeFigureOut">
              <a:rPr lang="sk-SK" smtClean="0"/>
              <a:pPr/>
              <a:t>30.5.2021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3260-4E29-4CEE-B0A6-A714194C95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7C0A-DC76-44BD-8FBD-B2A510556A4F}" type="datetimeFigureOut">
              <a:rPr lang="sk-SK" smtClean="0"/>
              <a:pPr/>
              <a:t>30.5.2021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3260-4E29-4CEE-B0A6-A714194C95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7C0A-DC76-44BD-8FBD-B2A510556A4F}" type="datetimeFigureOut">
              <a:rPr lang="sk-SK" smtClean="0"/>
              <a:pPr/>
              <a:t>30.5.2021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3260-4E29-4CEE-B0A6-A714194C95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7C0A-DC76-44BD-8FBD-B2A510556A4F}" type="datetimeFigureOut">
              <a:rPr lang="sk-SK" smtClean="0"/>
              <a:pPr/>
              <a:t>30.5.2021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3260-4E29-4CEE-B0A6-A714194C95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7C0A-DC76-44BD-8FBD-B2A510556A4F}" type="datetimeFigureOut">
              <a:rPr lang="sk-SK" smtClean="0"/>
              <a:pPr/>
              <a:t>30.5.2021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3260-4E29-4CEE-B0A6-A714194C95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7C0A-DC76-44BD-8FBD-B2A510556A4F}" type="datetimeFigureOut">
              <a:rPr lang="sk-SK" smtClean="0"/>
              <a:pPr/>
              <a:t>30.5.2021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3260-4E29-4CEE-B0A6-A714194C95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7C0A-DC76-44BD-8FBD-B2A510556A4F}" type="datetimeFigureOut">
              <a:rPr lang="sk-SK" smtClean="0"/>
              <a:pPr/>
              <a:t>30.5.2021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3260-4E29-4CEE-B0A6-A714194C95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7C0A-DC76-44BD-8FBD-B2A510556A4F}" type="datetimeFigureOut">
              <a:rPr lang="sk-SK" smtClean="0"/>
              <a:pPr/>
              <a:t>30.5.2021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3260-4E29-4CEE-B0A6-A714194C95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7C0A-DC76-44BD-8FBD-B2A510556A4F}" type="datetimeFigureOut">
              <a:rPr lang="sk-SK" smtClean="0"/>
              <a:pPr/>
              <a:t>30.5.2021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3260-4E29-4CEE-B0A6-A714194C95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7C0A-DC76-44BD-8FBD-B2A510556A4F}" type="datetimeFigureOut">
              <a:rPr lang="sk-SK" smtClean="0"/>
              <a:pPr/>
              <a:t>30.5.2021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3260-4E29-4CEE-B0A6-A714194C95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7C0A-DC76-44BD-8FBD-B2A510556A4F}" type="datetimeFigureOut">
              <a:rPr lang="sk-SK" smtClean="0"/>
              <a:pPr/>
              <a:t>30.5.2021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3260-4E29-4CEE-B0A6-A714194C95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77C0A-DC76-44BD-8FBD-B2A510556A4F}" type="datetimeFigureOut">
              <a:rPr lang="sk-SK" smtClean="0"/>
              <a:pPr/>
              <a:t>30.5.2021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73260-4E29-4CEE-B0A6-A714194C958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kobe&amp;rlz=1C1GGRV_enSK751SK751&amp;sxsrf=ALeKk03XjC7D_0tJeAKd0k26PLJtzc73dQ:1622362462389&amp;source=lnms&amp;tbm=isch&amp;sa=X&amp;ved=2ahUKEwi0w5GS-_DwAhVRCewKHegWAfkQ_AUoAXoECAIQAw&amp;biw=2560&amp;bih=1329" TargetMode="External"/><Relationship Id="rId13" Type="http://schemas.openxmlformats.org/officeDocument/2006/relationships/hyperlink" Target="https://www.google.com/search?q=mamba+face+kobe&amp;rlz=1C1GGRV_enSK751SK751&amp;sxsrf=ALeKk035bIWSvSRphohWZveXNWsJxR_Zkg:1622362925959&amp;source=lnms&amp;tbm=isch&amp;sa=X&amp;ved=2ahUKEwiszJfv_PDwAhWUP-wKHX2BD8MQ_AUoAXoECAEQAw&amp;biw=2560&amp;bih=1329" TargetMode="External"/><Relationship Id="rId18" Type="http://schemas.openxmlformats.org/officeDocument/2006/relationships/hyperlink" Target="https://www.google.com/search?q=kobe+bryant+gianna+rip&amp;tbm=isch&amp;ved=2ahUKEwjSnPTE_fDwAhUEwYUKHaDlBlEQ2-cCegQIABAA&amp;oq=kobe+bryant+gianna+rip&amp;gs_lcp=CgNpbWcQAzoCCAA6BAgAEB46BggAEAgQHjoICAAQCBAeEBNQ2vwBWOyKAmCOjQJoAHAAeACAAVCIAdUFkgECMTCYAQCgAQGqAQtnd3Mtd2l6L" TargetMode="External"/><Relationship Id="rId3" Type="http://schemas.openxmlformats.org/officeDocument/2006/relationships/hyperlink" Target="https://www.youtube.com/watch?v=wBPpA3RjNgE" TargetMode="External"/><Relationship Id="rId7" Type="http://schemas.openxmlformats.org/officeDocument/2006/relationships/hyperlink" Target="https://www.google.com/search?q=Black+Mamba+Kobe&amp;rlz=1C1GGRV_enSK751SK751&amp;sxsrf=ALeKk02KeRAWSV2Szs3L8-Tf09Fc5Ps0Mw:1622362416486&amp;source=lnms&amp;tbm=isch&amp;sa=X&amp;ved=2ahUKEwjv7p_8-vDwAhXG3KQKHbCYB5MQ_AUoAXoECAEQAw&amp;biw=2560&amp;bih=1329" TargetMode="External"/><Relationship Id="rId12" Type="http://schemas.openxmlformats.org/officeDocument/2006/relationships/hyperlink" Target="https://www.google.com/search?q=kobe+bryant+with+his+titles&amp;tbm=isch&amp;ved=2ahUKEwikgN3o-_DwAhVp1eAKHS_vBLYQ2-cCegQIABAA&amp;oq=kobe+bryant+with+his+titles&amp;gs_lcp=CgNpbWcQAzoECCMQJzoCCAA6BAgAEEM6BAgAEB46BAgAEBM6CAgAEAgQHhATUJS9BliogwdgvYoHaABwAHgAgAFViAHDCZIBAjE" TargetMode="External"/><Relationship Id="rId17" Type="http://schemas.openxmlformats.org/officeDocument/2006/relationships/hyperlink" Target="https://www.google.com/search?q=kobe+bryant+rip&amp;tbm=isch&amp;ved=2ahUKEwib1rmb_fDwAhVQ-4UKHcY6AHMQ2-cCegQIABAA&amp;oq=kobe+bryant+rip&amp;gs_lcp=CgNpbWcQAzICCAAyBAgAEB4yBAgAEB4yBAgAEB4yBAgAEB4yBAgAEB4yBAgAEB4yBAgAEB4yBAgAEB4yBAgAEB5QtYcBWNaLAWCwjgFoAHAAeACAAV2IAfcBkgE" TargetMode="External"/><Relationship Id="rId2" Type="http://schemas.openxmlformats.org/officeDocument/2006/relationships/hyperlink" Target="https://en.wikipedia.org/wiki/Kobe_Bryan" TargetMode="External"/><Relationship Id="rId16" Type="http://schemas.openxmlformats.org/officeDocument/2006/relationships/hyperlink" Target="https://www.google.com/search?q=kobe+bryant+hard+work&amp;tbm=isch&amp;ved=2ahUKEwib1rmb_fDwAhVQ-4UKHcY6AHMQ2-cCegQIABAA&amp;oq=kobe+bryant+&amp;gs_lcp=CgNpbWcQARgBMgQIIxAnMgQIIxAnMgIIADICCAAyAggAMgIIADICCAAyAggAMgIIADICCAA6BAgAEBM6BAgAEB5Q5fwBWPuEAmDVkgJoAHAAeACAAVCIAZUG" TargetMode="External"/><Relationship Id="rId20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nnqX_eVSYYI&amp;t=62s" TargetMode="External"/><Relationship Id="rId11" Type="http://schemas.openxmlformats.org/officeDocument/2006/relationships/hyperlink" Target="https://www.google.com/search?q=kobe+bryant+w+oscar&amp;tbm=isch&amp;ved=2ahUKEwjou7mg_PDwAhVNw4UKHZbeAIIQ2-cCegQIABAA&amp;oq=kobe+bryant+w+oscar&amp;gs_lcp=CgNpbWcQAzoECCMQJzoCCAA6BAgAEB5Qm4YGWK-XBmDSmgZoAHAAeACAAXiIAZcEkgEDNi4xmAEAoAEBqgELZ3dzLXdpei1pbWfAAQE&amp;sclient=img" TargetMode="External"/><Relationship Id="rId5" Type="http://schemas.openxmlformats.org/officeDocument/2006/relationships/hyperlink" Target="https://www.youtube.com/watch?v=NpCUX3gTqls&amp;t=33s" TargetMode="External"/><Relationship Id="rId15" Type="http://schemas.openxmlformats.org/officeDocument/2006/relationships/hyperlink" Target="https://www.google.com/search?q=kobe+bryant+working+out&amp;tbm=isch&amp;ved=2ahUKEwiwt52W_fDwAhXy1-AKHd_yCVIQ2-cCegQIABAA&amp;oq=kobe+bryant+working+out&amp;gs_lcp=CgNpbWcQAzIECAAQEzoECCMQJzoCCAA6BAgAEB46CAgAEAgQHhATOgYIABAeEBNQxDRY9UlgjE1oAHAAeACAAU-IAZoGkgECMTGYAQCgAQG" TargetMode="External"/><Relationship Id="rId10" Type="http://schemas.openxmlformats.org/officeDocument/2006/relationships/hyperlink" Target="https://www.google.com/search?q=kobe+bryant&amp;tbm=isch&amp;ved=2ahUKEwiS1O60-_DwAhUGAGMBHfUuBwoQ2-cCegQIABAA&amp;oq=kobe+bryant&amp;gs_lcp=CgNpbWcQAzIECCMQJzIECCMQJzIECAAQQzICCAAyAggAMgIIADIECAAQQzIECAAQQzIECAAQQzICCAA6BQgAELEDUNi8BliaxgZg58gGaABwAHgAgAFwiAH1A5IBAzUuMZg" TargetMode="External"/><Relationship Id="rId19" Type="http://schemas.openxmlformats.org/officeDocument/2006/relationships/hyperlink" Target="https://www.google.com/search?q=lakers&amp;rlz=1C1GGRV_enSK751SK751&amp;sxsrf=ALeKk0017_kTjkLRE84ii4TdFc7JHD0K0A:1622363171400&amp;source=lnms&amp;tbm=isch&amp;sa=X&amp;ved=2ahUKEwi_nZzk_fDwAhWL_qQKHUY1AjgQ_AUoAXoECAEQAw&amp;biw=2560&amp;bih=1329" TargetMode="External"/><Relationship Id="rId4" Type="http://schemas.openxmlformats.org/officeDocument/2006/relationships/hyperlink" Target="https://www.youtube.com/watch?v=jvGXdMed_Gg" TargetMode="External"/><Relationship Id="rId9" Type="http://schemas.openxmlformats.org/officeDocument/2006/relationships/hyperlink" Target="https://www.google.com/search?q=kobe+lower+merion&amp;tbm=isch&amp;ved=2ahUKEwju7pWT-_DwAhUQYxoKHSchBYkQ2-cCegQIABAA&amp;oq=kobe+Lower+&amp;gs_lcp=CgNpbWcQARgAMgQIABATMgQIABATMgQIABATMgQIABATMgQIABATMgQIABATMgQIABATMgQIABATMgQIABATMgYIABAeEBM6BAgjECc6BQgAELEDOgQIABBDOgIIA" TargetMode="External"/><Relationship Id="rId14" Type="http://schemas.openxmlformats.org/officeDocument/2006/relationships/hyperlink" Target="https://www.google.com/search?q=Kobe+Bryant+from+the+back&amp;rlz=1C1GGRV_enSK751SK751&amp;sxsrf=ALeKk01NEa7lH-dVPI4laBKyJFPTTi4maQ:1622362974392&amp;tbm=isch&amp;source=iu&amp;ictx=1&amp;fir=gI3gi8CP6VNI2M,v0u6yHRnhTX10M,_&amp;vet=1&amp;usg=AI4_-kS1bccJblj1IUeo6g_BpDKywFvwSg&amp;sa=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ok 20" descr="Black Mamba&quot; Tribute to Kobe. on Behance"/>
          <p:cNvPicPr/>
          <p:nvPr/>
        </p:nvPicPr>
        <p:blipFill>
          <a:blip r:embed="rId3" cstate="print">
            <a:clrChange>
              <a:clrFrom>
                <a:srgbClr val="641FB6"/>
              </a:clrFrom>
              <a:clrTo>
                <a:srgbClr val="641FB6">
                  <a:alpha val="0"/>
                </a:srgbClr>
              </a:clrTo>
            </a:clrChange>
            <a:lum bright="-10000" contrast="30000"/>
          </a:blip>
          <a:srcRect l="8367" t="1859" r="10750" b="5172"/>
          <a:stretch>
            <a:fillRect/>
          </a:stretch>
        </p:blipFill>
        <p:spPr bwMode="auto">
          <a:xfrm>
            <a:off x="2483768" y="-153357"/>
            <a:ext cx="4066588" cy="7011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7844408" cy="15121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sk-SK" b="1" dirty="0" err="1">
                <a:ln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Kobe</a:t>
            </a:r>
            <a:r>
              <a:rPr lang="sk-SK" b="1" dirty="0">
                <a:ln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sk-SK" b="1" dirty="0" err="1">
                <a:ln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Bean</a:t>
            </a:r>
            <a:r>
              <a:rPr lang="sk-SK" b="1" dirty="0">
                <a:ln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sk-SK" b="1" dirty="0" err="1">
                <a:ln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Bryant</a:t>
            </a:r>
            <a:r>
              <a:rPr lang="sk-SK" b="1" dirty="0">
                <a:ln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sk-SK" b="1" dirty="0">
                <a:ln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sk-SK" b="1" dirty="0">
              <a:ln>
                <a:solidFill>
                  <a:schemeClr val="bg1">
                    <a:lumMod val="50000"/>
                  </a:schemeClr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55976" y="5661248"/>
            <a:ext cx="6400800" cy="625624"/>
          </a:xfrm>
        </p:spPr>
        <p:txBody>
          <a:bodyPr>
            <a:normAutofit/>
          </a:bodyPr>
          <a:lstStyle/>
          <a:p>
            <a:r>
              <a:rPr lang="sk-SK" sz="1800" b="1" dirty="0">
                <a:ln>
                  <a:noFill/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Miščík 1.A</a:t>
            </a:r>
            <a:endParaRPr lang="sk-SK" sz="1800" dirty="0">
              <a:ln>
                <a:noFill/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35856" name="AutoShape 16" descr="4 Seasons Kobe Bryant Was Robbed of League MVP | 12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5858" name="AutoShape 18" descr="4 Seasons Kobe Bryant Was Robbed of League MVP | 12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1187624" y="1988840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ln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Môj idol:</a:t>
            </a:r>
            <a:endParaRPr lang="sk-SK" sz="3200" dirty="0">
              <a:latin typeface="+mj-lt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611560" y="2924944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>
                <a:ln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(</a:t>
            </a:r>
            <a:r>
              <a:rPr lang="sk-SK" sz="4400" b="1" dirty="0" err="1">
                <a:ln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Black</a:t>
            </a:r>
            <a:r>
              <a:rPr lang="sk-SK" sz="4400" b="1" dirty="0">
                <a:ln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sk-SK" sz="4400" b="1" dirty="0" err="1">
                <a:ln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Mamba</a:t>
            </a:r>
            <a:r>
              <a:rPr lang="sk-SK" sz="4400" b="1" dirty="0">
                <a:ln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)</a:t>
            </a:r>
            <a:endParaRPr lang="sk-SK" sz="440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8" grpId="0" build="allAtOnce"/>
      <p:bldP spid="10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120680"/>
          </a:xfrm>
          <a:noFill/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sk-SK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Zdroje:</a:t>
            </a:r>
            <a:br>
              <a:rPr lang="sk-SK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- 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</a:t>
            </a:r>
            <a:r>
              <a:rPr lang="sk-SK" sz="200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://</a:t>
            </a:r>
            <a:r>
              <a:rPr lang="sk-SK" sz="2000" smtClean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en.wikipedia.org/wiki/Kobe_Bryan</a:t>
            </a:r>
            <a:r>
              <a:rPr lang="sk-SK" sz="2000" smtClean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- 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https://www.youtube.com/watch?v=wBPpA3RjNgE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- 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https://www.youtube.com/watch?v=jvGXdMed_Gg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- 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https://www.youtube.com/watch?v=NpCUX3gTqls&amp;t=33s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- 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https://www.youtube.com/watch?v=nnqX_eVSYYI&amp;t=62s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- 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obrázok na snímke č.1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- 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obrázok na snímke č.2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- 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obrázok na snímke č.3 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- 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obrázok na snímke č.4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- 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obrázok na snímke č.5 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- 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obrázok na snímke č.6     (1.)      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(2.)       (3.)        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(4.)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- 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obrázok na snímke č.7 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- 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obrázok na snímke č.8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- 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obrázky na snímke č.9   (1.)       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(2.)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- 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obrázok na snímke č.10 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- 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obrázok na snímke č.11 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- 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obrázok na snímke č.13</a:t>
            </a:r>
            <a:endParaRPr lang="sk-SK" sz="2200" b="1" dirty="0">
              <a:ln>
                <a:solidFill>
                  <a:srgbClr val="FFFF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5-cípa hviezda 2">
            <a:hlinkClick r:id="rId20" action="ppaction://hlinksldjump"/>
          </p:cNvPr>
          <p:cNvSpPr/>
          <p:nvPr/>
        </p:nvSpPr>
        <p:spPr>
          <a:xfrm>
            <a:off x="8532440" y="6309320"/>
            <a:ext cx="288032" cy="28803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s Angeles Lakers Tickets | 2021 NBA Tickets &amp; Schedule | Ticketmaster CA"/>
          <p:cNvPicPr>
            <a:picLocks noChangeAspect="1" noChangeArrowheads="1"/>
          </p:cNvPicPr>
          <p:nvPr/>
        </p:nvPicPr>
        <p:blipFill>
          <a:blip r:embed="rId2" cstate="print"/>
          <a:srcRect l="14695" r="11275"/>
          <a:stretch>
            <a:fillRect/>
          </a:stretch>
        </p:blipFill>
        <p:spPr bwMode="auto">
          <a:xfrm>
            <a:off x="-108520" y="-243408"/>
            <a:ext cx="9433048" cy="716757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sk-SK" sz="5400" b="1" dirty="0">
                <a:ln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Ďakujem za pozornosť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223520" y="5517232"/>
            <a:ext cx="3920480" cy="55091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sk-SK" sz="2000" b="1" dirty="0">
                <a:ln>
                  <a:noFill/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Miščík 1.A</a:t>
            </a:r>
            <a:endParaRPr lang="sk-SK" sz="2000" dirty="0">
              <a:ln>
                <a:noFill/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obe Bryant | NBC News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-36512" y="0"/>
            <a:ext cx="9752558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584176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sk-SK" b="1" dirty="0">
                <a:ln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Obsah:</a:t>
            </a:r>
            <a:endParaRPr lang="sk-SK" dirty="0">
              <a:ln>
                <a:solidFill>
                  <a:schemeClr val="bg1">
                    <a:lumMod val="50000"/>
                  </a:schemeClr>
                </a:solidFill>
                <a:prstDash val="solid"/>
              </a:ln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39552" y="1196752"/>
            <a:ext cx="853244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1. </a:t>
            </a:r>
            <a:r>
              <a:rPr lang="sk-SK" sz="2000" dirty="0" err="1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Kobe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sk-SK" sz="2000" dirty="0" err="1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Bryant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 základné informácie</a:t>
            </a:r>
            <a:endParaRPr lang="sk-SK" sz="2000" dirty="0">
              <a:ln>
                <a:solidFill>
                  <a:srgbClr val="FFFF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57200" indent="-457200"/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2. Začiatky</a:t>
            </a:r>
            <a:endParaRPr lang="sk-SK" sz="2000" dirty="0">
              <a:ln>
                <a:solidFill>
                  <a:srgbClr val="FFFF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57200" indent="-457200"/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3. Kariéra v NBA</a:t>
            </a:r>
            <a:endParaRPr lang="sk-SK" sz="2000" dirty="0">
              <a:ln>
                <a:solidFill>
                  <a:srgbClr val="FFFF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57200" indent="-457200"/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4. Úspechy</a:t>
            </a:r>
            <a:endParaRPr lang="sk-SK" sz="2000" dirty="0">
              <a:ln>
                <a:solidFill>
                  <a:srgbClr val="FFFF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57200" indent="-457200"/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5. Prečo </a:t>
            </a:r>
            <a:r>
              <a:rPr lang="sk-SK" sz="2000" dirty="0" err="1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Black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sk-SK" sz="2000" dirty="0" err="1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Mamba</a:t>
            </a:r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?</a:t>
            </a:r>
            <a:endParaRPr lang="sk-SK" sz="2000" dirty="0">
              <a:ln>
                <a:solidFill>
                  <a:srgbClr val="FFFF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57200" indent="-457200"/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6. Ako som ho „spoznal“</a:t>
            </a:r>
            <a:endParaRPr lang="sk-SK" sz="2000" dirty="0">
              <a:ln>
                <a:solidFill>
                  <a:srgbClr val="FFFF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57200" indent="-457200"/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7. Čím ma inšpiroval</a:t>
            </a:r>
            <a:endParaRPr lang="sk-SK" sz="2000" dirty="0">
              <a:ln>
                <a:solidFill>
                  <a:srgbClr val="FFFF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57200" indent="-457200"/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8. Nehoda v helikoptére</a:t>
            </a:r>
            <a:endParaRPr lang="sk-SK" sz="2000" dirty="0">
              <a:ln>
                <a:solidFill>
                  <a:srgbClr val="FFFF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57200" indent="-457200"/>
            <a:r>
              <a:rPr lang="sk-SK" sz="20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9. Zdroje</a:t>
            </a:r>
            <a:endParaRPr lang="sk-SK" sz="2000" dirty="0">
              <a:ln>
                <a:solidFill>
                  <a:srgbClr val="FFFF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960440" cy="86409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sk-SK" sz="4400" dirty="0" err="1">
                <a:ln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Kobe</a:t>
            </a:r>
            <a:r>
              <a:rPr lang="sk-SK" sz="4400" dirty="0">
                <a:ln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sk-SK" sz="4400" dirty="0" err="1">
                <a:ln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Bryant</a:t>
            </a:r>
            <a:endParaRPr lang="sk-SK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Zástupný symbol obsahu 4" descr="kobe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39952" y="476672"/>
            <a:ext cx="4291139" cy="585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67544" y="1700808"/>
            <a:ext cx="3672408" cy="4104456"/>
          </a:xfrm>
        </p:spPr>
        <p:txBody>
          <a:bodyPr>
            <a:noAutofit/>
          </a:bodyPr>
          <a:lstStyle/>
          <a:p>
            <a:r>
              <a:rPr lang="sk-SK" sz="2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sk-SK" sz="2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sk-SK" sz="2000" dirty="0">
                <a:solidFill>
                  <a:srgbClr val="FFFF00"/>
                </a:solidFill>
              </a:rPr>
              <a:t>-Narodil sa </a:t>
            </a:r>
            <a:r>
              <a:rPr lang="sk-SK" sz="2000" b="0" dirty="0">
                <a:solidFill>
                  <a:srgbClr val="FFFF00"/>
                </a:solidFill>
              </a:rPr>
              <a:t>23. augusta 1978 vo </a:t>
            </a:r>
            <a:r>
              <a:rPr lang="sk-SK" sz="2000" b="0" dirty="0" err="1">
                <a:solidFill>
                  <a:srgbClr val="FFFF00"/>
                </a:solidFill>
              </a:rPr>
              <a:t>Philadelphii</a:t>
            </a:r>
            <a:r>
              <a:rPr lang="sk-SK" sz="2000" b="0" dirty="0">
                <a:solidFill>
                  <a:srgbClr val="FFFF00"/>
                </a:solidFill>
              </a:rPr>
              <a:t>, USA</a:t>
            </a:r>
            <a:endParaRPr lang="sk-SK" sz="2000" dirty="0">
              <a:solidFill>
                <a:srgbClr val="FFFF00"/>
              </a:solidFill>
            </a:endParaRPr>
          </a:p>
          <a:p>
            <a:r>
              <a:rPr lang="sk-SK" sz="2000" b="0" dirty="0">
                <a:solidFill>
                  <a:srgbClr val="FFFF00"/>
                </a:solidFill>
              </a:rPr>
              <a:t>-Zomrel 26. januára 2020 v </a:t>
            </a:r>
            <a:r>
              <a:rPr lang="sk-SK" sz="2000" b="0" dirty="0" err="1">
                <a:solidFill>
                  <a:srgbClr val="FFFF00"/>
                </a:solidFill>
              </a:rPr>
              <a:t>Calabasas</a:t>
            </a:r>
            <a:r>
              <a:rPr lang="sk-SK" sz="2000" b="0" dirty="0">
                <a:solidFill>
                  <a:srgbClr val="FFFF00"/>
                </a:solidFill>
              </a:rPr>
              <a:t>, USA</a:t>
            </a:r>
            <a:br>
              <a:rPr lang="sk-SK" sz="2000" b="0" dirty="0">
                <a:solidFill>
                  <a:srgbClr val="FFFF00"/>
                </a:solidFill>
              </a:rPr>
            </a:br>
            <a:endParaRPr lang="sk-SK" sz="2000" b="0" dirty="0">
              <a:solidFill>
                <a:srgbClr val="FFFF00"/>
              </a:solidFill>
            </a:endParaRPr>
          </a:p>
          <a:p>
            <a:r>
              <a:rPr lang="sk-SK" sz="2000" dirty="0">
                <a:solidFill>
                  <a:srgbClr val="FFFF00"/>
                </a:solidFill>
              </a:rPr>
              <a:t>-manželka: </a:t>
            </a:r>
            <a:r>
              <a:rPr lang="sk-SK" sz="2000" dirty="0" err="1">
                <a:solidFill>
                  <a:srgbClr val="FFFF00"/>
                </a:solidFill>
              </a:rPr>
              <a:t>Vanessa</a:t>
            </a:r>
            <a:r>
              <a:rPr lang="sk-SK" sz="2000" dirty="0">
                <a:solidFill>
                  <a:srgbClr val="FFFF00"/>
                </a:solidFill>
              </a:rPr>
              <a:t> </a:t>
            </a:r>
            <a:r>
              <a:rPr lang="sk-SK" sz="2000" dirty="0" err="1">
                <a:solidFill>
                  <a:srgbClr val="FFFF00"/>
                </a:solidFill>
              </a:rPr>
              <a:t>Bryant</a:t>
            </a:r>
            <a:endParaRPr lang="sk-SK" sz="2000" dirty="0">
              <a:solidFill>
                <a:srgbClr val="FFFF00"/>
              </a:solidFill>
            </a:endParaRPr>
          </a:p>
          <a:p>
            <a:r>
              <a:rPr lang="sk-SK" sz="2000" dirty="0">
                <a:solidFill>
                  <a:srgbClr val="FFFF00"/>
                </a:solidFill>
              </a:rPr>
              <a:t>-deti:</a:t>
            </a:r>
            <a:r>
              <a:rPr lang="sk-SK" sz="2000" dirty="0"/>
              <a:t> </a:t>
            </a:r>
            <a:r>
              <a:rPr lang="sk-SK" sz="2000" dirty="0" err="1">
                <a:solidFill>
                  <a:srgbClr val="FFFF00"/>
                </a:solidFill>
              </a:rPr>
              <a:t>Gianna</a:t>
            </a:r>
            <a:r>
              <a:rPr lang="sk-SK" sz="2000" dirty="0">
                <a:solidFill>
                  <a:srgbClr val="FFFF00"/>
                </a:solidFill>
              </a:rPr>
              <a:t> </a:t>
            </a:r>
            <a:r>
              <a:rPr lang="sk-SK" sz="2000" dirty="0" err="1">
                <a:solidFill>
                  <a:srgbClr val="FFFF00"/>
                </a:solidFill>
              </a:rPr>
              <a:t>Bryant</a:t>
            </a:r>
            <a:r>
              <a:rPr lang="sk-SK" sz="2000" dirty="0">
                <a:solidFill>
                  <a:srgbClr val="FFFF00"/>
                </a:solidFill>
              </a:rPr>
              <a:t>, </a:t>
            </a:r>
            <a:r>
              <a:rPr lang="sk-SK" sz="2000" dirty="0" err="1">
                <a:solidFill>
                  <a:srgbClr val="FFFF00"/>
                </a:solidFill>
              </a:rPr>
              <a:t>Natalia</a:t>
            </a:r>
            <a:r>
              <a:rPr lang="sk-SK" sz="2000" dirty="0">
                <a:solidFill>
                  <a:srgbClr val="FFFF00"/>
                </a:solidFill>
              </a:rPr>
              <a:t> </a:t>
            </a:r>
            <a:r>
              <a:rPr lang="sk-SK" sz="2000" dirty="0" err="1">
                <a:solidFill>
                  <a:srgbClr val="FFFF00"/>
                </a:solidFill>
              </a:rPr>
              <a:t>Bryant</a:t>
            </a:r>
            <a:r>
              <a:rPr lang="sk-SK" sz="2000" dirty="0">
                <a:solidFill>
                  <a:srgbClr val="FFFF00"/>
                </a:solidFill>
              </a:rPr>
              <a:t>, </a:t>
            </a:r>
            <a:r>
              <a:rPr lang="sk-SK" sz="2000" dirty="0" err="1">
                <a:solidFill>
                  <a:srgbClr val="FFFF00"/>
                </a:solidFill>
              </a:rPr>
              <a:t>Bianca</a:t>
            </a:r>
            <a:r>
              <a:rPr lang="sk-SK" sz="2000" dirty="0">
                <a:solidFill>
                  <a:srgbClr val="FFFF00"/>
                </a:solidFill>
              </a:rPr>
              <a:t> </a:t>
            </a:r>
            <a:r>
              <a:rPr lang="sk-SK" sz="2000" dirty="0" err="1">
                <a:solidFill>
                  <a:srgbClr val="FFFF00"/>
                </a:solidFill>
              </a:rPr>
              <a:t>Bella</a:t>
            </a:r>
            <a:r>
              <a:rPr lang="sk-SK" sz="2000" dirty="0">
                <a:solidFill>
                  <a:srgbClr val="FFFF00"/>
                </a:solidFill>
              </a:rPr>
              <a:t> </a:t>
            </a:r>
            <a:r>
              <a:rPr lang="sk-SK" sz="2000" dirty="0" err="1">
                <a:solidFill>
                  <a:srgbClr val="FFFF00"/>
                </a:solidFill>
              </a:rPr>
              <a:t>Bryant</a:t>
            </a:r>
            <a:r>
              <a:rPr lang="sk-SK" sz="2000" dirty="0">
                <a:solidFill>
                  <a:srgbClr val="FFFF00"/>
                </a:solidFill>
              </a:rPr>
              <a:t>, Capri </a:t>
            </a:r>
            <a:r>
              <a:rPr lang="sk-SK" sz="2000" dirty="0" err="1">
                <a:solidFill>
                  <a:srgbClr val="FFFF00"/>
                </a:solidFill>
              </a:rPr>
              <a:t>Kobe</a:t>
            </a:r>
            <a:r>
              <a:rPr lang="sk-SK" sz="2000" dirty="0">
                <a:solidFill>
                  <a:srgbClr val="FFFF00"/>
                </a:solidFill>
              </a:rPr>
              <a:t> </a:t>
            </a:r>
            <a:r>
              <a:rPr lang="sk-SK" sz="2000" dirty="0" err="1">
                <a:solidFill>
                  <a:srgbClr val="FFFF00"/>
                </a:solidFill>
              </a:rPr>
              <a:t>Bryant</a:t>
            </a:r>
            <a:r>
              <a:rPr lang="sk-SK" sz="2000" dirty="0">
                <a:solidFill>
                  <a:srgbClr val="FFFF00"/>
                </a:solidFill>
              </a:rPr>
              <a:t/>
            </a:r>
            <a:br>
              <a:rPr lang="sk-SK" sz="2000" dirty="0">
                <a:solidFill>
                  <a:srgbClr val="FFFF00"/>
                </a:solidFill>
              </a:rPr>
            </a:br>
            <a:endParaRPr lang="sk-SK" sz="2000" dirty="0">
              <a:solidFill>
                <a:srgbClr val="FFFF00"/>
              </a:solidFill>
            </a:endParaRPr>
          </a:p>
          <a:p>
            <a:r>
              <a:rPr lang="sk-SK" sz="2000" dirty="0">
                <a:solidFill>
                  <a:srgbClr val="FFFF00"/>
                </a:solidFill>
              </a:rPr>
              <a:t>-hral za: Los </a:t>
            </a:r>
            <a:r>
              <a:rPr lang="sk-SK" sz="2000" dirty="0" err="1">
                <a:solidFill>
                  <a:srgbClr val="FFFF00"/>
                </a:solidFill>
              </a:rPr>
              <a:t>Angeles</a:t>
            </a:r>
            <a:r>
              <a:rPr lang="sk-SK" sz="2000" dirty="0">
                <a:solidFill>
                  <a:srgbClr val="FFFF00"/>
                </a:solidFill>
              </a:rPr>
              <a:t> </a:t>
            </a:r>
            <a:r>
              <a:rPr lang="sk-SK" sz="2000" dirty="0" err="1">
                <a:solidFill>
                  <a:srgbClr val="FFFF00"/>
                </a:solidFill>
              </a:rPr>
              <a:t>Lakers</a:t>
            </a:r>
            <a:endParaRPr lang="sk-SK" sz="2000" dirty="0">
              <a:solidFill>
                <a:srgbClr val="FFFF00"/>
              </a:solidFill>
            </a:endParaRPr>
          </a:p>
          <a:p>
            <a:r>
              <a:rPr lang="sk-SK" sz="2000" dirty="0">
                <a:solidFill>
                  <a:srgbClr val="FFFF00"/>
                </a:solidFill>
              </a:rPr>
              <a:t>-čísla dresu:8,24</a:t>
            </a:r>
            <a:br>
              <a:rPr lang="sk-SK" sz="2000" dirty="0">
                <a:solidFill>
                  <a:srgbClr val="FFFF00"/>
                </a:solidFill>
              </a:rPr>
            </a:br>
            <a:endParaRPr lang="sk-SK" sz="2000" dirty="0">
              <a:solidFill>
                <a:srgbClr val="FFFF00"/>
              </a:solidFill>
            </a:endParaRPr>
          </a:p>
        </p:txBody>
      </p:sp>
      <p:sp>
        <p:nvSpPr>
          <p:cNvPr id="6" name="5-cípa hviezda 5">
            <a:hlinkClick r:id="rId4" action="ppaction://hlinksldjump"/>
          </p:cNvPr>
          <p:cNvSpPr/>
          <p:nvPr/>
        </p:nvSpPr>
        <p:spPr>
          <a:xfrm>
            <a:off x="8532440" y="6309320"/>
            <a:ext cx="288032" cy="28803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467544" y="98072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prezývka: </a:t>
            </a:r>
            <a:r>
              <a:rPr lang="sk-SK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Black</a:t>
            </a:r>
            <a:r>
              <a:rPr lang="sk-SK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sk-SK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Mamba</a:t>
            </a:r>
            <a:endParaRPr lang="sk-SK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sk-SK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(profesionálny basketbalista)</a:t>
            </a:r>
            <a:endParaRPr lang="sk-SK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6096" y="260648"/>
            <a:ext cx="3240360" cy="851694"/>
          </a:xfrm>
        </p:spPr>
        <p:txBody>
          <a:bodyPr>
            <a:normAutofit/>
          </a:bodyPr>
          <a:lstStyle/>
          <a:p>
            <a:r>
              <a:rPr lang="sk-SK" sz="4000" dirty="0">
                <a:ln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Začiatky</a:t>
            </a:r>
            <a:endParaRPr lang="sk-SK" sz="40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436096" y="1484784"/>
            <a:ext cx="3240360" cy="485740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rgbClr val="FFFF00"/>
                </a:solidFill>
              </a:rPr>
              <a:t>-basketbal začal hrať, keď mal ešte len 3 roky</a:t>
            </a:r>
          </a:p>
          <a:p>
            <a:endParaRPr lang="sk-SK" sz="2000" dirty="0">
              <a:solidFill>
                <a:srgbClr val="FFFF00"/>
              </a:solidFill>
            </a:endParaRPr>
          </a:p>
          <a:p>
            <a:r>
              <a:rPr lang="sk-SK" sz="2000" dirty="0">
                <a:solidFill>
                  <a:srgbClr val="FFFF00"/>
                </a:solidFill>
              </a:rPr>
              <a:t>-navštevoval </a:t>
            </a:r>
            <a:r>
              <a:rPr lang="sk-SK" sz="2000" dirty="0" err="1">
                <a:solidFill>
                  <a:srgbClr val="FFFF00"/>
                </a:solidFill>
              </a:rPr>
              <a:t>Lower</a:t>
            </a:r>
            <a:r>
              <a:rPr lang="sk-SK" sz="2000" dirty="0">
                <a:solidFill>
                  <a:srgbClr val="FFFF00"/>
                </a:solidFill>
              </a:rPr>
              <a:t> </a:t>
            </a:r>
            <a:r>
              <a:rPr lang="sk-SK" sz="2000" dirty="0" err="1">
                <a:solidFill>
                  <a:srgbClr val="FFFF00"/>
                </a:solidFill>
              </a:rPr>
              <a:t>Merion</a:t>
            </a:r>
            <a:r>
              <a:rPr lang="sk-SK" sz="2000" dirty="0">
                <a:solidFill>
                  <a:srgbClr val="FFFF00"/>
                </a:solidFill>
              </a:rPr>
              <a:t> </a:t>
            </a:r>
            <a:r>
              <a:rPr lang="sk-SK" sz="2000" dirty="0" err="1">
                <a:solidFill>
                  <a:srgbClr val="FFFF00"/>
                </a:solidFill>
              </a:rPr>
              <a:t>High</a:t>
            </a:r>
            <a:r>
              <a:rPr lang="sk-SK" sz="2000" dirty="0">
                <a:solidFill>
                  <a:srgbClr val="FFFF00"/>
                </a:solidFill>
              </a:rPr>
              <a:t> </a:t>
            </a:r>
            <a:r>
              <a:rPr lang="sk-SK" sz="2000" dirty="0" err="1">
                <a:solidFill>
                  <a:srgbClr val="FFFF00"/>
                </a:solidFill>
              </a:rPr>
              <a:t>School</a:t>
            </a:r>
            <a:r>
              <a:rPr lang="sk-SK" sz="2000" dirty="0">
                <a:solidFill>
                  <a:srgbClr val="FFFF00"/>
                </a:solidFill>
              </a:rPr>
              <a:t> </a:t>
            </a:r>
          </a:p>
          <a:p>
            <a:endParaRPr lang="sk-SK" sz="2000" dirty="0">
              <a:solidFill>
                <a:srgbClr val="FFFF00"/>
              </a:solidFill>
            </a:endParaRPr>
          </a:p>
          <a:p>
            <a:r>
              <a:rPr lang="sk-SK" sz="2000" dirty="0">
                <a:solidFill>
                  <a:srgbClr val="FFFF00"/>
                </a:solidFill>
              </a:rPr>
              <a:t>-</a:t>
            </a:r>
            <a:r>
              <a:rPr lang="sk-SK" sz="2000" dirty="0" err="1">
                <a:solidFill>
                  <a:srgbClr val="FFFF00"/>
                </a:solidFill>
              </a:rPr>
              <a:t>draftovaný</a:t>
            </a:r>
            <a:r>
              <a:rPr lang="sk-SK" sz="2000" dirty="0">
                <a:solidFill>
                  <a:srgbClr val="FFFF00"/>
                </a:solidFill>
              </a:rPr>
              <a:t> zo strednej školy: 1996, tímom </a:t>
            </a:r>
            <a:r>
              <a:rPr lang="sk-SK" sz="2000" dirty="0" err="1">
                <a:solidFill>
                  <a:srgbClr val="FFFF00"/>
                </a:solidFill>
              </a:rPr>
              <a:t>Charlotte</a:t>
            </a:r>
            <a:r>
              <a:rPr lang="sk-SK" sz="2000" dirty="0">
                <a:solidFill>
                  <a:srgbClr val="FFFF00"/>
                </a:solidFill>
              </a:rPr>
              <a:t> </a:t>
            </a:r>
            <a:r>
              <a:rPr lang="sk-SK" sz="2000" dirty="0" err="1">
                <a:solidFill>
                  <a:srgbClr val="FFFF00"/>
                </a:solidFill>
              </a:rPr>
              <a:t>Hornets</a:t>
            </a:r>
            <a:r>
              <a:rPr lang="sk-SK" sz="2000" dirty="0">
                <a:solidFill>
                  <a:srgbClr val="FFFF00"/>
                </a:solidFill>
              </a:rPr>
              <a:t> </a:t>
            </a:r>
          </a:p>
          <a:p>
            <a:endParaRPr lang="sk-SK" sz="2000" dirty="0">
              <a:solidFill>
                <a:srgbClr val="FFFF00"/>
              </a:solidFill>
            </a:endParaRPr>
          </a:p>
          <a:p>
            <a:r>
              <a:rPr lang="sk-SK" sz="2000" dirty="0">
                <a:solidFill>
                  <a:srgbClr val="FFFF00"/>
                </a:solidFill>
              </a:rPr>
              <a:t>-prvé 2 roky v NBA neboli veľmi úspešné</a:t>
            </a:r>
          </a:p>
          <a:p>
            <a:endParaRPr lang="sk-SK" sz="2000" dirty="0"/>
          </a:p>
        </p:txBody>
      </p:sp>
      <p:pic>
        <p:nvPicPr>
          <p:cNvPr id="27650" name="Picture 2" descr="He was just different': Kobe Bryant stood out among the high school Class  of '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3934482" cy="6059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5-cípa hviezda 7">
            <a:hlinkClick r:id="rId4" action="ppaction://hlinksldjump"/>
          </p:cNvPr>
          <p:cNvSpPr/>
          <p:nvPr/>
        </p:nvSpPr>
        <p:spPr>
          <a:xfrm>
            <a:off x="8532440" y="6309320"/>
            <a:ext cx="288032" cy="28803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3008313" cy="864096"/>
          </a:xfrm>
        </p:spPr>
        <p:txBody>
          <a:bodyPr>
            <a:normAutofit fontScale="90000"/>
          </a:bodyPr>
          <a:lstStyle/>
          <a:p>
            <a:r>
              <a:rPr lang="sk-SK" sz="4000" dirty="0">
                <a:ln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Kariéra v NBA</a:t>
            </a:r>
            <a:endParaRPr lang="sk-SK" sz="40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898776" cy="5805264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rgbClr val="FFFF00"/>
                </a:solidFill>
              </a:rPr>
              <a:t>-(1996-1999) snažil sa zapadnúť do NBA </a:t>
            </a:r>
          </a:p>
          <a:p>
            <a:endParaRPr lang="sk-SK" sz="2000" dirty="0">
              <a:solidFill>
                <a:srgbClr val="FFFF00"/>
              </a:solidFill>
            </a:endParaRPr>
          </a:p>
          <a:p>
            <a:r>
              <a:rPr lang="sk-SK" sz="2000" dirty="0">
                <a:solidFill>
                  <a:srgbClr val="FFFF00"/>
                </a:solidFill>
              </a:rPr>
              <a:t>-(1999–2002) vyhral 3 NBA šampionáty za sebou (</a:t>
            </a:r>
            <a:r>
              <a:rPr lang="sk-SK" sz="2000" dirty="0" err="1">
                <a:solidFill>
                  <a:srgbClr val="FFFF00"/>
                </a:solidFill>
              </a:rPr>
              <a:t>three-peat</a:t>
            </a:r>
            <a:r>
              <a:rPr lang="sk-SK" sz="2000" dirty="0">
                <a:solidFill>
                  <a:srgbClr val="FFFF00"/>
                </a:solidFill>
              </a:rPr>
              <a:t>)</a:t>
            </a:r>
          </a:p>
          <a:p>
            <a:endParaRPr lang="sk-SK" sz="2000" dirty="0">
              <a:solidFill>
                <a:srgbClr val="FFFF00"/>
              </a:solidFill>
            </a:endParaRPr>
          </a:p>
          <a:p>
            <a:r>
              <a:rPr lang="sk-SK" sz="2000" dirty="0">
                <a:solidFill>
                  <a:srgbClr val="FFFF00"/>
                </a:solidFill>
              </a:rPr>
              <a:t>-(2002-2007) rozpad tímu a problémy mimo kurtu</a:t>
            </a:r>
          </a:p>
          <a:p>
            <a:endParaRPr lang="sk-SK" sz="2000" dirty="0">
              <a:solidFill>
                <a:srgbClr val="FFFF00"/>
              </a:solidFill>
            </a:endParaRPr>
          </a:p>
          <a:p>
            <a:r>
              <a:rPr lang="sk-SK" sz="2000" dirty="0">
                <a:solidFill>
                  <a:srgbClr val="FFFF00"/>
                </a:solidFill>
              </a:rPr>
              <a:t>-(2007-2010) vyhral ďalšie 2 šampionáty za sebou a aj cenu za najužitočnejšieho hráča NBA (MVP)</a:t>
            </a:r>
          </a:p>
          <a:p>
            <a:endParaRPr lang="sk-SK" sz="2000" dirty="0">
              <a:solidFill>
                <a:srgbClr val="FFFF00"/>
              </a:solidFill>
            </a:endParaRPr>
          </a:p>
          <a:p>
            <a:r>
              <a:rPr lang="sk-SK" sz="2000" dirty="0">
                <a:solidFill>
                  <a:srgbClr val="FFFF00"/>
                </a:solidFill>
              </a:rPr>
              <a:t>-(2010-2016) snaha o 6. šampionát, ktorý však nikdy neprišiel a </a:t>
            </a:r>
            <a:r>
              <a:rPr lang="sk-SK" sz="2000" dirty="0" err="1">
                <a:solidFill>
                  <a:srgbClr val="FFFF00"/>
                </a:solidFill>
              </a:rPr>
              <a:t>Kobe</a:t>
            </a:r>
            <a:r>
              <a:rPr lang="sk-SK" sz="2000" dirty="0">
                <a:solidFill>
                  <a:srgbClr val="FFFF00"/>
                </a:solidFill>
              </a:rPr>
              <a:t> ukončil svoju kariéru</a:t>
            </a:r>
          </a:p>
        </p:txBody>
      </p:sp>
      <p:pic>
        <p:nvPicPr>
          <p:cNvPr id="28676" name="Picture 4" descr="Michael Jordan, Barack Obama, and Shaq React to Kobe Bryant's Tragic Death  - Sports Illustr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980728"/>
            <a:ext cx="475252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5-cípa hviezda 6">
            <a:hlinkClick r:id="rId4" action="ppaction://hlinksldjump"/>
          </p:cNvPr>
          <p:cNvSpPr/>
          <p:nvPr/>
        </p:nvSpPr>
        <p:spPr>
          <a:xfrm>
            <a:off x="8532440" y="6309320"/>
            <a:ext cx="288032" cy="28803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44208" y="116632"/>
            <a:ext cx="2648273" cy="79208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sk-SK" sz="4000" dirty="0">
                <a:ln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Úspechy</a:t>
            </a:r>
          </a:p>
        </p:txBody>
      </p:sp>
      <p:pic>
        <p:nvPicPr>
          <p:cNvPr id="5" name="Zástupný symbol obsahu 4" descr="kobe-bryant-e15815998951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6103827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300192" y="980728"/>
            <a:ext cx="2720281" cy="5688632"/>
          </a:xfrm>
        </p:spPr>
        <p:txBody>
          <a:bodyPr>
            <a:normAutofit lnSpcReduction="10000"/>
          </a:bodyPr>
          <a:lstStyle/>
          <a:p>
            <a:r>
              <a:rPr lang="sk-SK" sz="2000" dirty="0">
                <a:solidFill>
                  <a:srgbClr val="FFFF00"/>
                </a:solidFill>
              </a:rPr>
              <a:t>-5x šampión NBA</a:t>
            </a:r>
          </a:p>
          <a:p>
            <a:r>
              <a:rPr lang="sk-SK" sz="2000" dirty="0">
                <a:solidFill>
                  <a:srgbClr val="FFFF00"/>
                </a:solidFill>
              </a:rPr>
              <a:t>-7x vo finále</a:t>
            </a:r>
          </a:p>
          <a:p>
            <a:r>
              <a:rPr lang="sk-SK" sz="2000" dirty="0">
                <a:solidFill>
                  <a:srgbClr val="FFFF00"/>
                </a:solidFill>
              </a:rPr>
              <a:t>-2x najlepší hráč play-off</a:t>
            </a:r>
          </a:p>
          <a:p>
            <a:r>
              <a:rPr lang="sk-SK" sz="2000" dirty="0">
                <a:solidFill>
                  <a:srgbClr val="FFFF00"/>
                </a:solidFill>
              </a:rPr>
              <a:t>-1x najlepší hráč základnej časti</a:t>
            </a:r>
          </a:p>
          <a:p>
            <a:r>
              <a:rPr lang="sk-SK" sz="2000" dirty="0">
                <a:solidFill>
                  <a:srgbClr val="FFFF00"/>
                </a:solidFill>
              </a:rPr>
              <a:t>-4x najlepší hráč zápasu hviezd NBA</a:t>
            </a:r>
          </a:p>
          <a:p>
            <a:r>
              <a:rPr lang="sk-SK" sz="2000" dirty="0">
                <a:solidFill>
                  <a:srgbClr val="FFFF00"/>
                </a:solidFill>
              </a:rPr>
              <a:t>-18x v tíme hviezd</a:t>
            </a:r>
          </a:p>
          <a:p>
            <a:r>
              <a:rPr lang="sk-SK" sz="2000" dirty="0">
                <a:solidFill>
                  <a:srgbClr val="FFFF00"/>
                </a:solidFill>
              </a:rPr>
              <a:t>-2x najviac bodov v sezóne</a:t>
            </a:r>
          </a:p>
          <a:p>
            <a:r>
              <a:rPr lang="sk-SK" sz="2000" dirty="0">
                <a:solidFill>
                  <a:srgbClr val="FFFF00"/>
                </a:solidFill>
              </a:rPr>
              <a:t>-2 zlaté olympijské medaily</a:t>
            </a:r>
          </a:p>
          <a:p>
            <a:pPr>
              <a:buFontTx/>
              <a:buChar char="-"/>
            </a:pPr>
            <a:r>
              <a:rPr lang="sk-SK" sz="2000" dirty="0">
                <a:solidFill>
                  <a:srgbClr val="FFFF00"/>
                </a:solidFill>
              </a:rPr>
              <a:t>druhý najväčší počet bodov v 1 zápase v celej histórii NBA</a:t>
            </a:r>
          </a:p>
          <a:p>
            <a:pPr>
              <a:buFontTx/>
              <a:buChar char="-"/>
            </a:pPr>
            <a:r>
              <a:rPr lang="sk-SK" sz="2000" dirty="0">
                <a:solidFill>
                  <a:srgbClr val="FFFF00"/>
                </a:solidFill>
              </a:rPr>
              <a:t>(</a:t>
            </a:r>
            <a:r>
              <a:rPr lang="sk-SK" sz="2000" dirty="0" err="1">
                <a:solidFill>
                  <a:srgbClr val="FFFF00"/>
                </a:solidFill>
              </a:rPr>
              <a:t>Oscar</a:t>
            </a:r>
            <a:r>
              <a:rPr lang="sk-SK" sz="2000" dirty="0">
                <a:solidFill>
                  <a:srgbClr val="FFFF00"/>
                </a:solidFill>
              </a:rPr>
              <a:t> za najlepší krátky animovaný film 2018)</a:t>
            </a:r>
          </a:p>
        </p:txBody>
      </p:sp>
      <p:pic>
        <p:nvPicPr>
          <p:cNvPr id="38918" name="Picture 6" descr="Oscars 2020: What did Kobe Bryant win an Oscar for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4624"/>
            <a:ext cx="3456383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Kobe Bryant will be immortalized by fans and haters alike after dea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02459">
            <a:off x="224218" y="1554718"/>
            <a:ext cx="3100530" cy="1843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KOBEBRYANT'S HEARTBEATS ♥ • Kobe caressed his trophies. in 2020 | Kobe  bryant, Kobe, Lakers te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41501">
            <a:off x="2836621" y="1605386"/>
            <a:ext cx="3505599" cy="1970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5-cípa hviezda 7">
            <a:hlinkClick r:id="rId7" action="ppaction://hlinksldjump"/>
          </p:cNvPr>
          <p:cNvSpPr/>
          <p:nvPr/>
        </p:nvSpPr>
        <p:spPr>
          <a:xfrm>
            <a:off x="8532440" y="6309320"/>
            <a:ext cx="288032" cy="28803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3008313" cy="116205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sk-SK" sz="4000" dirty="0">
                <a:ln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inšpiroval</a:t>
            </a:r>
          </a:p>
        </p:txBody>
      </p:sp>
      <p:pic>
        <p:nvPicPr>
          <p:cNvPr id="5" name="Zástupný symbol obsahu 4" descr="0d2befad9c6287143df49ffa7b10986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79912" y="404664"/>
            <a:ext cx="473812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95536" y="1916832"/>
            <a:ext cx="3008313" cy="4824536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rgbClr val="FFFF00"/>
                </a:solidFill>
              </a:rPr>
              <a:t>-inšpiroval ma jeho tvrdou prácou vo všetkom, čo robil</a:t>
            </a:r>
          </a:p>
          <a:p>
            <a:endParaRPr lang="sk-SK" sz="2000" dirty="0">
              <a:solidFill>
                <a:srgbClr val="FFFF00"/>
              </a:solidFill>
            </a:endParaRPr>
          </a:p>
          <a:p>
            <a:r>
              <a:rPr lang="sk-SK" sz="2000" dirty="0">
                <a:solidFill>
                  <a:srgbClr val="FFFF00"/>
                </a:solidFill>
              </a:rPr>
              <a:t>-veľmi sa mi páčila jeho rozhodnosť a sebadôvera v ťažkých momentoch </a:t>
            </a:r>
          </a:p>
          <a:p>
            <a:endParaRPr lang="sk-SK" sz="2000" dirty="0">
              <a:solidFill>
                <a:srgbClr val="FFFF00"/>
              </a:solidFill>
            </a:endParaRPr>
          </a:p>
          <a:p>
            <a:r>
              <a:rPr lang="sk-SK" sz="2000" dirty="0">
                <a:solidFill>
                  <a:srgbClr val="FFFF00"/>
                </a:solidFill>
              </a:rPr>
              <a:t>-Nemal stres a nebál sa trafiť hocijakú strelu v ktorejkoľvek minúte pred akýmkoľvek hľadiskom</a:t>
            </a:r>
          </a:p>
        </p:txBody>
      </p:sp>
      <p:pic>
        <p:nvPicPr>
          <p:cNvPr id="6" name="Obrázok 5" descr="maxresdefault.jpg"/>
          <p:cNvPicPr>
            <a:picLocks noChangeAspect="1"/>
          </p:cNvPicPr>
          <p:nvPr/>
        </p:nvPicPr>
        <p:blipFill>
          <a:blip r:embed="rId4" cstate="print"/>
          <a:srcRect r="7692"/>
          <a:stretch>
            <a:fillRect/>
          </a:stretch>
        </p:blipFill>
        <p:spPr>
          <a:xfrm>
            <a:off x="3779912" y="3645024"/>
            <a:ext cx="4752528" cy="2896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5-cípa hviezda 6">
            <a:hlinkClick r:id="rId5" action="ppaction://hlinksldjump"/>
          </p:cNvPr>
          <p:cNvSpPr/>
          <p:nvPr/>
        </p:nvSpPr>
        <p:spPr>
          <a:xfrm>
            <a:off x="8532440" y="6309320"/>
            <a:ext cx="288032" cy="28803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395536" y="260648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>
                <a:ln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Čím ma </a:t>
            </a:r>
            <a:endParaRPr lang="sk-SK" sz="400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2120" y="836712"/>
            <a:ext cx="3008313" cy="116205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sk-SK" sz="4000" dirty="0">
                <a:ln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helikoptére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641776" y="2348880"/>
            <a:ext cx="3034680" cy="4176464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rgbClr val="FFFF00"/>
                </a:solidFill>
              </a:rPr>
              <a:t>-umrel vo svojej osobnej helikoptére</a:t>
            </a:r>
          </a:p>
          <a:p>
            <a:endParaRPr lang="sk-SK" sz="2000" dirty="0">
              <a:solidFill>
                <a:srgbClr val="FFFF00"/>
              </a:solidFill>
            </a:endParaRPr>
          </a:p>
          <a:p>
            <a:r>
              <a:rPr lang="sk-SK" sz="2000" dirty="0">
                <a:solidFill>
                  <a:srgbClr val="FFFF00"/>
                </a:solidFill>
              </a:rPr>
              <a:t>-spolu s ním zomrela aj jeho dcéra </a:t>
            </a:r>
            <a:r>
              <a:rPr lang="sk-SK" sz="2000" dirty="0" err="1">
                <a:solidFill>
                  <a:srgbClr val="FFFF00"/>
                </a:solidFill>
              </a:rPr>
              <a:t>Gianna</a:t>
            </a:r>
            <a:r>
              <a:rPr lang="sk-SK" sz="2000" dirty="0">
                <a:solidFill>
                  <a:srgbClr val="FFFF00"/>
                </a:solidFill>
              </a:rPr>
              <a:t> a ďalší 4 pasažieri</a:t>
            </a:r>
          </a:p>
          <a:p>
            <a:endParaRPr lang="sk-SK" sz="2000" dirty="0">
              <a:solidFill>
                <a:srgbClr val="FFFF00"/>
              </a:solidFill>
            </a:endParaRPr>
          </a:p>
          <a:p>
            <a:r>
              <a:rPr lang="sk-SK" sz="2000" dirty="0">
                <a:solidFill>
                  <a:srgbClr val="FFFF00"/>
                </a:solidFill>
              </a:rPr>
              <a:t>-som si však istý, že hoci zomrel, jeho príbeh bude žiť ešte veľa </a:t>
            </a:r>
            <a:r>
              <a:rPr lang="sk-SK" sz="2000" dirty="0" err="1">
                <a:solidFill>
                  <a:srgbClr val="FFFF00"/>
                </a:solidFill>
              </a:rPr>
              <a:t>veľa</a:t>
            </a:r>
            <a:r>
              <a:rPr lang="sk-SK" sz="2000" dirty="0">
                <a:solidFill>
                  <a:srgbClr val="FFFF00"/>
                </a:solidFill>
              </a:rPr>
              <a:t> rokov</a:t>
            </a:r>
          </a:p>
        </p:txBody>
      </p:sp>
      <p:pic>
        <p:nvPicPr>
          <p:cNvPr id="9" name="Zástupný symbol obsahu 8" descr="Schermata-2020-01-27-alle-10.35.47-696x47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2728" r="12177"/>
          <a:stretch>
            <a:fillRect/>
          </a:stretch>
        </p:blipFill>
        <p:spPr>
          <a:xfrm>
            <a:off x="323528" y="1340768"/>
            <a:ext cx="5240401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5-cípa hviezda 4">
            <a:hlinkClick r:id="rId4" action="ppaction://hlinksldjump"/>
          </p:cNvPr>
          <p:cNvSpPr/>
          <p:nvPr/>
        </p:nvSpPr>
        <p:spPr>
          <a:xfrm>
            <a:off x="8532440" y="6309320"/>
            <a:ext cx="288032" cy="28803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5652120" y="764704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>
                <a:ln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Nehoda v</a:t>
            </a:r>
            <a:endParaRPr lang="sk-SK" sz="400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maxresdefault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8064897" cy="45365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BlokTextu 5"/>
          <p:cNvSpPr txBox="1"/>
          <p:nvPr/>
        </p:nvSpPr>
        <p:spPr>
          <a:xfrm>
            <a:off x="3779912" y="404664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dirty="0">
                <a:solidFill>
                  <a:srgbClr val="303030"/>
                </a:solidFill>
              </a:rPr>
              <a:t>R.I.P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Vlastná 1">
      <a:dk1>
        <a:srgbClr val="7030A0"/>
      </a:dk1>
      <a:lt1>
        <a:srgbClr val="7030A0"/>
      </a:lt1>
      <a:dk2>
        <a:srgbClr val="7030A0"/>
      </a:dk2>
      <a:lt2>
        <a:srgbClr val="7030A0"/>
      </a:lt2>
      <a:accent1>
        <a:srgbClr val="7030A0"/>
      </a:accent1>
      <a:accent2>
        <a:srgbClr val="FFFF00"/>
      </a:accent2>
      <a:accent3>
        <a:srgbClr val="7030A0"/>
      </a:accent3>
      <a:accent4>
        <a:srgbClr val="FFFF00"/>
      </a:accent4>
      <a:accent5>
        <a:srgbClr val="7030A0"/>
      </a:accent5>
      <a:accent6>
        <a:srgbClr val="FFFF00"/>
      </a:accent6>
      <a:hlink>
        <a:srgbClr val="7030A0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2274</TotalTime>
  <Words>759</Words>
  <Application>Microsoft Office PowerPoint</Application>
  <PresentationFormat>Prezentácia na obrazovke (4:3)</PresentationFormat>
  <Paragraphs>108</Paragraphs>
  <Slides>11</Slides>
  <Notes>7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Kobe Bean Bryant </vt:lpstr>
      <vt:lpstr>Obsah:</vt:lpstr>
      <vt:lpstr>Kobe Bryant</vt:lpstr>
      <vt:lpstr>Začiatky</vt:lpstr>
      <vt:lpstr>Kariéra v NBA</vt:lpstr>
      <vt:lpstr>Úspechy</vt:lpstr>
      <vt:lpstr>inšpiroval</vt:lpstr>
      <vt:lpstr>helikoptére</vt:lpstr>
      <vt:lpstr>Snímka 9</vt:lpstr>
      <vt:lpstr>Zdroje: - https://en.wikipedia.org/wiki/Kobe_Bryant - https://www.youtube.com/watch?v=wBPpA3RjNgE - https://www.youtube.com/watch?v=jvGXdMed_Gg - https://www.youtube.com/watch?v=NpCUX3gTqls&amp;t=33s - https://www.youtube.com/watch?v=nnqX_eVSYYI&amp;t=62s - obrázok na snímke č.1 - obrázok na snímke č.2 - obrázok na snímke č.3  - obrázok na snímke č.4 - obrázok na snímke č.5  - obrázok na snímke č.6     (1.)      (2.)       (3.)        (4.) - obrázok na snímke č.7  - obrázok na snímke č.8 - obrázky na snímke č.9   (1.)       (2.) - obrázok na snímke č.10  - obrázok na snímke č.11  - obrázok na snímke č.13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Kobe Bean Bryant</dc:title>
  <dc:creator>Admin</dc:creator>
  <cp:lastModifiedBy>Admin</cp:lastModifiedBy>
  <cp:revision>175</cp:revision>
  <dcterms:created xsi:type="dcterms:W3CDTF">2020-11-11T09:05:02Z</dcterms:created>
  <dcterms:modified xsi:type="dcterms:W3CDTF">2021-05-30T19:44:24Z</dcterms:modified>
</cp:coreProperties>
</file>